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CAA04-5B99-4BDB-A390-943BAB8335E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DEEBC-2510-4D12-A513-961775790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9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2FFEA-0951-46E3-965F-7647CF1FA5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63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415D-9F52-016A-614E-14F02446F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A1E6A-0D16-15CF-4552-1AD96442E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1D9B3-45CB-C03B-7A1B-4C23AC57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7406-F8D3-4211-98B8-0FCC420D86F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D9808-9082-6AFD-0059-D12D3D30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505B7-31F0-2BE3-7022-F8E93D3F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F3A-57D8-4BB1-94FB-A7FEC7E0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3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96CD-F164-156A-02B0-7AB0E6AA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98CC4-3F17-B016-1EE8-4A808F8F8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E62B7-6F72-332D-6EAD-CB8DE4EE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7406-F8D3-4211-98B8-0FCC420D86F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A30C-1F1A-F4B6-50C8-1AC30620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D5C5D-9BE6-0435-25D5-8574FADC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F3A-57D8-4BB1-94FB-A7FEC7E0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1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EF539-C5B7-2CD9-67D7-6E830C245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5E0EC-D05D-6179-2397-F96BAD8FB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7F821-16D4-A629-191D-AAF83280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7406-F8D3-4211-98B8-0FCC420D86F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81580-C114-DEED-048A-0505E9D6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F24E8-47D7-5E1B-7546-843E67AB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F3A-57D8-4BB1-94FB-A7FEC7E0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8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F9AE-52DD-9DCA-A491-DAD41959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8BA57-5656-3444-3534-AD0B6AF96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420E6-307E-14DE-0D62-A8E78A52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7406-F8D3-4211-98B8-0FCC420D86F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7FF15-F8F1-343D-CBD9-4584010B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C3132-E297-2C41-04EA-648180A7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F3A-57D8-4BB1-94FB-A7FEC7E0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2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28E2-A178-24BE-EDA6-2A8B0D4E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5C913-DA99-2F04-DF10-4662F8742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0A85A-1A03-EFE6-0D53-293A5272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7406-F8D3-4211-98B8-0FCC420D86F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7B34A-CDF2-8CA9-8259-65F0CF28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996B8-3F6F-45E5-3C91-D33F705E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F3A-57D8-4BB1-94FB-A7FEC7E0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4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B0E9-ED9B-7D04-9C64-2E8A911AB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66707-CF6E-F6F6-4060-9906132E8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F8E18-645C-3EB2-2343-D07EDF434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119BD-F423-DC94-72B7-D59C639A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7406-F8D3-4211-98B8-0FCC420D86F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921F9-1934-12E6-0F78-ED51E828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CF687-4ECE-18F8-73ED-90C45C12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F3A-57D8-4BB1-94FB-A7FEC7E0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3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670C-111F-F5A5-9CB7-98D14130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34578-C646-8F8D-ED46-C9AC6515F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4D5FC-A85E-83A0-DC8D-133A9660F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02609-D517-C46B-8A7C-8B941F74D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C42C9-C68D-AC9F-89C5-FA3F72FED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C57BBD-D758-0490-9BD5-6C061A44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7406-F8D3-4211-98B8-0FCC420D86F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7D17C-0E47-C6DA-6EA6-1992E19A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50BDF-8D0F-D992-2FB0-046BC1B5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F3A-57D8-4BB1-94FB-A7FEC7E0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2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8C87-99D0-ECB4-F726-7197578D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75F98-51D4-7E07-CFD3-D07508DD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7406-F8D3-4211-98B8-0FCC420D86F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870FB-807B-802E-4FA9-EDD09CE7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8A797-85B0-8C4A-4AAF-6D96075F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F3A-57D8-4BB1-94FB-A7FEC7E0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5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7C7C8-468A-0D1C-D3AF-C1DAD171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7406-F8D3-4211-98B8-0FCC420D86F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EA3D9-1A4D-B649-219F-53AACB02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48FD2-4387-6490-4CDC-024B65FD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F3A-57D8-4BB1-94FB-A7FEC7E0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7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F038-6803-6A5B-1F7A-B98A3A75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07848-6C19-D661-B39C-C2018DA5F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80F22-CC16-EA44-2B06-C8D551B25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F944F-CE0B-E8F5-3FF3-6EA23BFB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7406-F8D3-4211-98B8-0FCC420D86F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16095-C562-1070-6BA5-A880AA245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5A30A-2570-ACB3-F317-71E54E65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F3A-57D8-4BB1-94FB-A7FEC7E0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1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D72A-BBA0-3F08-1E6F-5171FB20A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53169-6AD4-D44D-EFF6-2AA97A832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AD185-145E-751F-EFA2-03BD99897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17130-7941-93F4-9AAA-C5DB19E7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7406-F8D3-4211-98B8-0FCC420D86F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F98CB-63A7-1D74-0075-BA80DE4B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D3DE2-373B-059C-E2D8-AADA60CF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F3A-57D8-4BB1-94FB-A7FEC7E0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5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30ABF-BAC8-8382-7BD1-D7706D46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B9167-E48F-F7A3-7039-61C2B840C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D4021-96E9-F773-C5E8-EAA51E9F1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87406-F8D3-4211-98B8-0FCC420D86F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87F68-E386-D9A9-DDAD-6D7DF593A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F0DA-D947-CAF7-23A8-9CFA1EBF8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8EF3A-57D8-4BB1-94FB-A7FEC7E0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6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63D1-C786-4494-B6C5-2F10B1621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Applications of Information &amp; Communication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BC4AA-38AB-4D37-80E2-478CBCD47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Mr. Ali Haider</a:t>
            </a:r>
          </a:p>
          <a:p>
            <a:r>
              <a:rPr lang="en-US" dirty="0"/>
              <a:t>Institute Of Management Sciences</a:t>
            </a:r>
          </a:p>
        </p:txBody>
      </p:sp>
    </p:spTree>
    <p:extLst>
      <p:ext uri="{BB962C8B-B14F-4D97-AF65-F5344CB8AC3E}">
        <p14:creationId xmlns:p14="http://schemas.microsoft.com/office/powerpoint/2010/main" val="285102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camera.wav"/>
          </p:stSnd>
        </p:sndAc>
      </p:transition>
    </mc:Choice>
    <mc:Fallback xmlns="">
      <p:transition>
        <p:sndAc>
          <p:stSnd>
            <p:snd r:embed="rId3" name="camera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18FFF4-5159-4C3B-A236-4DF3D6B06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Brush Script MT" panose="03060802040406070304" pitchFamily="66" charset="0"/>
              </a:rPr>
              <a:t>Thank You.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43CC4BE-972F-4278-BBBC-2760E16AF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7902"/>
            <a:ext cx="9144000" cy="1655762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09306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3" name="camera.wav"/>
          </p:stSnd>
        </p:sndAc>
      </p:transition>
    </mc:Choice>
    <mc:Fallback xmlns="">
      <p:transition>
        <p:sndAc>
          <p:stSnd>
            <p:snd r:embed="rId4" name="camera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B6CB-09C2-F767-5EBB-240D8DA4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__Inter_36bd41"/>
              </a:rPr>
              <a:t> Entering &amp; Editing Text Formulas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936ED5-6338-CA28-1D0E-BA9A418E8E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95793"/>
            <a:ext cx="10515600" cy="5411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4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4400" dirty="0"/>
              <a:t>Entering Formulas: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4000" dirty="0"/>
              <a:t>Start with =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4000" dirty="0"/>
              <a:t>Use cell references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4400" dirty="0"/>
              <a:t>Editing Formulas: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4000" dirty="0"/>
              <a:t>Click on cell, modify in formula bar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4000" dirty="0"/>
              <a:t>Use F2 for inline editing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2497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96F2-1FFB-A8F8-24F3-456BFD49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Basic Excel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6EB13-6555-4C2F-953F-A294DB343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Common Functions:</a:t>
            </a:r>
          </a:p>
          <a:p>
            <a:r>
              <a:rPr lang="en-US" sz="3200" dirty="0"/>
              <a:t>SUM, AVERAGE, COUNT</a:t>
            </a:r>
          </a:p>
          <a:p>
            <a:r>
              <a:rPr lang="en-US" sz="3200" dirty="0"/>
              <a:t>Function Syntax:</a:t>
            </a:r>
          </a:p>
          <a:p>
            <a:r>
              <a:rPr lang="en-US" sz="3200" dirty="0"/>
              <a:t>=FUNCTION_NAME(arguments)</a:t>
            </a:r>
          </a:p>
          <a:p>
            <a:r>
              <a:rPr lang="en-US" sz="3200" dirty="0"/>
              <a:t>Example:</a:t>
            </a:r>
          </a:p>
          <a:p>
            <a:r>
              <a:rPr lang="en-US" sz="3200" dirty="0"/>
              <a:t>=SUM(A1:A10)</a:t>
            </a:r>
          </a:p>
          <a:p>
            <a:r>
              <a:rPr lang="en-US" sz="3200" dirty="0"/>
              <a:t>COUNTA, NOW, TODAY, CONCATENATE, MIN, MAX</a:t>
            </a:r>
          </a:p>
        </p:txBody>
      </p:sp>
    </p:spTree>
    <p:extLst>
      <p:ext uri="{BB962C8B-B14F-4D97-AF65-F5344CB8AC3E}">
        <p14:creationId xmlns:p14="http://schemas.microsoft.com/office/powerpoint/2010/main" val="47765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BFD1-6505-F423-9D15-C437E127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Modifying Excel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2F2D-2511-5693-5CAC-E632BB8F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Adding/Removing Sheets:</a:t>
            </a:r>
          </a:p>
          <a:p>
            <a:pPr lvl="1"/>
            <a:r>
              <a:rPr lang="en-US" sz="4000" dirty="0"/>
              <a:t>Right-click on sheet tabs</a:t>
            </a:r>
          </a:p>
          <a:p>
            <a:r>
              <a:rPr lang="en-US" sz="4400" dirty="0"/>
              <a:t>Renaming Sheets:</a:t>
            </a:r>
          </a:p>
          <a:p>
            <a:pPr lvl="1"/>
            <a:r>
              <a:rPr lang="en-US" sz="4000" dirty="0"/>
              <a:t>Double-click on tab</a:t>
            </a:r>
          </a:p>
          <a:p>
            <a:r>
              <a:rPr lang="en-US" sz="4400" dirty="0"/>
              <a:t>Rearranging Sheets:</a:t>
            </a:r>
          </a:p>
          <a:p>
            <a:pPr lvl="1"/>
            <a:r>
              <a:rPr lang="en-US" sz="4000" dirty="0"/>
              <a:t>Drag and drop tabs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2477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D34D-AFCF-6BA1-9BA0-065F7B2B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Formatting Data in an Excel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40D3E-015F-1E10-3843-2610E8A29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Font and Cell Formatting: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Bold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Italics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Color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Number Formatting: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Currency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Percentage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Date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Using Styles and Themes: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Predefined styles for quick formatting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5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4BEC-288B-DFCD-E713-83958268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__Inter_36bd41"/>
              </a:rPr>
              <a:t>Printing an Excel Sheet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8BF4E-8204-4620-CFE8-E9D809E95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dirty="0"/>
              <a:t>Print Setup: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Page Layout options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dirty="0"/>
              <a:t>Print Preview: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Check layout before printing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dirty="0"/>
              <a:t>Selecting Print Area: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Highlight area, go to Page Layout &gt; Print Area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8149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F354-C4E0-4755-54EE-93A1273C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__Inter_36bd41"/>
              </a:rPr>
              <a:t> Excel Data 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1E29E-38C1-57FE-4D4F-D11D0D600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dirty="0"/>
              <a:t>Purpose: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Control data input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/>
              <a:t>Setting Validation Rules: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Data &gt; Data Validation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/>
              <a:t>Examples: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List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Whole numbers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Dates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7802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7DDC-1310-87F5-ECDE-72A781EA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__Inter_36bd41"/>
              </a:rPr>
              <a:t>Importing and Exporting Data in Excel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5DD62-8933-C877-0D2D-08A077BE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dirty="0"/>
              <a:t>Importing Data: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From CSV, Text files, Other Excel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/>
              <a:t>Exporting Data: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Save As options for various formats (CSV, PDF)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/>
              <a:t>Using Power Query: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Advanced data import features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2364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493A-42E7-53CD-2059-21714218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__Inter_36bd41"/>
              </a:rPr>
              <a:t>Excel Conditional Functions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D9510E-CE5A-D3DC-7F0E-8D379F35ED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864903"/>
            <a:ext cx="10888579" cy="627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000" dirty="0"/>
              <a:t>Common Conditional Functions: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/>
              <a:t>IF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/>
              <a:t>SUMIF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/>
              <a:t>COUNTIF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000" dirty="0"/>
              <a:t>Syntax Example: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/>
              <a:t>=IF(A1&gt;10, "Yes", "No")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000" dirty="0"/>
              <a:t>Use Cases: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/>
              <a:t>Dynamic reports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/>
              <a:t>Conditional formatting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6903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274</Words>
  <Application>Microsoft Office PowerPoint</Application>
  <PresentationFormat>Widescreen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__Inter_36bd41</vt:lpstr>
      <vt:lpstr>Arial</vt:lpstr>
      <vt:lpstr>Brush Script MT</vt:lpstr>
      <vt:lpstr>Calibri</vt:lpstr>
      <vt:lpstr>Calibri Light</vt:lpstr>
      <vt:lpstr>Wingdings</vt:lpstr>
      <vt:lpstr>Office Theme</vt:lpstr>
      <vt:lpstr>Applications of Information &amp; Communication Technology</vt:lpstr>
      <vt:lpstr> Entering &amp; Editing Text Formulas</vt:lpstr>
      <vt:lpstr>Working with Basic Excel Functions</vt:lpstr>
      <vt:lpstr>Modifying Excel Sheets</vt:lpstr>
      <vt:lpstr>Formatting Data in an Excel Sheet</vt:lpstr>
      <vt:lpstr>Printing an Excel Sheet</vt:lpstr>
      <vt:lpstr> Excel Data Validation</vt:lpstr>
      <vt:lpstr>Importing and Exporting Data in Excel</vt:lpstr>
      <vt:lpstr>Excel Conditional Functions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Haider</dc:creator>
  <cp:lastModifiedBy>Ali Haider</cp:lastModifiedBy>
  <cp:revision>2</cp:revision>
  <dcterms:created xsi:type="dcterms:W3CDTF">2024-09-29T14:28:31Z</dcterms:created>
  <dcterms:modified xsi:type="dcterms:W3CDTF">2024-09-29T14:44:00Z</dcterms:modified>
</cp:coreProperties>
</file>