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BCE-D3EE-B6D5-A6A4-70DEF5B6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1A26F-3DD8-A86F-EE3F-F6C8B335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8847-F3DB-0903-4DDA-D1FB34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78B-0513-68EC-B5D5-F61FB09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9F4C-AC71-248E-39A8-2A59ED9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BC98-4F11-F85F-4493-71F5626B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EF82-7D80-87D0-AFE5-BC54C9F2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1BDB-2972-9D4B-D999-A2497B2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13EC-2592-894F-475B-C243B0A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E0B4-365C-6AAB-11CD-E03EA18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B475-2ABF-5508-4EA6-E735790F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452E-E305-4171-D6CF-9E87B7E0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E112-0083-6A18-96CB-CDAB6A4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8A92-64E4-582C-2F6A-B820A7D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DE78-08D1-ED8F-C894-E585B7D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EC71-A990-FA84-6F31-0C6B0EC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1EF4-6C4F-F5F4-F717-3AFBA62C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27A7-C6C0-A8E0-EBD4-1697A4E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A5DC-EFAA-62EA-90B9-2674AE6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2CA4-F3C9-C736-DBD9-1BE8945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A6A-0A64-EEA3-C16F-E722383F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8FFC-4DF6-58D0-1807-14976FF7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8FB9-3281-516B-F523-0145BA68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3996-626E-9659-3923-C319BD9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DAB8-50CE-660A-CF79-BD234F3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22D-9D9E-1955-926B-4EA313A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8825-6A08-62E7-2CE7-7859F637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FAAF-4A81-1B9A-2D0A-3B8A300A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F1FF9-D58F-B446-4F24-D9940A3A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9839-2C40-810A-8401-388C942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78AE-C8F5-23E9-3DED-909C926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6D4-1658-8EE4-341E-BAE8230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566-50C5-96D6-2782-C72E152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EDBA-3E20-FA87-90C8-C9C04D52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8B1A-9DE8-07ED-D54E-B822F7C2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2E71A-0B9C-A99B-453A-FAD31095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0EF4-7B34-55D9-6FD5-A85F8C8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0443D-A729-7C2F-3E86-15C8A630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F9CC-C775-C205-16D3-325102B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89E-9FFE-8B4E-2A98-77308A28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6B72-4B1D-9600-01BC-4E4CFC4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FC75-3B27-2A5F-DF27-CD79C58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6EBF-9DF1-EA22-8712-000E4EB5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FA1F7-C38C-E4AD-FE1C-9C44EE9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42493-4DAC-F282-5582-B895D6A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6FEB-252F-00A2-AF4C-7EC2D656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916-2FD2-9FC2-34F4-88522C9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ABE5-0F2F-4FBB-C2DF-50B5DCE5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6188-2D5F-E964-820E-941F21C6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5D6F-625C-9888-936D-581914DA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2E8F-614E-74A9-320B-58853F2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67D2-4196-A9D0-268C-2740600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0F3F-6B33-8835-8783-C7C4A638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25040-7720-3853-922C-4915AC6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7784-2CFF-0F9E-C75F-89C06DE8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486D-B6F7-FE09-7186-FFB0888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C14D-9A24-7117-64D0-DDB74BCA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ADD9-7470-BBDE-42F5-D92853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7A1A4-95C4-EC17-AABC-B6884E0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AA66-6183-63EF-6179-FB3D007C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DF30-8F3F-1DA0-6811-D7A3C824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FF55-41FF-4837-B03B-F77FE830E3D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42B9-D6BF-92E0-B1A4-9D2006F0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50C1-6AFE-1E68-6E08-1E4D292B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0C7-F44F-9FAD-F9B9-53CECEBB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Data is stored from HTML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4CF2-7D92-386D-FC50-108EA227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Example</a:t>
            </a:r>
          </a:p>
          <a:p>
            <a:r>
              <a:rPr lang="en-US" dirty="0"/>
              <a:t>Tools used: </a:t>
            </a:r>
            <a:r>
              <a:rPr lang="en-US" dirty="0" err="1"/>
              <a:t>Xampp</a:t>
            </a:r>
            <a:r>
              <a:rPr lang="en-US" dirty="0"/>
              <a:t>, Apache Server, MySQL, Google Chrome.</a:t>
            </a:r>
          </a:p>
          <a:p>
            <a:r>
              <a:rPr lang="en-US" dirty="0"/>
              <a:t>Languages Used: HTML, CSS, PHP,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5929-784E-E8AC-8EAF-C830F545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6F11-FB99-92BB-AAEE-36100545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used to explain the code, and may help when you edit the source code at a later date.</a:t>
            </a:r>
          </a:p>
          <a:p>
            <a:r>
              <a:rPr lang="en-US" dirty="0"/>
              <a:t>Comments are ignored by browsers.</a:t>
            </a:r>
          </a:p>
          <a:p>
            <a:r>
              <a:rPr lang="en-US" dirty="0"/>
              <a:t>A CSS comment is placed inside the &lt;style&gt; element, and starts with /* and ends with */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09D51-9F7B-739A-1CB1-2E96FCA2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58" y="4400088"/>
            <a:ext cx="6363251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8B44-653E-163A-92E7-9FE84C0D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4BB2-2D91-19A4-E3D4-C693C04A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Name</a:t>
            </a:r>
          </a:p>
          <a:p>
            <a:r>
              <a:rPr lang="en-US" dirty="0"/>
              <a:t>RGB: </a:t>
            </a:r>
            <a:r>
              <a:rPr lang="en-US" dirty="0" err="1"/>
              <a:t>rgb</a:t>
            </a:r>
            <a:r>
              <a:rPr lang="en-US" dirty="0"/>
              <a:t>(255,0,255)</a:t>
            </a:r>
          </a:p>
          <a:p>
            <a:r>
              <a:rPr lang="en-US" dirty="0"/>
              <a:t>HEX: Hexadecimal , #fa5491</a:t>
            </a:r>
          </a:p>
          <a:p>
            <a:r>
              <a:rPr lang="en-US" dirty="0"/>
              <a:t>HSL: Hue, Saturation , Light. </a:t>
            </a:r>
            <a:r>
              <a:rPr lang="en-US" dirty="0" err="1"/>
              <a:t>Hsl</a:t>
            </a:r>
            <a:r>
              <a:rPr lang="en-US" dirty="0"/>
              <a:t>(300, 5%, 10%)</a:t>
            </a:r>
          </a:p>
          <a:p>
            <a:r>
              <a:rPr lang="en-US" dirty="0"/>
              <a:t>HSLA: A is for Transparent. </a:t>
            </a:r>
            <a:r>
              <a:rPr lang="en-US" dirty="0" err="1"/>
              <a:t>Hsla</a:t>
            </a:r>
            <a:r>
              <a:rPr lang="en-US" dirty="0"/>
              <a:t>(300,5%, 10%, 0.5)</a:t>
            </a:r>
          </a:p>
          <a:p>
            <a:r>
              <a:rPr lang="en-US" dirty="0"/>
              <a:t>RGBA: </a:t>
            </a:r>
            <a:r>
              <a:rPr lang="en-US" dirty="0" err="1"/>
              <a:t>rgba</a:t>
            </a:r>
            <a:r>
              <a:rPr lang="en-US" dirty="0"/>
              <a:t>(155,50, 100, 0.5)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7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CB7E-B125-67F9-2120-50B2BA5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Property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9C22-75BE-9945-8CD5-48A60638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7"/>
            <a:ext cx="10515600" cy="4351338"/>
          </a:xfrm>
        </p:spPr>
        <p:txBody>
          <a:bodyPr/>
          <a:lstStyle/>
          <a:p>
            <a:r>
              <a:rPr lang="en-US" dirty="0"/>
              <a:t>To shorten the code, it is also possible to specify all the background or any types’ properties in one single property. This is called a shorthand property.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F7051-AB0B-F72C-547E-9A3ABEC16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2699571"/>
            <a:ext cx="6137403" cy="39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4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2BD8-97DE-246C-6421-6FBAAF01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6F3E-C4E6-EE80-0D06-426161F8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https://www.w3schools.com/css/css_boxmodel.asp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8C84-9E22-DA72-DC2B-788E521F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8849-760B-3123-EFAA-B2C2D6D6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outline-style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outline-color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outline-width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outline-offset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list-style-type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bottom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min-height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max-height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border-radius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border-color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border-style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border-width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overflow-x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overflow-y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234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Brush Script MT</vt:lpstr>
      <vt:lpstr>Calibri</vt:lpstr>
      <vt:lpstr>Calibri Light</vt:lpstr>
      <vt:lpstr>Office Theme</vt:lpstr>
      <vt:lpstr>Applications of Information &amp; Communication Technology</vt:lpstr>
      <vt:lpstr>How Data is stored from HTML Form</vt:lpstr>
      <vt:lpstr>CSS Comment</vt:lpstr>
      <vt:lpstr>CSS Colors</vt:lpstr>
      <vt:lpstr>CSS Property Shorthand</vt:lpstr>
      <vt:lpstr>CSS Box Model</vt:lpstr>
      <vt:lpstr>CSS Properties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71</cp:revision>
  <dcterms:created xsi:type="dcterms:W3CDTF">2024-10-28T04:41:29Z</dcterms:created>
  <dcterms:modified xsi:type="dcterms:W3CDTF">2024-12-29T06:01:42Z</dcterms:modified>
</cp:coreProperties>
</file>