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  <p:sldId id="269" r:id="rId5"/>
    <p:sldId id="271" r:id="rId6"/>
    <p:sldId id="274" r:id="rId7"/>
    <p:sldId id="270" r:id="rId8"/>
    <p:sldId id="273" r:id="rId9"/>
    <p:sldId id="27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EBCE-D3EE-B6D5-A6A4-70DEF5B6A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1A26F-3DD8-A86F-EE3F-F6C8B3357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58847-F3DB-0903-4DDA-D1FB34A6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0378B-0513-68EC-B5D5-F61FB09E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9F4C-AC71-248E-39A8-2A59ED9B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9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BC98-4F11-F85F-4493-71F5626B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7EF82-7D80-87D0-AFE5-BC54C9F2A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A1BDB-2972-9D4B-D999-A2497B28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013EC-2592-894F-475B-C243B0A1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1E0B4-365C-6AAB-11CD-E03EA182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9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9B475-2ABF-5508-4EA6-E735790FD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6452E-E305-4171-D6CF-9E87B7E01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9E112-0083-6A18-96CB-CDAB6A4A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A8A92-64E4-582C-2F6A-B820A7DE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2DE78-08D1-ED8F-C894-E585B7D4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0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EC71-A990-FA84-6F31-0C6B0EC4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1EF4-6C4F-F5F4-F717-3AFBA62C4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27A7-C6C0-A8E0-EBD4-1697A4E0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DA5DC-EFAA-62EA-90B9-2674AE66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82CA4-F3C9-C736-DBD9-1BE8945D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1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BA6A-0A64-EEA3-C16F-E722383F1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88FFC-4DF6-58D0-1807-14976FF75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08FB9-3281-516B-F523-0145BA68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43996-626E-9659-3923-C319BD90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CDAB8-50CE-660A-CF79-BD234F30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5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E22D-9D9E-1955-926B-4EA313A9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28825-6A08-62E7-2CE7-7859F6374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8FAAF-4A81-1B9A-2D0A-3B8A300A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F1FF9-D58F-B446-4F24-D9940A3A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A9839-2C40-810A-8401-388C942D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278AE-C8F5-23E9-3DED-909C9264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7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36D4-1658-8EE4-341E-BAE82309D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E1566-50C5-96D6-2782-C72E15256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1EDBA-3E20-FA87-90C8-C9C04D52E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58B1A-9DE8-07ED-D54E-B822F7C24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2E71A-0B9C-A99B-453A-FAD31095E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00EF4-7B34-55D9-6FD5-A85F8C85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0443D-A729-7C2F-3E86-15C8A630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EF9CC-C775-C205-16D3-325102BA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0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089E-9FFE-8B4E-2A98-77308A28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56B72-4B1D-9600-01BC-4E4CFC41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BFC75-3B27-2A5F-DF27-CD79C585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A6EBF-9DF1-EA22-8712-000E4EB5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6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FA1F7-C38C-E4AD-FE1C-9C44EE96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42493-4DAC-F282-5582-B895D6A0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46FEB-252F-00A2-AF4C-7EC2D656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8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F916-2FD2-9FC2-34F4-88522C95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ABE5-0F2F-4FBB-C2DF-50B5DCE58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6188-2D5F-E964-820E-941F21C69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15D6F-625C-9888-936D-581914DA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22E8F-614E-74A9-320B-58853F2D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667D2-4196-A9D0-268C-27406007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8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0F3F-6B33-8835-8783-C7C4A638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25040-7720-3853-922C-4915AC6E5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47784-2CFF-0F9E-C75F-89C06DE82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5486D-B6F7-FE09-7186-FFB0888C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FF55-41FF-4837-B03B-F77FE830E3D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8C14D-9A24-7117-64D0-DDB74BCA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BADD9-7470-BBDE-42F5-D92853A2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5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7A1A4-95C4-EC17-AABC-B6884E02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9AA66-6183-63EF-6179-FB3D007C4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2DF30-8F3F-1DA0-6811-D7A3C8246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1FF55-41FF-4837-B03B-F77FE830E3D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D42B9-D6BF-92E0-B1A4-9D2006F04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450C1-6AFE-1E68-6E08-1E4D292B6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B6C6E-E967-4571-A630-A923159D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5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63D1-C786-4494-B6C5-2F10B1621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Applications of Information &amp; Communication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BC4AA-38AB-4D37-80E2-478CBCD47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Mr. Ali Haider</a:t>
            </a:r>
          </a:p>
          <a:p>
            <a:r>
              <a:rPr lang="en-US" dirty="0"/>
              <a:t>Institute Of Management Sciences</a:t>
            </a:r>
          </a:p>
        </p:txBody>
      </p:sp>
    </p:spTree>
    <p:extLst>
      <p:ext uri="{BB962C8B-B14F-4D97-AF65-F5344CB8AC3E}">
        <p14:creationId xmlns:p14="http://schemas.microsoft.com/office/powerpoint/2010/main" val="2851026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18FFF4-5159-4C3B-A236-4DF3D6B06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Brush Script MT" panose="03060802040406070304" pitchFamily="66" charset="0"/>
              </a:rPr>
              <a:t>Thank You.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43CC4BE-972F-4278-BBBC-2760E16AF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7902"/>
            <a:ext cx="9144000" cy="1655762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09306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F496-D36E-0190-63BB-181A29501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D450A-D723-50C4-21B4-A021D6433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HTML form is used to collect user input. The user input is most often sent to a server for processing.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/>
              <a:t>The HTML &lt;form&gt; element is used to create an HTML form for user input.</a:t>
            </a:r>
          </a:p>
          <a:p>
            <a:r>
              <a:rPr lang="en-US" dirty="0"/>
              <a:t>The &lt;form&gt; element is a container for different types of input elements, such as: text fields, checkboxes, radio buttons, submit buttons, etc.</a:t>
            </a:r>
          </a:p>
        </p:txBody>
      </p:sp>
    </p:spTree>
    <p:extLst>
      <p:ext uri="{BB962C8B-B14F-4D97-AF65-F5344CB8AC3E}">
        <p14:creationId xmlns:p14="http://schemas.microsoft.com/office/powerpoint/2010/main" val="269135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E556-6323-0D3E-2C05-DD74B235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&lt;input&gt;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FA849-F01A-778C-76E4-4E1B0EE51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&lt;input&gt; element is the most used form element.</a:t>
            </a:r>
          </a:p>
          <a:p>
            <a:r>
              <a:rPr lang="en-US" dirty="0"/>
              <a:t>An &lt;input&gt; element can be displayed in many ways, depending on the type attribute.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732842-F1C0-F1D8-9DE8-FB17246F8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8" t="47148" r="16572" b="21924"/>
          <a:stretch/>
        </p:blipFill>
        <p:spPr>
          <a:xfrm>
            <a:off x="1951349" y="3685881"/>
            <a:ext cx="8088198" cy="212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8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3A95-C1A9-79F3-F1FE-8EA8AD93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&lt;label&gt;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C0475-57AC-847C-8F01-7C25928C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&lt;label&gt; tag defines a label for many form elements.</a:t>
            </a:r>
          </a:p>
          <a:p>
            <a:r>
              <a:rPr lang="en-US" dirty="0"/>
              <a:t>The &lt;label&gt; element is useful for screen-reader users, because the screen-reader will read out loud the label when the user focuses on the input element.</a:t>
            </a:r>
          </a:p>
          <a:p>
            <a:r>
              <a:rPr lang="en-US" dirty="0"/>
              <a:t>The &lt;label&gt; element also helps users who have difficulty clicking on very small regions (such as radio buttons or checkboxes) - because when the user clicks the text within the &lt;label&gt; element, it toggles the radio button/checkbox.</a:t>
            </a:r>
          </a:p>
          <a:p>
            <a:r>
              <a:rPr lang="en-US" dirty="0"/>
              <a:t>The for attribute of the &lt;label&gt; tag should be equal to the id attribute of the &lt;input&gt; element to bind them together.</a:t>
            </a:r>
          </a:p>
        </p:txBody>
      </p:sp>
    </p:spTree>
    <p:extLst>
      <p:ext uri="{BB962C8B-B14F-4D97-AF65-F5344CB8AC3E}">
        <p14:creationId xmlns:p14="http://schemas.microsoft.com/office/powerpoint/2010/main" val="267002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45AF-BCCC-47C3-AC14-042EA36C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For, type, id, name, value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06AA8-8E85-3AD0-A83A-E4FFA36AD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FOR</a:t>
            </a:r>
          </a:p>
          <a:p>
            <a:r>
              <a:rPr lang="en-US" sz="2400" dirty="0"/>
              <a:t>Purpose: Links a &lt;label&gt; to an input element by matching the value of for with the id of the input field.</a:t>
            </a:r>
          </a:p>
          <a:p>
            <a:r>
              <a:rPr lang="en-US" sz="2400" dirty="0"/>
              <a:t>Usage: Improves accessibility, allowing users to click on the label to focus on the associated input field.</a:t>
            </a:r>
          </a:p>
          <a:p>
            <a:endParaRPr lang="en-US" sz="2400" dirty="0"/>
          </a:p>
          <a:p>
            <a:r>
              <a:rPr lang="en-US" sz="2400" b="1" dirty="0"/>
              <a:t>TYPE</a:t>
            </a:r>
            <a:endParaRPr lang="en-US" sz="2400" dirty="0"/>
          </a:p>
          <a:p>
            <a:r>
              <a:rPr lang="en-US" sz="2400" dirty="0"/>
              <a:t>Purpose: Specifies the type of input element.</a:t>
            </a:r>
          </a:p>
          <a:p>
            <a:r>
              <a:rPr lang="en-US" sz="2400" dirty="0"/>
              <a:t>Values: Includes text, password, email, number, checkbox, radio, submit, etc.</a:t>
            </a:r>
          </a:p>
        </p:txBody>
      </p:sp>
    </p:spTree>
    <p:extLst>
      <p:ext uri="{BB962C8B-B14F-4D97-AF65-F5344CB8AC3E}">
        <p14:creationId xmlns:p14="http://schemas.microsoft.com/office/powerpoint/2010/main" val="283552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5A28-75C4-D81D-EE7C-611E0B10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For, type, id, name, value Attribute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884C9-C881-DEB9-B23F-8A351C09A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331" y="1692225"/>
            <a:ext cx="10769338" cy="480065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ID</a:t>
            </a:r>
          </a:p>
          <a:p>
            <a:r>
              <a:rPr lang="en-US" dirty="0"/>
              <a:t>Purpose: Provides a unique identifier for an element, used for linking labels, styling with CSS, or targeting elements in JavaScript.</a:t>
            </a:r>
          </a:p>
          <a:p>
            <a:endParaRPr lang="en-US" dirty="0"/>
          </a:p>
          <a:p>
            <a:r>
              <a:rPr lang="en-US" b="1" dirty="0"/>
              <a:t>NAME</a:t>
            </a:r>
          </a:p>
          <a:p>
            <a:r>
              <a:rPr lang="en-US" dirty="0"/>
              <a:t>Purpose: Assigns a name to the input element, which is used as a key when form data is submitted.</a:t>
            </a:r>
          </a:p>
          <a:p>
            <a:endParaRPr lang="en-US" dirty="0"/>
          </a:p>
          <a:p>
            <a:r>
              <a:rPr lang="en-US" b="1" dirty="0"/>
              <a:t>VALUE</a:t>
            </a:r>
          </a:p>
          <a:p>
            <a:r>
              <a:rPr lang="en-US" b="1" dirty="0"/>
              <a:t>Purpose</a:t>
            </a:r>
            <a:r>
              <a:rPr lang="en-US" dirty="0"/>
              <a:t>: Defines the default value for an input element, or the value sent to the server when the form is submitted.</a:t>
            </a:r>
          </a:p>
        </p:txBody>
      </p:sp>
    </p:spTree>
    <p:extLst>
      <p:ext uri="{BB962C8B-B14F-4D97-AF65-F5344CB8AC3E}">
        <p14:creationId xmlns:p14="http://schemas.microsoft.com/office/powerpoint/2010/main" val="310659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55EA-7557-404B-B2A0-A08E98C4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Label, </a:t>
            </a:r>
            <a:r>
              <a:rPr lang="en-US" b="1" dirty="0" err="1"/>
              <a:t>TextField</a:t>
            </a:r>
            <a:r>
              <a:rPr lang="en-US" b="1" dirty="0"/>
              <a:t>, </a:t>
            </a:r>
            <a:r>
              <a:rPr lang="en-US" b="1" dirty="0" err="1"/>
              <a:t>RadioButton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06B55-E6A1-217F-4BA2-B7DDD415D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&lt;form&gt;</a:t>
            </a:r>
          </a:p>
          <a:p>
            <a:r>
              <a:rPr lang="en-US" dirty="0"/>
              <a:t>&lt;label for = "username"&gt; Username :&lt;/label&gt;</a:t>
            </a:r>
          </a:p>
          <a:p>
            <a:r>
              <a:rPr lang="en-US" dirty="0"/>
              <a:t>&lt;input type= "text" id="username" name="username"&gt;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&lt;label for="gender"&gt; Gender: &lt;/label&gt;</a:t>
            </a:r>
          </a:p>
          <a:p>
            <a:r>
              <a:rPr lang="en-US" dirty="0"/>
              <a:t>&lt;input type="radio" id=“male" name=“gender" value="Male"&gt; </a:t>
            </a:r>
          </a:p>
          <a:p>
            <a:r>
              <a:rPr lang="en-US" dirty="0"/>
              <a:t>&lt;label for="male"&gt; Male &lt;/label&gt;</a:t>
            </a:r>
          </a:p>
          <a:p>
            <a:r>
              <a:rPr lang="en-US" dirty="0"/>
              <a:t>&lt;input type="radio" id=“female" name=“gender" value="Female"&gt;</a:t>
            </a:r>
          </a:p>
          <a:p>
            <a:r>
              <a:rPr lang="en-US" dirty="0"/>
              <a:t>&lt;label for="female"&gt; Female&lt;/label&gt;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&lt;/form&gt;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27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D4941-E950-CE8E-69D7-79DFEE9C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 Element Restriction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07DE39-9A36-E033-B0E0-AC7E29EED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386" y="1548294"/>
            <a:ext cx="9030878" cy="5101246"/>
          </a:xfrm>
        </p:spPr>
      </p:pic>
    </p:spTree>
    <p:extLst>
      <p:ext uri="{BB962C8B-B14F-4D97-AF65-F5344CB8AC3E}">
        <p14:creationId xmlns:p14="http://schemas.microsoft.com/office/powerpoint/2010/main" val="1213188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CD01-2D04-35FD-EEC1-D54C10DE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69A77-5F18-9144-5453-4B6BA4C3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&lt;input type=“email”&gt;</a:t>
            </a:r>
          </a:p>
          <a:p>
            <a:r>
              <a:rPr lang="en-US" dirty="0"/>
              <a:t>&lt;input type=“password”&gt;</a:t>
            </a:r>
          </a:p>
          <a:p>
            <a:r>
              <a:rPr lang="en-US" dirty="0"/>
              <a:t>&lt;input type=“number”&gt;</a:t>
            </a:r>
          </a:p>
        </p:txBody>
      </p:sp>
    </p:spTree>
    <p:extLst>
      <p:ext uri="{BB962C8B-B14F-4D97-AF65-F5344CB8AC3E}">
        <p14:creationId xmlns:p14="http://schemas.microsoft.com/office/powerpoint/2010/main" val="254493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549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Brush Script MT</vt:lpstr>
      <vt:lpstr>Calibri</vt:lpstr>
      <vt:lpstr>Calibri Light</vt:lpstr>
      <vt:lpstr>Verdana</vt:lpstr>
      <vt:lpstr>Office Theme</vt:lpstr>
      <vt:lpstr>Applications of Information &amp; Communication Technology</vt:lpstr>
      <vt:lpstr>HTML Form</vt:lpstr>
      <vt:lpstr>&lt;input&gt; Element</vt:lpstr>
      <vt:lpstr>&lt;label&gt; Element</vt:lpstr>
      <vt:lpstr>For, type, id, name, value Attribute</vt:lpstr>
      <vt:lpstr>For, type, id, name, value Attribute</vt:lpstr>
      <vt:lpstr>Label, TextField, RadioButton</vt:lpstr>
      <vt:lpstr>Input Element Restriction</vt:lpstr>
      <vt:lpstr>Class Task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Haider</dc:creator>
  <cp:lastModifiedBy>Ali Haider</cp:lastModifiedBy>
  <cp:revision>39</cp:revision>
  <dcterms:created xsi:type="dcterms:W3CDTF">2024-10-28T04:41:29Z</dcterms:created>
  <dcterms:modified xsi:type="dcterms:W3CDTF">2024-12-02T08:29:07Z</dcterms:modified>
</cp:coreProperties>
</file>