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67" r:id="rId4"/>
    <p:sldId id="268" r:id="rId5"/>
    <p:sldId id="271" r:id="rId6"/>
    <p:sldId id="269" r:id="rId7"/>
    <p:sldId id="272" r:id="rId8"/>
    <p:sldId id="274" r:id="rId9"/>
    <p:sldId id="270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33AD9-CF94-CA51-BCDC-85F41375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t="23470" r="52884" b="8288"/>
          <a:stretch/>
        </p:blipFill>
        <p:spPr>
          <a:xfrm>
            <a:off x="3016578" y="0"/>
            <a:ext cx="5646655" cy="6788915"/>
          </a:xfrm>
        </p:spPr>
      </p:pic>
    </p:spTree>
    <p:extLst>
      <p:ext uri="{BB962C8B-B14F-4D97-AF65-F5344CB8AC3E}">
        <p14:creationId xmlns:p14="http://schemas.microsoft.com/office/powerpoint/2010/main" val="37498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45A5-7419-D62C-FBCD-61923B5D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7E07-5688-0814-E36E-2C5214A0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Checkboxes let a user select ZERO or MORE options of a limited number of choices.</a:t>
            </a:r>
          </a:p>
          <a:p>
            <a:endParaRPr lang="en-US" dirty="0"/>
          </a:p>
          <a:p>
            <a:r>
              <a:rPr lang="en-US" dirty="0"/>
              <a:t>&lt;form&gt;</a:t>
            </a:r>
          </a:p>
          <a:p>
            <a:r>
              <a:rPr lang="en-US" dirty="0"/>
              <a:t>  &lt;input type="checkbox" id="vehicle1" name="vehicle1" value="Bike"&gt;</a:t>
            </a:r>
          </a:p>
          <a:p>
            <a:r>
              <a:rPr lang="en-US" dirty="0"/>
              <a:t>  &lt;label for="vehicle1"&gt; I have a bike&lt;/label&gt;&lt;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type="checkbox" id="vehicle2" name="vehicle2" value="Car"&gt;</a:t>
            </a:r>
          </a:p>
          <a:p>
            <a:r>
              <a:rPr lang="en-US" dirty="0"/>
              <a:t>  &lt;label for="vehicle2"&gt; I have a car&lt;/label&gt;&lt;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type="checkbox" id="vehicle3" name="vehicle3" value="Boat"&gt;</a:t>
            </a:r>
          </a:p>
          <a:p>
            <a:r>
              <a:rPr lang="en-US" dirty="0"/>
              <a:t>  &lt;label for="vehicle3"&gt; I have a boat&lt;/label&gt;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763B-DB9D-68EA-1DF4-6FB99B44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&lt;select&gt;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6F0-8721-AF55-8837-55F29E002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&lt;select&gt; element defines a drop-down list.</a:t>
            </a:r>
          </a:p>
          <a:p>
            <a:r>
              <a:rPr lang="en-US" dirty="0"/>
              <a:t>he &lt;option&gt; element defines an option that can be selected.</a:t>
            </a:r>
          </a:p>
          <a:p>
            <a:r>
              <a:rPr lang="en-US" dirty="0"/>
              <a:t>By default, the first item in the drop-down list is selected.</a:t>
            </a:r>
          </a:p>
          <a:p>
            <a:r>
              <a:rPr lang="en-US" dirty="0"/>
              <a:t>To define a pre-selected option, add the selected attribute to the option</a:t>
            </a:r>
          </a:p>
        </p:txBody>
      </p:sp>
    </p:spTree>
    <p:extLst>
      <p:ext uri="{BB962C8B-B14F-4D97-AF65-F5344CB8AC3E}">
        <p14:creationId xmlns:p14="http://schemas.microsoft.com/office/powerpoint/2010/main" val="12633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99FE-521C-B49C-F9BD-61192393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&lt;form&gt;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="cars"&gt;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 selected&gt;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="fiat"&gt;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Fiat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/option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/select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&lt;/form&gt;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0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3BB2-B09E-6A04-58A8-F3C39129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&lt;</a:t>
            </a:r>
            <a:r>
              <a:rPr lang="en-US" b="1" dirty="0" err="1"/>
              <a:t>datalist</a:t>
            </a:r>
            <a:r>
              <a:rPr lang="en-US" b="1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CC44-5604-4FEA-B988-F703611F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6" y="1602557"/>
            <a:ext cx="11359299" cy="48903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datalist</a:t>
            </a:r>
            <a:r>
              <a:rPr lang="en-US" dirty="0"/>
              <a:t>&gt; element specifies a list of pre-defined options for an &lt;input&gt; element.</a:t>
            </a:r>
          </a:p>
          <a:p>
            <a:r>
              <a:rPr lang="en-US" dirty="0"/>
              <a:t>Users will see a drop-down list of the pre-defined options as they input data.</a:t>
            </a:r>
          </a:p>
          <a:p>
            <a:r>
              <a:rPr lang="en-US" dirty="0"/>
              <a:t>The list attribute of the &lt;input&gt; element, must refer to the id attribute of the &lt;</a:t>
            </a:r>
            <a:r>
              <a:rPr lang="en-US" dirty="0" err="1"/>
              <a:t>datalist</a:t>
            </a:r>
            <a:r>
              <a:rPr lang="en-US" dirty="0"/>
              <a:t>&gt; element.</a:t>
            </a:r>
          </a:p>
          <a:p>
            <a:endParaRPr lang="en-US" dirty="0"/>
          </a:p>
          <a:p>
            <a:r>
              <a:rPr lang="en-US" dirty="0"/>
              <a:t>&lt;form&gt;</a:t>
            </a:r>
          </a:p>
          <a:p>
            <a:r>
              <a:rPr lang="en-US" dirty="0"/>
              <a:t>  &lt;input list="browsers"&gt;</a:t>
            </a:r>
          </a:p>
          <a:p>
            <a:r>
              <a:rPr lang="en-US" dirty="0"/>
              <a:t>  &lt;</a:t>
            </a:r>
            <a:r>
              <a:rPr lang="en-US" dirty="0" err="1"/>
              <a:t>datalist</a:t>
            </a:r>
            <a:r>
              <a:rPr lang="en-US" dirty="0"/>
              <a:t> id="browsers"&gt;</a:t>
            </a:r>
          </a:p>
          <a:p>
            <a:r>
              <a:rPr lang="en-US" dirty="0"/>
              <a:t>    &lt;option value="Edge"&gt;    &lt;option value="Firefox"&gt;    &lt;option value="Chrome"&gt;    &lt;option value="Opera"&gt;    &lt;option value="Safari"&gt;</a:t>
            </a:r>
          </a:p>
          <a:p>
            <a:r>
              <a:rPr lang="en-US" dirty="0"/>
              <a:t>  &lt;/</a:t>
            </a:r>
            <a:r>
              <a:rPr lang="en-US" dirty="0" err="1"/>
              <a:t>datalist</a:t>
            </a:r>
            <a:r>
              <a:rPr lang="en-US" dirty="0"/>
              <a:t>&gt; 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614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DF8C-2A83-ABCC-98A4-D1A4AEEB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CE26-115F-7A88-DE28-31404504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 defines a multi-line input field (a text area).</a:t>
            </a:r>
          </a:p>
          <a:p>
            <a:r>
              <a:rPr lang="en-US" dirty="0"/>
              <a:t>The rows attribute specifies the visible number of lines in a text area.</a:t>
            </a:r>
          </a:p>
          <a:p>
            <a:r>
              <a:rPr lang="en-US" dirty="0"/>
              <a:t>The cols attribute specifies the visible width of a text area.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name="message" rows="10" cols="30"&gt;</a:t>
            </a:r>
          </a:p>
          <a:p>
            <a:r>
              <a:rPr lang="en-US" dirty="0"/>
              <a:t>The cat was playing in the garden.</a:t>
            </a:r>
          </a:p>
          <a:p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863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F27D-4698-1293-3229-6BB12A85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D5E1-5740-F214-AAEE-736807B4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&lt;input type="submit"&gt; defines a button for submitting the form data to a form-handler.</a:t>
            </a:r>
          </a:p>
          <a:p>
            <a:endParaRPr lang="en-US" dirty="0"/>
          </a:p>
          <a:p>
            <a:r>
              <a:rPr lang="en-US" dirty="0"/>
              <a:t>The form-handler is typically a file on the server with a script for processing input data.</a:t>
            </a:r>
          </a:p>
          <a:p>
            <a:endParaRPr lang="en-US" dirty="0"/>
          </a:p>
          <a:p>
            <a:r>
              <a:rPr lang="en-US" dirty="0"/>
              <a:t>The form-handler is specified in the form's action attribute.</a:t>
            </a:r>
          </a:p>
        </p:txBody>
      </p:sp>
    </p:spTree>
    <p:extLst>
      <p:ext uri="{BB962C8B-B14F-4D97-AF65-F5344CB8AC3E}">
        <p14:creationId xmlns:p14="http://schemas.microsoft.com/office/powerpoint/2010/main" val="16826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BD0D-9AB4-A6E3-755D-61211AA0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73"/>
            <a:ext cx="10515600" cy="4351338"/>
          </a:xfrm>
        </p:spPr>
        <p:txBody>
          <a:bodyPr/>
          <a:lstStyle/>
          <a:p>
            <a:r>
              <a:rPr lang="en-US" dirty="0"/>
              <a:t>&lt;form&gt;</a:t>
            </a:r>
          </a:p>
          <a:p>
            <a:r>
              <a:rPr lang="en-US" dirty="0"/>
              <a:t>  &lt;label for="</a:t>
            </a:r>
            <a:r>
              <a:rPr lang="en-US" dirty="0" err="1"/>
              <a:t>fname</a:t>
            </a:r>
            <a:r>
              <a:rPr lang="en-US" dirty="0"/>
              <a:t>"&gt;First name:&lt;/label&gt;&lt;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type="text" id="</a:t>
            </a:r>
            <a:r>
              <a:rPr lang="en-US" dirty="0" err="1"/>
              <a:t>fname</a:t>
            </a:r>
            <a:r>
              <a:rPr lang="en-US" dirty="0"/>
              <a:t>" name="</a:t>
            </a:r>
            <a:r>
              <a:rPr lang="en-US" dirty="0" err="1"/>
              <a:t>fname</a:t>
            </a:r>
            <a:r>
              <a:rPr lang="en-US" dirty="0"/>
              <a:t>" value="John"&gt;&lt;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&lt;label for="</a:t>
            </a:r>
            <a:r>
              <a:rPr lang="en-US" dirty="0" err="1"/>
              <a:t>lname</a:t>
            </a:r>
            <a:r>
              <a:rPr lang="en-US" dirty="0"/>
              <a:t>"&gt;Last name:&lt;/label&gt;&lt;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type="text" id="</a:t>
            </a:r>
            <a:r>
              <a:rPr lang="en-US" dirty="0" err="1"/>
              <a:t>lname</a:t>
            </a:r>
            <a:r>
              <a:rPr lang="en-US" dirty="0"/>
              <a:t>" name="</a:t>
            </a:r>
            <a:r>
              <a:rPr lang="en-US" dirty="0" err="1"/>
              <a:t>lname</a:t>
            </a:r>
            <a:r>
              <a:rPr lang="en-US" dirty="0"/>
              <a:t>" value="Doe"&gt;&lt;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F5BC-A189-30E4-A139-7DB489D3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&lt;button&gt;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032-9231-06D3-FD02-19A50D75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&lt;button&gt; element defines a clickable button: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&lt;button type="button" onclick="alert('Hello World!')"&gt;Click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60571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636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Consolas</vt:lpstr>
      <vt:lpstr>Office Theme</vt:lpstr>
      <vt:lpstr>Applications of Information &amp; Communication Technology</vt:lpstr>
      <vt:lpstr>Checkboxes</vt:lpstr>
      <vt:lpstr>&lt;select&gt; Element</vt:lpstr>
      <vt:lpstr>PowerPoint Presentation</vt:lpstr>
      <vt:lpstr> &lt;datalist&gt; Element</vt:lpstr>
      <vt:lpstr>&lt;textarea&gt; Element</vt:lpstr>
      <vt:lpstr>Submit Button</vt:lpstr>
      <vt:lpstr>PowerPoint Presentation</vt:lpstr>
      <vt:lpstr>&lt;button&gt; Element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44</cp:revision>
  <dcterms:created xsi:type="dcterms:W3CDTF">2024-10-28T04:41:29Z</dcterms:created>
  <dcterms:modified xsi:type="dcterms:W3CDTF">2024-12-03T06:45:23Z</dcterms:modified>
</cp:coreProperties>
</file>