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  <p:sldId id="269" r:id="rId5"/>
    <p:sldId id="271" r:id="rId6"/>
    <p:sldId id="272" r:id="rId7"/>
    <p:sldId id="274" r:id="rId8"/>
    <p:sldId id="273" r:id="rId9"/>
    <p:sldId id="275" r:id="rId10"/>
    <p:sldId id="270" r:id="rId11"/>
    <p:sldId id="276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EBCE-D3EE-B6D5-A6A4-70DEF5B6A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1A26F-3DD8-A86F-EE3F-F6C8B3357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58847-F3DB-0903-4DDA-D1FB34A6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0378B-0513-68EC-B5D5-F61FB09E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9F4C-AC71-248E-39A8-2A59ED9B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9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BC98-4F11-F85F-4493-71F5626B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7EF82-7D80-87D0-AFE5-BC54C9F2A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A1BDB-2972-9D4B-D999-A2497B28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013EC-2592-894F-475B-C243B0A1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1E0B4-365C-6AAB-11CD-E03EA182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9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9B475-2ABF-5508-4EA6-E735790FD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6452E-E305-4171-D6CF-9E87B7E01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9E112-0083-6A18-96CB-CDAB6A4A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A8A92-64E4-582C-2F6A-B820A7DE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2DE78-08D1-ED8F-C894-E585B7D4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0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EC71-A990-FA84-6F31-0C6B0EC4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1EF4-6C4F-F5F4-F717-3AFBA62C4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27A7-C6C0-A8E0-EBD4-1697A4E0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DA5DC-EFAA-62EA-90B9-2674AE66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82CA4-F3C9-C736-DBD9-1BE8945D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1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BA6A-0A64-EEA3-C16F-E722383F1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88FFC-4DF6-58D0-1807-14976FF75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08FB9-3281-516B-F523-0145BA68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43996-626E-9659-3923-C319BD90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CDAB8-50CE-660A-CF79-BD234F30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5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E22D-9D9E-1955-926B-4EA313A9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28825-6A08-62E7-2CE7-7859F6374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8FAAF-4A81-1B9A-2D0A-3B8A300A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F1FF9-D58F-B446-4F24-D9940A3A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A9839-2C40-810A-8401-388C942D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278AE-C8F5-23E9-3DED-909C9264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7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36D4-1658-8EE4-341E-BAE82309D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E1566-50C5-96D6-2782-C72E15256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1EDBA-3E20-FA87-90C8-C9C04D52E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58B1A-9DE8-07ED-D54E-B822F7C24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2E71A-0B9C-A99B-453A-FAD31095E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00EF4-7B34-55D9-6FD5-A85F8C85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0443D-A729-7C2F-3E86-15C8A630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EF9CC-C775-C205-16D3-325102BA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0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089E-9FFE-8B4E-2A98-77308A28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56B72-4B1D-9600-01BC-4E4CFC41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BFC75-3B27-2A5F-DF27-CD79C585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A6EBF-9DF1-EA22-8712-000E4EB5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6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FA1F7-C38C-E4AD-FE1C-9C44EE96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42493-4DAC-F282-5582-B895D6A0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46FEB-252F-00A2-AF4C-7EC2D656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8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F916-2FD2-9FC2-34F4-88522C95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ABE5-0F2F-4FBB-C2DF-50B5DCE58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6188-2D5F-E964-820E-941F21C69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15D6F-625C-9888-936D-581914DA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22E8F-614E-74A9-320B-58853F2D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667D2-4196-A9D0-268C-27406007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8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0F3F-6B33-8835-8783-C7C4A638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25040-7720-3853-922C-4915AC6E5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47784-2CFF-0F9E-C75F-89C06DE82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5486D-B6F7-FE09-7186-FFB0888C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8C14D-9A24-7117-64D0-DDB74BCA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BADD9-7470-BBDE-42F5-D92853A2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5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7A1A4-95C4-EC17-AABC-B6884E02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9AA66-6183-63EF-6179-FB3D007C4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2DF30-8F3F-1DA0-6811-D7A3C8246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1FF55-41FF-4837-B03B-F77FE830E3D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D42B9-D6BF-92E0-B1A4-9D2006F04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450C1-6AFE-1E68-6E08-1E4D292B6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5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63D1-C786-4494-B6C5-2F10B1621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Applications of Information &amp; Communication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BC4AA-38AB-4D37-80E2-478CBCD47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Mr. Ali Haider</a:t>
            </a:r>
          </a:p>
          <a:p>
            <a:r>
              <a:rPr lang="en-US" dirty="0"/>
              <a:t>Institute Of Management Sciences</a:t>
            </a:r>
          </a:p>
        </p:txBody>
      </p:sp>
    </p:spTree>
    <p:extLst>
      <p:ext uri="{BB962C8B-B14F-4D97-AF65-F5344CB8AC3E}">
        <p14:creationId xmlns:p14="http://schemas.microsoft.com/office/powerpoint/2010/main" val="2851026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E0E1-496B-47EA-7C68-91E0B8C5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B0031-6D2B-0811-3379-1D78A2168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Basic Selectors</a:t>
            </a:r>
          </a:p>
          <a:p>
            <a:r>
              <a:rPr lang="en-US" dirty="0"/>
              <a:t>Universal Selector</a:t>
            </a:r>
          </a:p>
          <a:p>
            <a:r>
              <a:rPr lang="en-US" dirty="0"/>
              <a:t>Type Selector (Element)</a:t>
            </a:r>
          </a:p>
          <a:p>
            <a:r>
              <a:rPr lang="en-US" dirty="0"/>
              <a:t>Class Selector (dot Class)</a:t>
            </a:r>
          </a:p>
          <a:p>
            <a:r>
              <a:rPr lang="en-US" dirty="0"/>
              <a:t>ID Selector (Hash ID)</a:t>
            </a:r>
          </a:p>
          <a:p>
            <a:r>
              <a:rPr lang="en-US" b="1" dirty="0"/>
              <a:t>Grouping &amp; Combinators</a:t>
            </a:r>
          </a:p>
          <a:p>
            <a:r>
              <a:rPr lang="en-US" b="1" dirty="0"/>
              <a:t>Attribute Selectors</a:t>
            </a:r>
          </a:p>
          <a:p>
            <a:r>
              <a:rPr lang="en-US" b="1" dirty="0"/>
              <a:t>Pseudo-Elements &amp; Pseudo-Classes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17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5E8D-5879-BB60-0BE8-FB5E476F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Properties-Value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CA3CC-44D1-904A-4ED9-A79B95A8D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color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background-color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font-size (in </a:t>
            </a:r>
            <a:r>
              <a:rPr lang="en-US" sz="2400" dirty="0" err="1"/>
              <a:t>px</a:t>
            </a:r>
            <a:r>
              <a:rPr lang="en-US" sz="24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font-family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font-weight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margin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padding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border: 2px solid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text-align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line-height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width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height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display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background-color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background-image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background-attachment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background-size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font-style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line-spacing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word-spacing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text-decoration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text-transform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text-shadow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direction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white-space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text-indent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background-repeat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background-position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background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8838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18FFF4-5159-4C3B-A236-4DF3D6B06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Brush Script MT" panose="03060802040406070304" pitchFamily="66" charset="0"/>
              </a:rPr>
              <a:t>Thank You.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43CC4BE-972F-4278-BBBC-2760E16AF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7902"/>
            <a:ext cx="9144000" cy="1655762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09306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F239-286B-1046-E878-1A9B261D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Cascading Style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3CD5C-2D89-4628-F5D6-C05A7D221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(Cascading Style Sheets) is a stylesheet language used to describe the visual presentation of a web page. It controls how HTML elements are displayed on the screen, paper, or other media.</a:t>
            </a:r>
          </a:p>
          <a:p>
            <a:endParaRPr lang="en-US" dirty="0"/>
          </a:p>
          <a:p>
            <a:r>
              <a:rPr lang="en-US" b="1" dirty="0"/>
              <a:t>Key Roles in Web Development:</a:t>
            </a:r>
          </a:p>
          <a:p>
            <a:r>
              <a:rPr lang="en-US" b="1" dirty="0"/>
              <a:t>Styling HTML Content:</a:t>
            </a:r>
            <a:r>
              <a:rPr lang="en-US" dirty="0"/>
              <a:t> CSS defines the layout, colors, fonts, and overall appearance of web pages.</a:t>
            </a:r>
          </a:p>
        </p:txBody>
      </p:sp>
    </p:spTree>
    <p:extLst>
      <p:ext uri="{BB962C8B-B14F-4D97-AF65-F5344CB8AC3E}">
        <p14:creationId xmlns:p14="http://schemas.microsoft.com/office/powerpoint/2010/main" val="289984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3C2C3-C147-AEB5-713C-1B8561B36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828"/>
            <a:ext cx="10515600" cy="4904344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b="1" dirty="0"/>
              <a:t>Separation of Concerns: </a:t>
            </a:r>
            <a:r>
              <a:rPr lang="en-US" dirty="0"/>
              <a:t>CSS allows developers to separate the content (HTML) from the design (CSS). This makes the code easier to read, maintain, and update.</a:t>
            </a:r>
          </a:p>
          <a:p>
            <a:endParaRPr lang="en-US" dirty="0"/>
          </a:p>
          <a:p>
            <a:r>
              <a:rPr lang="en-US" b="1" dirty="0"/>
              <a:t>Consistency: </a:t>
            </a:r>
            <a:r>
              <a:rPr lang="en-US" dirty="0"/>
              <a:t>By using external CSS files, developers can apply the same style to multiple web pages, ensuring a consistent look and feel across a website.</a:t>
            </a:r>
          </a:p>
          <a:p>
            <a:endParaRPr lang="en-US" dirty="0"/>
          </a:p>
          <a:p>
            <a:r>
              <a:rPr lang="en-US" b="1" dirty="0"/>
              <a:t>Responsive Design:  </a:t>
            </a:r>
            <a:r>
              <a:rPr lang="en-US" dirty="0"/>
              <a:t>CSS enables websites to adapt to different devices and screen sizes, ensuring usability across desktops, tablets, and mobile devices.</a:t>
            </a:r>
          </a:p>
          <a:p>
            <a:r>
              <a:rPr lang="en-US" b="1" dirty="0"/>
              <a:t>Enhanced User Experience (UX): </a:t>
            </a:r>
            <a:r>
              <a:rPr lang="en-US" dirty="0"/>
              <a:t>A well-styled website is visually appealing and easier to navigate, improving user satisfaction.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5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19EF-DEFB-1399-BD55-B2E33678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48C1E-2680-F2FC-19C1-99D0D1AFA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Inline CSS:</a:t>
            </a:r>
          </a:p>
          <a:p>
            <a:r>
              <a:rPr lang="en-US" dirty="0"/>
              <a:t>CSS written directly within an HTML element's style attribute.</a:t>
            </a:r>
          </a:p>
          <a:p>
            <a:r>
              <a:rPr lang="en-US" dirty="0"/>
              <a:t>&lt;p style="color: blue; font-size: 20px;"&gt;This text is styled using Inline CSS.&lt;/p&gt;</a:t>
            </a:r>
          </a:p>
        </p:txBody>
      </p:sp>
    </p:spTree>
    <p:extLst>
      <p:ext uri="{BB962C8B-B14F-4D97-AF65-F5344CB8AC3E}">
        <p14:creationId xmlns:p14="http://schemas.microsoft.com/office/powerpoint/2010/main" val="337821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9D9AD-8D8D-4839-53F1-E450F2C0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Inline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B399-7DF3-CB56-082C-88808B719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Key Features:</a:t>
            </a:r>
          </a:p>
          <a:p>
            <a:r>
              <a:rPr lang="en-US" b="1" dirty="0"/>
              <a:t>Scope:</a:t>
            </a:r>
            <a:r>
              <a:rPr lang="en-US" dirty="0"/>
              <a:t> Affects only the specific element where it is applied.</a:t>
            </a:r>
          </a:p>
          <a:p>
            <a:r>
              <a:rPr lang="en-US" b="1" dirty="0"/>
              <a:t>Use Case:</a:t>
            </a:r>
            <a:r>
              <a:rPr lang="en-US" dirty="0"/>
              <a:t> Quick styling for a single element, often for testing or overriding styles temporarily.</a:t>
            </a:r>
          </a:p>
          <a:p>
            <a:r>
              <a:rPr lang="en-US" b="1" dirty="0"/>
              <a:t>Advantages:</a:t>
            </a:r>
          </a:p>
          <a:p>
            <a:r>
              <a:rPr lang="en-US" dirty="0"/>
              <a:t>Easy to use for small, one-off styles.</a:t>
            </a:r>
          </a:p>
          <a:p>
            <a:r>
              <a:rPr lang="en-US" dirty="0"/>
              <a:t>Overrides styles from internal and external stylesheets due to higher specificity.</a:t>
            </a:r>
          </a:p>
          <a:p>
            <a:r>
              <a:rPr lang="en-US" b="1" dirty="0"/>
              <a:t>Disadvantages:</a:t>
            </a:r>
          </a:p>
          <a:p>
            <a:r>
              <a:rPr lang="en-US" dirty="0"/>
              <a:t>Makes the HTML file messy and harder to maintain.</a:t>
            </a:r>
          </a:p>
          <a:p>
            <a:r>
              <a:rPr lang="en-US" dirty="0"/>
              <a:t>Not reusable, leading to code duplication.</a:t>
            </a:r>
          </a:p>
          <a:p>
            <a:r>
              <a:rPr lang="en-US" dirty="0"/>
              <a:t>Poor separation of content and design.</a:t>
            </a:r>
          </a:p>
        </p:txBody>
      </p:sp>
    </p:spTree>
    <p:extLst>
      <p:ext uri="{BB962C8B-B14F-4D97-AF65-F5344CB8AC3E}">
        <p14:creationId xmlns:p14="http://schemas.microsoft.com/office/powerpoint/2010/main" val="19313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C489-20AD-A9A1-8C47-A5932A995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Internal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0C890-74F1-D558-B902-84EF577FB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828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CSS written inside the &lt;style&gt; tag in the &lt;head&gt; section of the HTML document.</a:t>
            </a:r>
          </a:p>
          <a:p>
            <a:r>
              <a:rPr lang="en-US" b="1" dirty="0"/>
              <a:t>Key Features:</a:t>
            </a:r>
          </a:p>
          <a:p>
            <a:r>
              <a:rPr lang="en-US" b="1" dirty="0"/>
              <a:t>Scope:</a:t>
            </a:r>
            <a:r>
              <a:rPr lang="en-US" dirty="0"/>
              <a:t> Affects only the HTML document where it is written.</a:t>
            </a:r>
          </a:p>
          <a:p>
            <a:r>
              <a:rPr lang="en-US" dirty="0"/>
              <a:t>Useful for small projects or when styles are specific to a single page.</a:t>
            </a:r>
          </a:p>
          <a:p>
            <a:r>
              <a:rPr lang="en-US" b="1" dirty="0"/>
              <a:t>Advantages:</a:t>
            </a:r>
          </a:p>
          <a:p>
            <a:r>
              <a:rPr lang="en-US" dirty="0"/>
              <a:t>Keeps styles centralized for a single page.</a:t>
            </a:r>
          </a:p>
          <a:p>
            <a:r>
              <a:rPr lang="en-US" dirty="0"/>
              <a:t>No need to manage external files.</a:t>
            </a:r>
          </a:p>
          <a:p>
            <a:r>
              <a:rPr lang="en-US" dirty="0"/>
              <a:t>Easy to implement and debug in smaller projects.</a:t>
            </a:r>
          </a:p>
          <a:p>
            <a:r>
              <a:rPr lang="en-US" b="1" dirty="0"/>
              <a:t>Disadvantages:</a:t>
            </a:r>
          </a:p>
          <a:p>
            <a:r>
              <a:rPr lang="en-US" dirty="0"/>
              <a:t>Styles are not reusable across multiple pages.</a:t>
            </a:r>
          </a:p>
          <a:p>
            <a:r>
              <a:rPr lang="en-US" dirty="0"/>
              <a:t>Can make the HTML document bulky and less readable for large projects.</a:t>
            </a:r>
          </a:p>
        </p:txBody>
      </p:sp>
    </p:spTree>
    <p:extLst>
      <p:ext uri="{BB962C8B-B14F-4D97-AF65-F5344CB8AC3E}">
        <p14:creationId xmlns:p14="http://schemas.microsoft.com/office/powerpoint/2010/main" val="921825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0D40-A00B-CA59-B6AE-A4256CBE4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813"/>
            <a:ext cx="10515600" cy="59523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 lang="</a:t>
            </a:r>
            <a:r>
              <a:rPr lang="en-US" dirty="0" err="1"/>
              <a:t>en</a:t>
            </a:r>
            <a:r>
              <a:rPr lang="en-US" dirty="0"/>
              <a:t>"&gt;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&lt;style&gt;</a:t>
            </a:r>
          </a:p>
          <a:p>
            <a:r>
              <a:rPr lang="en-US" dirty="0"/>
              <a:t>    p {</a:t>
            </a:r>
          </a:p>
          <a:p>
            <a:r>
              <a:rPr lang="en-US" dirty="0"/>
              <a:t>      color: green;</a:t>
            </a:r>
          </a:p>
          <a:p>
            <a:r>
              <a:rPr lang="en-US" dirty="0"/>
              <a:t>      font-size: 18px;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&lt;p&gt;This text is styled using Internal CSS.&lt;/p&gt;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5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B16CB-74A3-DA33-8395-72B0F4B6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External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E1BEC-A38C-81F5-2E19-47D401B9F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126"/>
            <a:ext cx="10515600" cy="528587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CSS written in a separate .</a:t>
            </a:r>
            <a:r>
              <a:rPr lang="en-US" dirty="0" err="1"/>
              <a:t>css</a:t>
            </a:r>
            <a:r>
              <a:rPr lang="en-US" dirty="0"/>
              <a:t> file and linked to the HTML document using the &lt;link&gt; tag.</a:t>
            </a:r>
          </a:p>
          <a:p>
            <a:r>
              <a:rPr lang="en-US" b="1" dirty="0"/>
              <a:t>Key Features:</a:t>
            </a:r>
          </a:p>
          <a:p>
            <a:r>
              <a:rPr lang="en-US" b="1" dirty="0"/>
              <a:t>Scope:</a:t>
            </a:r>
            <a:r>
              <a:rPr lang="en-US" dirty="0"/>
              <a:t> Can be applied to multiple HTML documents by linking the same stylesheet.</a:t>
            </a:r>
          </a:p>
          <a:p>
            <a:r>
              <a:rPr lang="en-US" dirty="0"/>
              <a:t>Ideal for large projects requiring consistent styles across pages.</a:t>
            </a:r>
          </a:p>
          <a:p>
            <a:r>
              <a:rPr lang="en-US" b="1" dirty="0"/>
              <a:t>Advantages:</a:t>
            </a:r>
          </a:p>
          <a:p>
            <a:r>
              <a:rPr lang="en-US" dirty="0"/>
              <a:t>Promotes reusability and maintainability of styles.</a:t>
            </a:r>
          </a:p>
          <a:p>
            <a:r>
              <a:rPr lang="en-US" dirty="0"/>
              <a:t>Clean and organized HTML documents.</a:t>
            </a:r>
          </a:p>
          <a:p>
            <a:r>
              <a:rPr lang="en-US" dirty="0"/>
              <a:t>Faster loading for multiple pages as the browser can cache the CSS file.</a:t>
            </a:r>
          </a:p>
          <a:p>
            <a:r>
              <a:rPr lang="en-US" b="1" dirty="0"/>
              <a:t>Disadvantages:</a:t>
            </a:r>
          </a:p>
          <a:p>
            <a:r>
              <a:rPr lang="en-US" dirty="0"/>
              <a:t>Requires an additional file to manage.</a:t>
            </a:r>
          </a:p>
          <a:p>
            <a:r>
              <a:rPr lang="en-US" dirty="0"/>
              <a:t>Styles won’t apply if the CSS file is missing or not properly linked.</a:t>
            </a:r>
          </a:p>
          <a:p>
            <a:r>
              <a:rPr lang="en-US" dirty="0"/>
              <a:t>Slightly slower initial load due to the external request for the CSS file.</a:t>
            </a:r>
          </a:p>
        </p:txBody>
      </p:sp>
    </p:spTree>
    <p:extLst>
      <p:ext uri="{BB962C8B-B14F-4D97-AF65-F5344CB8AC3E}">
        <p14:creationId xmlns:p14="http://schemas.microsoft.com/office/powerpoint/2010/main" val="2741631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3EE03-4920-6FBF-D4C9-E59B41E22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516"/>
            <a:ext cx="10515600" cy="64649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HTML File:</a:t>
            </a:r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 lang="</a:t>
            </a:r>
            <a:r>
              <a:rPr lang="en-US" dirty="0" err="1"/>
              <a:t>en</a:t>
            </a:r>
            <a:r>
              <a:rPr lang="en-US" dirty="0"/>
              <a:t>"&gt;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="styles.css"&gt;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&lt;p&gt;This text is styled using External CSS.&lt;/p&gt;</a:t>
            </a:r>
          </a:p>
          <a:p>
            <a:r>
              <a:rPr lang="en-US" dirty="0"/>
              <a:t>&lt;/body&gt; &lt;/html&gt;</a:t>
            </a:r>
          </a:p>
          <a:p>
            <a:endParaRPr lang="en-US" dirty="0"/>
          </a:p>
          <a:p>
            <a:r>
              <a:rPr lang="en-US" dirty="0"/>
              <a:t>CSS File (styles.css):</a:t>
            </a:r>
          </a:p>
          <a:p>
            <a:r>
              <a:rPr lang="en-US" dirty="0"/>
              <a:t>p {</a:t>
            </a:r>
          </a:p>
          <a:p>
            <a:r>
              <a:rPr lang="en-US" dirty="0"/>
              <a:t>  color: red;</a:t>
            </a:r>
          </a:p>
          <a:p>
            <a:r>
              <a:rPr lang="en-US" dirty="0"/>
              <a:t>  font-size: 16px;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055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742</Words>
  <Application>Microsoft Office PowerPoint</Application>
  <PresentationFormat>Widescreen</PresentationFormat>
  <Paragraphs>126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Brush Script MT</vt:lpstr>
      <vt:lpstr>Calibri</vt:lpstr>
      <vt:lpstr>Calibri Light</vt:lpstr>
      <vt:lpstr>Office Theme</vt:lpstr>
      <vt:lpstr>Applications of Information &amp; Communication Technology</vt:lpstr>
      <vt:lpstr>Cascading Style Sheets</vt:lpstr>
      <vt:lpstr>PowerPoint Presentation</vt:lpstr>
      <vt:lpstr>Types of CSS</vt:lpstr>
      <vt:lpstr>Inline CSS</vt:lpstr>
      <vt:lpstr>Internal CSS</vt:lpstr>
      <vt:lpstr>PowerPoint Presentation</vt:lpstr>
      <vt:lpstr>External CSS</vt:lpstr>
      <vt:lpstr>PowerPoint Presentation</vt:lpstr>
      <vt:lpstr>CSS Selector</vt:lpstr>
      <vt:lpstr>CSS Properties-Value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Haider</dc:creator>
  <cp:lastModifiedBy>Ali Haider</cp:lastModifiedBy>
  <cp:revision>57</cp:revision>
  <dcterms:created xsi:type="dcterms:W3CDTF">2024-10-28T04:41:29Z</dcterms:created>
  <dcterms:modified xsi:type="dcterms:W3CDTF">2024-12-17T03:32:31Z</dcterms:modified>
</cp:coreProperties>
</file>