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9906-AEC1-42B1-9F01-F210A1E16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0151F-DD66-4FD1-9188-88318D186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BABF-25E8-4B6B-9B47-521745E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8FA3-12D1-4C85-8A4B-BD02E09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B814-CD33-4141-A8EE-60338D34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8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6DEE-A69C-4762-AD5F-9C56FFC6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3787F-F370-481F-9C47-716D0220F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511C-2617-46A1-9BF4-F5907B98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C849-476B-403C-9C12-55D73391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D574-1EBD-474A-B647-E105A754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B9DB3-8831-4D51-860A-A04102CCD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4B951-F46B-4309-A90C-382B4CC65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B630-9A01-46ED-8F6A-160FED85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51AB-4CFC-480E-9FEC-4CE4CE66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F2FF-C21C-451D-89EB-5ADC0BD5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AC22-E851-4FD4-8795-410E74D8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8EE5-C7EA-4A6A-9261-53CEF8DE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3383-662B-4C49-B055-ECC73E8D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DBCA-8BD6-47A3-A316-57964C05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E9D07-E569-4417-97E1-8D6FBD80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6502-3445-4A51-AC2D-CF9C2E2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9327-B4BF-4D5D-9F8E-25C7EC43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7DF4-ECA9-4091-947F-D5193DA6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1BF7-5D18-4109-9A8F-83349F01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CA49-4951-431F-951F-1B00551B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C8BB-1CD4-41EC-9984-95D704FD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131F-F641-4C20-BDAC-188C53938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DEB4-BF19-486E-827E-8F9A2D83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15572-E24B-41DB-A7E7-A46FC34D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255AB-F212-49A1-8960-791815A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3318-FF55-4FF4-87B9-DB3209D7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0C08-5768-461B-9DA7-356D6F58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39A5-1D06-428A-BAB1-804513B6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6DF1C-A396-4C34-95EE-AC774F34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42DDE-2E6B-4821-825C-79A895F56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4942B-999A-4FD8-8D56-D7C32F660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BFCEE-CFE1-4191-A75D-F7FDB49B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FD6AC-F2CE-453E-99A3-5F9F9C54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5B524-C6CC-494C-A966-4D8E3DE5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CAC6-4405-49F8-B30E-B510475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A36F5-06CE-477A-B081-5D309B02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DF17E-6710-4417-A72A-0044B10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3B1F3-F299-46A8-A148-500B5C55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C3ADB-4A7E-4E36-9932-39029221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9378F-FE52-4814-A115-31C84B88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015E-6BAC-406C-BB9F-63681061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B6D4-DE05-4B53-8334-8EF0C67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A532-CF4E-4C3A-B71D-8DA8F1B1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D2A3B-C0BF-45F3-9715-43517D2B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E2D9-0370-48DD-B351-5FF6891E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FD3C-24A4-468D-83CB-CFE7891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CBA3-59DD-4E1C-A51F-A6241B1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4A54-DAC2-4FC0-AA2E-6864EF30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4764F-1DC2-438C-B361-C59B27D48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5526-0214-45C8-814A-D7ED470D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F3C3-260D-423E-AAFD-48C3CA30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7B2D1-82D7-4523-82A8-FC61C2E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B9D3-AC9D-499D-9C16-56C55150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1A229-08A2-4BF6-87B4-353C2C04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A344-B35C-43BA-9CE1-AE850C43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40F3-A5F9-4C21-BE70-F79DD286B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9901-C382-45D5-AC6B-5D9D68CEA0F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04DB-7033-46A5-B65A-1F91038F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0E98-3DA1-478A-B3FE-A5B7E8725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1C8B-6943-4C53-B900-9A301878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C149-A7F1-4D13-8988-50070981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8183-D195-4945-AD33-69B1C8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 Case</a:t>
            </a:r>
          </a:p>
          <a:p>
            <a:r>
              <a:rPr lang="en-US" sz="3600" dirty="0"/>
              <a:t>Input Units</a:t>
            </a:r>
          </a:p>
          <a:p>
            <a:pPr lvl="1"/>
            <a:r>
              <a:rPr lang="en-US" sz="3200" dirty="0"/>
              <a:t>Mouse, Keyboard</a:t>
            </a:r>
          </a:p>
          <a:p>
            <a:pPr lvl="1"/>
            <a:r>
              <a:rPr lang="en-US" sz="3200" dirty="0"/>
              <a:t>Joystick, Screen</a:t>
            </a:r>
          </a:p>
          <a:p>
            <a:r>
              <a:rPr lang="en-US" sz="3600" dirty="0"/>
              <a:t>Output Units</a:t>
            </a:r>
          </a:p>
          <a:p>
            <a:pPr lvl="1"/>
            <a:r>
              <a:rPr lang="en-US" sz="3200" dirty="0"/>
              <a:t>Screen</a:t>
            </a:r>
          </a:p>
          <a:p>
            <a:pPr lvl="1"/>
            <a:r>
              <a:rPr lang="en-US" sz="3200" dirty="0"/>
              <a:t>Printer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091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FD21-ADD2-4ADF-923B-8526E7AB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Components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580F-41A9-4B1E-AF34-CFAEA5F2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042" cy="5585828"/>
          </a:xfrm>
        </p:spPr>
        <p:txBody>
          <a:bodyPr>
            <a:normAutofit/>
          </a:bodyPr>
          <a:lstStyle/>
          <a:p>
            <a:r>
              <a:rPr lang="en-US" sz="4000" dirty="0"/>
              <a:t>Motherboard</a:t>
            </a:r>
          </a:p>
          <a:p>
            <a:r>
              <a:rPr lang="en-US" sz="4000" dirty="0"/>
              <a:t>Central Processing Unit</a:t>
            </a:r>
          </a:p>
          <a:p>
            <a:r>
              <a:rPr lang="en-US" sz="4000" dirty="0"/>
              <a:t>Random Access Memory</a:t>
            </a:r>
          </a:p>
          <a:p>
            <a:r>
              <a:rPr lang="en-US" sz="4000" dirty="0"/>
              <a:t>HDD, SSD, SSHD (Solid State Hybrid Drives)</a:t>
            </a:r>
          </a:p>
          <a:p>
            <a:r>
              <a:rPr lang="en-US" sz="4000" dirty="0"/>
              <a:t>Power Supply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105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C599-844F-4B61-86E1-C93C2EB70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931644"/>
            <a:ext cx="6204284" cy="5293946"/>
          </a:xfrm>
        </p:spPr>
        <p:txBody>
          <a:bodyPr>
            <a:normAutofit/>
          </a:bodyPr>
          <a:lstStyle/>
          <a:p>
            <a:r>
              <a:rPr lang="en-US" sz="4000" dirty="0"/>
              <a:t>Video Card (GPU)</a:t>
            </a:r>
          </a:p>
          <a:p>
            <a:r>
              <a:rPr lang="en-US" sz="4000" dirty="0"/>
              <a:t>Network Card</a:t>
            </a:r>
          </a:p>
          <a:p>
            <a:r>
              <a:rPr lang="en-US" sz="4000" dirty="0"/>
              <a:t>Bluetooth Card</a:t>
            </a:r>
          </a:p>
          <a:p>
            <a:r>
              <a:rPr lang="en-US" sz="4000" dirty="0"/>
              <a:t>Cooling Fan</a:t>
            </a:r>
          </a:p>
          <a:p>
            <a:r>
              <a:rPr lang="en-US" sz="4000" dirty="0"/>
              <a:t>Heatsink</a:t>
            </a:r>
          </a:p>
          <a:p>
            <a:r>
              <a:rPr lang="en-US" sz="4000" dirty="0"/>
              <a:t>BIOS (Firmware)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028" name="Picture 4" descr="What are heat sinks and how are they made?">
            <a:extLst>
              <a:ext uri="{FF2B5EF4-FFF2-40B4-BE49-F238E27FC236}">
                <a16:creationId xmlns:a16="http://schemas.microsoft.com/office/drawing/2014/main" id="{51E45A6B-364D-46F0-8E9B-1B16CED3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29" y="1851610"/>
            <a:ext cx="3865144" cy="256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07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7721-36DA-41C3-8967-8C4F5715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5399-499C-4569-8ACC-51D0CA4D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https://openbookproject.net/courses/intro2ict/hardware/internal.html</a:t>
            </a:r>
          </a:p>
        </p:txBody>
      </p:sp>
    </p:spTree>
    <p:extLst>
      <p:ext uri="{BB962C8B-B14F-4D97-AF65-F5344CB8AC3E}">
        <p14:creationId xmlns:p14="http://schemas.microsoft.com/office/powerpoint/2010/main" val="103284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Applications of Information &amp; Communication Technology</vt:lpstr>
      <vt:lpstr>Basic Computer Components </vt:lpstr>
      <vt:lpstr>Internal Components of Computer</vt:lpstr>
      <vt:lpstr>PowerPoint Presentation</vt:lpstr>
      <vt:lpstr>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Information &amp; Communication Technology</dc:title>
  <dc:creator>Ali Haider</dc:creator>
  <cp:lastModifiedBy>Ali Haider</cp:lastModifiedBy>
  <cp:revision>5</cp:revision>
  <dcterms:created xsi:type="dcterms:W3CDTF">2024-09-09T06:17:08Z</dcterms:created>
  <dcterms:modified xsi:type="dcterms:W3CDTF">2024-09-09T13:09:11Z</dcterms:modified>
</cp:coreProperties>
</file>