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A2385-9238-4FB0-A705-286A8D5DF4B2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5895-CD84-4FC1-AF2C-8EDA8E7F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8DD0C-622C-44B7-B207-1EBC5380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F3DB-873F-476E-9CF1-6D8C9AD7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36F8-AE48-45A0-BF01-14CA0C8F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05EF-E4CB-4131-AC8D-1BF0E10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8E82-6488-4984-B1F0-4DCDC7C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35972-270A-4AB2-8E46-EB53A80D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975A-44DA-4249-BDBF-B4EEBA53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332D-AC62-437E-9259-E740B769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522D-4385-4D6E-A765-B0FAA78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0ECA4-FE37-41CC-A9DF-FD63EB2CD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F920-05FE-4F97-A3A4-02B0E764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04D7-B787-4B15-BBFC-156D14BF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9015-6135-4B27-AC4E-577AE29A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70F1-4072-42E9-85DA-03013CD0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3A46-BF9B-4AC1-A596-680E0A5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C40A-6E5A-48B4-93AF-D1DC420B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130C-251B-4FFB-88C0-499D521D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F6FE-A24C-4BFE-B45F-4B3CDBC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10AE-471C-44DB-97FB-047B1523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6137-FE84-4B6A-91E8-7A1CAE15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CF74-754E-4DF1-B282-93DD3BF4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E1D5-D9BB-4008-8E2E-4CC8AC46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AB45-96C1-42DB-8137-57EDBDC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CFA1-F17F-494C-BC01-303A70D2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EDF7-5E93-422D-8C64-2015AF3A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DEBD-DFF9-48D8-9E37-6A517CC98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7C27-7451-45FB-9F51-0EABAD4D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279D4-FA3C-410D-915A-AF86A275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84C1-15E6-45C6-ABC3-E48E4628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B0127-7262-4C7B-B798-EA7A83F6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8E7E-E7FF-442C-B015-5191EB1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7B0D2-ED81-4480-ACAF-2CD9F2E7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0395-F168-4898-B608-0089F4F0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107E6-EC6D-4869-A6B3-02600F870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7A76F-F69B-41EE-8F81-9592E7226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FF637-2988-4D8D-A0C0-EE00E64C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D5834-8E6A-455B-AA48-76EF6B20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402F6-03E6-4712-9667-8CB4473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D6B1-2D71-4AB4-BAE6-3E660F62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34660-0833-4F96-800D-8E161795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84B56-9961-4D93-BA72-AE176CA8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391E6-667F-4C54-8F2E-EE61DF71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30787-8FE4-428C-8F04-7FB6E37F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0F29-A84E-446F-85C5-1988494A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6B88-FEEC-4CD3-8B75-D8D4D064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8B80-B62A-4B38-B382-DF3F9CD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CDBA-4414-4125-888C-34A2A668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D109-1D77-483D-B025-9F279F72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C69D-61C4-4A2D-BE7E-E359CA94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312E0-97FA-474B-8939-C7713D25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93D15-C993-4758-B13B-20B6D6A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CC8-D3DD-4898-B041-AFE5B9E7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D96EA-FFA4-4654-BE8A-66B6078C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FBE7-AE5A-425B-8D3C-3AE3307F9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65FF-501D-48D0-B5D5-1CFAAE6F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472CD-2DDF-4963-AA72-EE92FDD1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D65E-57DF-416D-B1EC-E315F9D0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D4740-10CC-42F5-ACAD-593EC86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31A0-C057-447F-936E-18FB4D41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01E8-883A-4EF4-B510-4D87D64E5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CFBB-536E-4D2E-8D73-2FAAB8FFD0D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291D-A1CE-4478-9174-35F5F3358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686D-F78F-4498-81C7-C4F360D4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1FAF-3599-4A08-8729-63B4E6BB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P28LKWTzrI?si=9Qwts1aV29sW4uB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RqFtjJY9gU?si=6dQiP5U0OFkMDsfH" TargetMode="External"/><Relationship Id="rId2" Type="http://schemas.openxmlformats.org/officeDocument/2006/relationships/hyperlink" Target="https://youtu.be/3hUQSAIxlJo?si=EHFoN94wJ0I-gt_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8OqyMfB2nA?si=tsI5JpsFfaMvxrTS" TargetMode="External"/><Relationship Id="rId4" Type="http://schemas.openxmlformats.org/officeDocument/2006/relationships/hyperlink" Target="https://youtu.be/C5deqtXrpgk?si=i9o4qr2APJmgjxv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6FDA-EB7F-4F37-94C0-D53FA9A306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Basic Configuration</a:t>
            </a:r>
          </a:p>
          <a:p>
            <a:pPr lvl="1"/>
            <a:r>
              <a:rPr lang="en-US" dirty="0"/>
              <a:t>Desktop Customization</a:t>
            </a:r>
          </a:p>
          <a:p>
            <a:pPr lvl="1"/>
            <a:r>
              <a:rPr lang="en-US" dirty="0"/>
              <a:t>System Settings</a:t>
            </a:r>
          </a:p>
          <a:p>
            <a:pPr lvl="1"/>
            <a:r>
              <a:rPr lang="en-US" dirty="0"/>
              <a:t>User Accounts</a:t>
            </a:r>
          </a:p>
          <a:p>
            <a:pPr lvl="1"/>
            <a:r>
              <a:rPr lang="en-US" dirty="0"/>
              <a:t>Security Settings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Accessibility Features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61141-1853-4F6D-949F-DA88AA293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Maintenance and Updates</a:t>
            </a:r>
          </a:p>
          <a:p>
            <a:pPr lvl="1"/>
            <a:r>
              <a:rPr lang="en-US" dirty="0"/>
              <a:t>Check for Updates</a:t>
            </a:r>
          </a:p>
          <a:p>
            <a:pPr lvl="1"/>
            <a:r>
              <a:rPr lang="en-US" dirty="0"/>
              <a:t>System Cleanup</a:t>
            </a:r>
          </a:p>
          <a:p>
            <a:pPr lvl="1"/>
            <a:r>
              <a:rPr lang="en-US" dirty="0"/>
              <a:t>Performance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D698-CC57-45BD-920D-B1D0C176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053" y="1498862"/>
            <a:ext cx="7061462" cy="51965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Control Panel </a:t>
            </a:r>
          </a:p>
          <a:p>
            <a:r>
              <a:rPr lang="en-US" dirty="0"/>
              <a:t>User Accounts </a:t>
            </a:r>
          </a:p>
          <a:p>
            <a:r>
              <a:rPr lang="en-US" dirty="0"/>
              <a:t>Computer Management </a:t>
            </a:r>
          </a:p>
          <a:p>
            <a:r>
              <a:rPr lang="en-US" dirty="0"/>
              <a:t>Device Manager </a:t>
            </a:r>
          </a:p>
          <a:p>
            <a:r>
              <a:rPr lang="en-US" dirty="0"/>
              <a:t>Hostname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vidia Blackwell B200 GPU is a snip at between $30k and $40k | Club386">
            <a:extLst>
              <a:ext uri="{FF2B5EF4-FFF2-40B4-BE49-F238E27FC236}">
                <a16:creationId xmlns:a16="http://schemas.microsoft.com/office/drawing/2014/main" id="{D44F774D-16D8-4A5F-BFD2-FBFCB2EE7A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3136" y="186031"/>
            <a:ext cx="5181600" cy="2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8975BB-D391-4CA6-B535-58459AD6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12" y="402176"/>
            <a:ext cx="6101499" cy="6455823"/>
          </a:xfrm>
        </p:spPr>
        <p:txBody>
          <a:bodyPr>
            <a:normAutofit/>
          </a:bodyPr>
          <a:lstStyle/>
          <a:p>
            <a:r>
              <a:rPr lang="en-US" sz="2000" dirty="0"/>
              <a:t>March 19 - Chip designer Nvidia's (NVDA. O) , opens new tab latest "Blackwell" B200 artificial intelligence chip will cost between $30,000 and$40,000, CEO Jensen Huang</a:t>
            </a:r>
            <a:endParaRPr lang="en-US" sz="1800" dirty="0"/>
          </a:p>
          <a:p>
            <a:r>
              <a:rPr lang="en-US" sz="2000" dirty="0"/>
              <a:t>208 billion transistors.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512 GB RAM</a:t>
            </a:r>
          </a:p>
          <a:p>
            <a:r>
              <a:rPr lang="en-US" sz="2000" dirty="0"/>
              <a:t>Designed for high-performance computing environments such as data centers and enterprise servers.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CPU VS </a:t>
            </a:r>
            <a:r>
              <a:rPr lang="en-US" sz="2000"/>
              <a:t>GPU :</a:t>
            </a:r>
          </a:p>
          <a:p>
            <a:r>
              <a:rPr lang="en-US" sz="2000">
                <a:hlinkClick r:id="rId3"/>
              </a:rPr>
              <a:t>https://youtu.be/-P28LKWTzrI?si=9Qwts1aV29sW4uBI</a:t>
            </a:r>
            <a:endParaRPr lang="en-US" sz="2000" dirty="0"/>
          </a:p>
        </p:txBody>
      </p:sp>
      <p:pic>
        <p:nvPicPr>
          <p:cNvPr id="1030" name="Picture 6" descr="Samsung's 512GB DDR5 RAM module is lightning fast - CNET">
            <a:extLst>
              <a:ext uri="{FF2B5EF4-FFF2-40B4-BE49-F238E27FC236}">
                <a16:creationId xmlns:a16="http://schemas.microsoft.com/office/drawing/2014/main" id="{FAA18F56-5A11-4B88-822F-11EC7B99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40" y="3183904"/>
            <a:ext cx="5228996" cy="29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C5B2-C330-4505-A5EC-648C27AB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OPERATING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F4359-A6BC-4AD9-8173-77A155F9C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93" y="1476331"/>
            <a:ext cx="3916763" cy="50358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549C0-ACD3-426A-B9A2-E2FA86E23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38" y="1495626"/>
            <a:ext cx="3916763" cy="49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1E02-22A1-4778-8E7F-A133648A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O.S. vs BIOS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A7F3-5D08-43A6-925D-D8E539EC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544"/>
          </a:xfrm>
        </p:spPr>
        <p:txBody>
          <a:bodyPr/>
          <a:lstStyle/>
          <a:p>
            <a:r>
              <a:rPr lang="en-US" dirty="0"/>
              <a:t>BIOS: </a:t>
            </a:r>
          </a:p>
          <a:p>
            <a:pPr marL="457200" lvl="1" indent="0">
              <a:buNone/>
            </a:pPr>
            <a:r>
              <a:rPr lang="en-US" dirty="0"/>
              <a:t>Firmware responsible for initial hardware setup and booting the OS. It operates before the OS is loaded.</a:t>
            </a:r>
          </a:p>
          <a:p>
            <a:r>
              <a:rPr lang="en-US" dirty="0"/>
              <a:t>OS: </a:t>
            </a:r>
          </a:p>
          <a:p>
            <a:pPr marL="457200" lvl="1" indent="0">
              <a:buNone/>
            </a:pPr>
            <a:r>
              <a:rPr lang="en-US" dirty="0"/>
              <a:t>Software that manages hardware resources, provides a user interface, and runs applications. It operates after the BIOS has handed over control.</a:t>
            </a:r>
          </a:p>
        </p:txBody>
      </p:sp>
    </p:spTree>
    <p:extLst>
      <p:ext uri="{BB962C8B-B14F-4D97-AF65-F5344CB8AC3E}">
        <p14:creationId xmlns:p14="http://schemas.microsoft.com/office/powerpoint/2010/main" val="36509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B48D-963D-4D05-AFF1-9C97B96B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O.S. in the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3DB18-DB95-4579-823F-A8C4D212F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25" y="1803523"/>
            <a:ext cx="7155730" cy="4775540"/>
          </a:xfrm>
        </p:spPr>
      </p:pic>
    </p:spTree>
    <p:extLst>
      <p:ext uri="{BB962C8B-B14F-4D97-AF65-F5344CB8AC3E}">
        <p14:creationId xmlns:p14="http://schemas.microsoft.com/office/powerpoint/2010/main" val="332827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529B-CB27-4CB9-A744-4807D730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353"/>
            <a:ext cx="10521099" cy="6146276"/>
          </a:xfrm>
        </p:spPr>
        <p:txBody>
          <a:bodyPr>
            <a:normAutofit/>
          </a:bodyPr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Microsoft.</a:t>
            </a:r>
          </a:p>
          <a:p>
            <a:pPr lvl="1"/>
            <a:r>
              <a:rPr lang="en-US" dirty="0"/>
              <a:t>Bill Gates.</a:t>
            </a:r>
          </a:p>
          <a:p>
            <a:pPr lvl="1"/>
            <a:r>
              <a:rPr lang="en-US" dirty="0"/>
              <a:t>The source code for Windows is not publicly available</a:t>
            </a:r>
          </a:p>
          <a:p>
            <a:pPr lvl="1"/>
            <a:endParaRPr lang="en-US" dirty="0"/>
          </a:p>
          <a:p>
            <a:r>
              <a:rPr lang="en-US" dirty="0"/>
              <a:t>Mac OS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Steve Jobs.</a:t>
            </a:r>
          </a:p>
          <a:p>
            <a:pPr lvl="1"/>
            <a:r>
              <a:rPr lang="en-US" dirty="0"/>
              <a:t>The source code for Mac OS is not publicly available</a:t>
            </a:r>
          </a:p>
          <a:p>
            <a:pPr lvl="1"/>
            <a:endParaRPr lang="en-US" dirty="0"/>
          </a:p>
          <a:p>
            <a:r>
              <a:rPr lang="en-US" dirty="0"/>
              <a:t>Linux OS</a:t>
            </a:r>
          </a:p>
          <a:p>
            <a:pPr lvl="1"/>
            <a:r>
              <a:rPr lang="en-US" dirty="0"/>
              <a:t>Different Flavors: Ubuntu, Kali </a:t>
            </a:r>
            <a:r>
              <a:rPr lang="en-US" dirty="0" err="1"/>
              <a:t>linux</a:t>
            </a:r>
            <a:r>
              <a:rPr lang="en-US" dirty="0"/>
              <a:t>, Arch, Mint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Linus Torvalds in 1991.</a:t>
            </a:r>
          </a:p>
          <a:p>
            <a:pPr lvl="1"/>
            <a:r>
              <a:rPr lang="en-US" dirty="0"/>
              <a:t>The source code for Linux is publicly available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8CD69-21E5-4140-A206-54D3FAF94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19244" r="12243" b="5911"/>
          <a:stretch/>
        </p:blipFill>
        <p:spPr>
          <a:xfrm>
            <a:off x="401676" y="204214"/>
            <a:ext cx="11569668" cy="63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A52B-0DDA-4E83-9A78-E1C1D3E1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102D-BF53-48DC-917F-380DEAF0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029"/>
          </a:xfrm>
        </p:spPr>
        <p:txBody>
          <a:bodyPr/>
          <a:lstStyle/>
          <a:p>
            <a:r>
              <a:rPr lang="en-US" dirty="0"/>
              <a:t>Windows 10:</a:t>
            </a:r>
          </a:p>
          <a:p>
            <a:pPr lvl="1"/>
            <a:r>
              <a:rPr lang="en-US" dirty="0">
                <a:hlinkClick r:id="rId2"/>
              </a:rPr>
              <a:t>https://youtu.be/3hUQSAIxlJo?si=EHFoN94wJ0I-gt_2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 OS:</a:t>
            </a:r>
          </a:p>
          <a:p>
            <a:pPr lvl="1"/>
            <a:r>
              <a:rPr lang="en-US" dirty="0">
                <a:hlinkClick r:id="rId3"/>
              </a:rPr>
              <a:t>https://youtu.be/BRqFtjJY9gU?si=6dQiP5U0OFkMDsfH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Linux:</a:t>
            </a:r>
          </a:p>
          <a:p>
            <a:pPr lvl="1"/>
            <a:r>
              <a:rPr lang="en-US" dirty="0"/>
              <a:t>Ubuntu: </a:t>
            </a:r>
            <a:r>
              <a:rPr lang="en-US" dirty="0">
                <a:hlinkClick r:id="rId4"/>
              </a:rPr>
              <a:t>https://youtu.be/C5deqtXrpgk?si=i9o4qr2APJmgjxv9</a:t>
            </a:r>
            <a:endParaRPr lang="en-US" dirty="0"/>
          </a:p>
          <a:p>
            <a:pPr lvl="1"/>
            <a:r>
              <a:rPr lang="en-US" dirty="0"/>
              <a:t>Kali Linux: </a:t>
            </a:r>
            <a:r>
              <a:rPr lang="en-US" dirty="0">
                <a:hlinkClick r:id="rId5"/>
              </a:rPr>
              <a:t>https://youtu.be/N8OqyMfB2nA?si=tsI5JpsFfaMvxrTS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F858-7215-45D4-AFF8-B1B8578C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Windows Basic Configuration &amp;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03D7-AB9B-4BB7-A72A-F36A512768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Setup</a:t>
            </a:r>
          </a:p>
          <a:p>
            <a:pPr lvl="1"/>
            <a:r>
              <a:rPr lang="en-US" dirty="0"/>
              <a:t>Power On and Installation</a:t>
            </a:r>
          </a:p>
          <a:p>
            <a:pPr lvl="1"/>
            <a:r>
              <a:rPr lang="en-US" dirty="0"/>
              <a:t>Product Key</a:t>
            </a:r>
          </a:p>
          <a:p>
            <a:pPr lvl="1"/>
            <a:r>
              <a:rPr lang="en-US" dirty="0"/>
              <a:t>License Agreement</a:t>
            </a:r>
          </a:p>
          <a:p>
            <a:pPr lvl="1"/>
            <a:r>
              <a:rPr lang="en-US" dirty="0"/>
              <a:t>Installation Type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Installation Process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897B-15B1-4519-9F4F-D0E87F2EF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    First-Time Setup</a:t>
            </a:r>
          </a:p>
          <a:p>
            <a:pPr lvl="1"/>
            <a:r>
              <a:rPr lang="en-US" dirty="0"/>
              <a:t>Region and Language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Network Connection</a:t>
            </a:r>
          </a:p>
          <a:p>
            <a:pPr lvl="1"/>
            <a:r>
              <a:rPr lang="en-US" dirty="0"/>
              <a:t>Microsoft Account</a:t>
            </a:r>
          </a:p>
          <a:p>
            <a:pPr lvl="1"/>
            <a:r>
              <a:rPr lang="en-US" dirty="0"/>
              <a:t>Privacy Settings</a:t>
            </a:r>
          </a:p>
          <a:p>
            <a:pPr lvl="1"/>
            <a:r>
              <a:rPr lang="en-US" dirty="0"/>
              <a:t>Windows Updates</a:t>
            </a:r>
          </a:p>
        </p:txBody>
      </p:sp>
    </p:spTree>
    <p:extLst>
      <p:ext uri="{BB962C8B-B14F-4D97-AF65-F5344CB8AC3E}">
        <p14:creationId xmlns:p14="http://schemas.microsoft.com/office/powerpoint/2010/main" val="393231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PowerPoint Presentation</vt:lpstr>
      <vt:lpstr>OPERATING SYSTEM</vt:lpstr>
      <vt:lpstr>O.S. vs BIOS</vt:lpstr>
      <vt:lpstr>O.S. in the World</vt:lpstr>
      <vt:lpstr>PowerPoint Presentation</vt:lpstr>
      <vt:lpstr>PowerPoint Presentation</vt:lpstr>
      <vt:lpstr>Installation</vt:lpstr>
      <vt:lpstr>Windows Basic Configuration &amp; Setup 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Information &amp; Communication Technology</dc:title>
  <dc:creator>Ali Haider</dc:creator>
  <cp:lastModifiedBy>Ali Haider</cp:lastModifiedBy>
  <cp:revision>11</cp:revision>
  <dcterms:created xsi:type="dcterms:W3CDTF">2024-09-09T13:10:56Z</dcterms:created>
  <dcterms:modified xsi:type="dcterms:W3CDTF">2024-09-10T03:48:20Z</dcterms:modified>
</cp:coreProperties>
</file>