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7" r:id="rId4"/>
    <p:sldId id="259" r:id="rId5"/>
    <p:sldId id="260" r:id="rId6"/>
    <p:sldId id="262" r:id="rId7"/>
    <p:sldId id="263" r:id="rId8"/>
    <p:sldId id="261"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52" autoAdjust="0"/>
  </p:normalViewPr>
  <p:slideViewPr>
    <p:cSldViewPr snapToGrid="0">
      <p:cViewPr varScale="1">
        <p:scale>
          <a:sx n="74" d="100"/>
          <a:sy n="74" d="100"/>
        </p:scale>
        <p:origin x="101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2FBAD4-D61C-4FC8-B425-F476DF4AD070}" type="datetimeFigureOut">
              <a:rPr lang="en-US" smtClean="0"/>
              <a:t>9/12/2024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9AB93-7856-4CFF-8F02-9F2C4B11681E}" type="slidenum">
              <a:rPr lang="en-US" smtClean="0"/>
              <a:t>‹#›</a:t>
            </a:fld>
            <a:endParaRPr lang="en-US"/>
          </a:p>
        </p:txBody>
      </p:sp>
    </p:spTree>
    <p:extLst>
      <p:ext uri="{BB962C8B-B14F-4D97-AF65-F5344CB8AC3E}">
        <p14:creationId xmlns:p14="http://schemas.microsoft.com/office/powerpoint/2010/main" val="1067219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t>
            </a:r>
            <a:r>
              <a:rPr lang="en-US" dirty="0"/>
              <a:t>: This option tells CMD to remove the specified directory and all its contents, including subdirectories and files (not just empty directories).</a:t>
            </a:r>
          </a:p>
        </p:txBody>
      </p:sp>
      <p:sp>
        <p:nvSpPr>
          <p:cNvPr id="4" name="Slide Number Placeholder 3"/>
          <p:cNvSpPr>
            <a:spLocks noGrp="1"/>
          </p:cNvSpPr>
          <p:nvPr>
            <p:ph type="sldNum" sz="quarter" idx="5"/>
          </p:nvPr>
        </p:nvSpPr>
        <p:spPr/>
        <p:txBody>
          <a:bodyPr/>
          <a:lstStyle/>
          <a:p>
            <a:fld id="{D359AB93-7856-4CFF-8F02-9F2C4B11681E}" type="slidenum">
              <a:rPr lang="en-US" smtClean="0"/>
              <a:t>8</a:t>
            </a:fld>
            <a:endParaRPr lang="en-US"/>
          </a:p>
        </p:txBody>
      </p:sp>
    </p:spTree>
    <p:extLst>
      <p:ext uri="{BB962C8B-B14F-4D97-AF65-F5344CB8AC3E}">
        <p14:creationId xmlns:p14="http://schemas.microsoft.com/office/powerpoint/2010/main" val="1399645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A37E3-529B-0C35-66CA-1345648FE6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A67271-D431-B6E4-7B6B-EFBE06F2A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EE2511-036B-D69E-747C-2D787892E8BA}"/>
              </a:ext>
            </a:extLst>
          </p:cNvPr>
          <p:cNvSpPr>
            <a:spLocks noGrp="1"/>
          </p:cNvSpPr>
          <p:nvPr>
            <p:ph type="dt" sz="half" idx="10"/>
          </p:nvPr>
        </p:nvSpPr>
        <p:spPr/>
        <p:txBody>
          <a:bodyPr/>
          <a:lstStyle/>
          <a:p>
            <a:fld id="{DED70C46-D9A4-4245-AF12-AFBE94996BE4}" type="datetimeFigureOut">
              <a:rPr lang="en-US" smtClean="0"/>
              <a:t>9/12/2024</a:t>
            </a:fld>
            <a:endParaRPr lang="en-US"/>
          </a:p>
        </p:txBody>
      </p:sp>
      <p:sp>
        <p:nvSpPr>
          <p:cNvPr id="5" name="Footer Placeholder 4">
            <a:extLst>
              <a:ext uri="{FF2B5EF4-FFF2-40B4-BE49-F238E27FC236}">
                <a16:creationId xmlns:a16="http://schemas.microsoft.com/office/drawing/2014/main" id="{5BA51D18-BF5B-6F96-52A4-314DE3E9A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E1441-DC5E-921C-9A9F-14B6912184A4}"/>
              </a:ext>
            </a:extLst>
          </p:cNvPr>
          <p:cNvSpPr>
            <a:spLocks noGrp="1"/>
          </p:cNvSpPr>
          <p:nvPr>
            <p:ph type="sldNum" sz="quarter" idx="12"/>
          </p:nvPr>
        </p:nvSpPr>
        <p:spPr/>
        <p:txBody>
          <a:bodyPr/>
          <a:lstStyle/>
          <a:p>
            <a:fld id="{8937CE1F-9FC1-4EAE-8D8E-29AD3FABB5DD}" type="slidenum">
              <a:rPr lang="en-US" smtClean="0"/>
              <a:t>‹#›</a:t>
            </a:fld>
            <a:endParaRPr lang="en-US"/>
          </a:p>
        </p:txBody>
      </p:sp>
    </p:spTree>
    <p:extLst>
      <p:ext uri="{BB962C8B-B14F-4D97-AF65-F5344CB8AC3E}">
        <p14:creationId xmlns:p14="http://schemas.microsoft.com/office/powerpoint/2010/main" val="1804498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6B78-B879-4FD8-E0FD-9D54D0E773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9081AC-25E0-EA98-AC67-3DBE422010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D25FA5-9F79-26D0-60AB-0F7147C71DA7}"/>
              </a:ext>
            </a:extLst>
          </p:cNvPr>
          <p:cNvSpPr>
            <a:spLocks noGrp="1"/>
          </p:cNvSpPr>
          <p:nvPr>
            <p:ph type="dt" sz="half" idx="10"/>
          </p:nvPr>
        </p:nvSpPr>
        <p:spPr/>
        <p:txBody>
          <a:bodyPr/>
          <a:lstStyle/>
          <a:p>
            <a:fld id="{DED70C46-D9A4-4245-AF12-AFBE94996BE4}" type="datetimeFigureOut">
              <a:rPr lang="en-US" smtClean="0"/>
              <a:t>9/12/2024</a:t>
            </a:fld>
            <a:endParaRPr lang="en-US"/>
          </a:p>
        </p:txBody>
      </p:sp>
      <p:sp>
        <p:nvSpPr>
          <p:cNvPr id="5" name="Footer Placeholder 4">
            <a:extLst>
              <a:ext uri="{FF2B5EF4-FFF2-40B4-BE49-F238E27FC236}">
                <a16:creationId xmlns:a16="http://schemas.microsoft.com/office/drawing/2014/main" id="{3BEABA33-3FD7-8070-4135-D9E393B84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27D80-FF5C-5F1F-630F-CAFEF59D74C5}"/>
              </a:ext>
            </a:extLst>
          </p:cNvPr>
          <p:cNvSpPr>
            <a:spLocks noGrp="1"/>
          </p:cNvSpPr>
          <p:nvPr>
            <p:ph type="sldNum" sz="quarter" idx="12"/>
          </p:nvPr>
        </p:nvSpPr>
        <p:spPr/>
        <p:txBody>
          <a:bodyPr/>
          <a:lstStyle/>
          <a:p>
            <a:fld id="{8937CE1F-9FC1-4EAE-8D8E-29AD3FABB5DD}" type="slidenum">
              <a:rPr lang="en-US" smtClean="0"/>
              <a:t>‹#›</a:t>
            </a:fld>
            <a:endParaRPr lang="en-US"/>
          </a:p>
        </p:txBody>
      </p:sp>
    </p:spTree>
    <p:extLst>
      <p:ext uri="{BB962C8B-B14F-4D97-AF65-F5344CB8AC3E}">
        <p14:creationId xmlns:p14="http://schemas.microsoft.com/office/powerpoint/2010/main" val="351833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7C921D-479A-BD7C-BB82-7EF98A087D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CBF1F7-DFBA-E761-2C8B-EEB7FA87B5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0A286B-E308-82FF-86B3-2FE618664DFC}"/>
              </a:ext>
            </a:extLst>
          </p:cNvPr>
          <p:cNvSpPr>
            <a:spLocks noGrp="1"/>
          </p:cNvSpPr>
          <p:nvPr>
            <p:ph type="dt" sz="half" idx="10"/>
          </p:nvPr>
        </p:nvSpPr>
        <p:spPr/>
        <p:txBody>
          <a:bodyPr/>
          <a:lstStyle/>
          <a:p>
            <a:fld id="{DED70C46-D9A4-4245-AF12-AFBE94996BE4}" type="datetimeFigureOut">
              <a:rPr lang="en-US" smtClean="0"/>
              <a:t>9/12/2024</a:t>
            </a:fld>
            <a:endParaRPr lang="en-US"/>
          </a:p>
        </p:txBody>
      </p:sp>
      <p:sp>
        <p:nvSpPr>
          <p:cNvPr id="5" name="Footer Placeholder 4">
            <a:extLst>
              <a:ext uri="{FF2B5EF4-FFF2-40B4-BE49-F238E27FC236}">
                <a16:creationId xmlns:a16="http://schemas.microsoft.com/office/drawing/2014/main" id="{11A20E05-4BB0-3058-27C6-99DA89323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768BD6-51E2-0AC6-7505-D1406E0E0794}"/>
              </a:ext>
            </a:extLst>
          </p:cNvPr>
          <p:cNvSpPr>
            <a:spLocks noGrp="1"/>
          </p:cNvSpPr>
          <p:nvPr>
            <p:ph type="sldNum" sz="quarter" idx="12"/>
          </p:nvPr>
        </p:nvSpPr>
        <p:spPr/>
        <p:txBody>
          <a:bodyPr/>
          <a:lstStyle/>
          <a:p>
            <a:fld id="{8937CE1F-9FC1-4EAE-8D8E-29AD3FABB5DD}" type="slidenum">
              <a:rPr lang="en-US" smtClean="0"/>
              <a:t>‹#›</a:t>
            </a:fld>
            <a:endParaRPr lang="en-US"/>
          </a:p>
        </p:txBody>
      </p:sp>
    </p:spTree>
    <p:extLst>
      <p:ext uri="{BB962C8B-B14F-4D97-AF65-F5344CB8AC3E}">
        <p14:creationId xmlns:p14="http://schemas.microsoft.com/office/powerpoint/2010/main" val="1478305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1DBF-5C43-2269-885C-70595F2E9B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9C0C3D-E0DE-07F9-19C8-08AEDF0011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C8F3F-165B-6C13-7747-EDB8B8665E1F}"/>
              </a:ext>
            </a:extLst>
          </p:cNvPr>
          <p:cNvSpPr>
            <a:spLocks noGrp="1"/>
          </p:cNvSpPr>
          <p:nvPr>
            <p:ph type="dt" sz="half" idx="10"/>
          </p:nvPr>
        </p:nvSpPr>
        <p:spPr/>
        <p:txBody>
          <a:bodyPr/>
          <a:lstStyle/>
          <a:p>
            <a:fld id="{DED70C46-D9A4-4245-AF12-AFBE94996BE4}" type="datetimeFigureOut">
              <a:rPr lang="en-US" smtClean="0"/>
              <a:t>9/12/2024</a:t>
            </a:fld>
            <a:endParaRPr lang="en-US"/>
          </a:p>
        </p:txBody>
      </p:sp>
      <p:sp>
        <p:nvSpPr>
          <p:cNvPr id="5" name="Footer Placeholder 4">
            <a:extLst>
              <a:ext uri="{FF2B5EF4-FFF2-40B4-BE49-F238E27FC236}">
                <a16:creationId xmlns:a16="http://schemas.microsoft.com/office/drawing/2014/main" id="{3BACB125-58A2-482B-F709-716FEC466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4A1B2-3337-5CF8-A0B2-86CF096DF095}"/>
              </a:ext>
            </a:extLst>
          </p:cNvPr>
          <p:cNvSpPr>
            <a:spLocks noGrp="1"/>
          </p:cNvSpPr>
          <p:nvPr>
            <p:ph type="sldNum" sz="quarter" idx="12"/>
          </p:nvPr>
        </p:nvSpPr>
        <p:spPr/>
        <p:txBody>
          <a:bodyPr/>
          <a:lstStyle/>
          <a:p>
            <a:fld id="{8937CE1F-9FC1-4EAE-8D8E-29AD3FABB5DD}" type="slidenum">
              <a:rPr lang="en-US" smtClean="0"/>
              <a:t>‹#›</a:t>
            </a:fld>
            <a:endParaRPr lang="en-US"/>
          </a:p>
        </p:txBody>
      </p:sp>
    </p:spTree>
    <p:extLst>
      <p:ext uri="{BB962C8B-B14F-4D97-AF65-F5344CB8AC3E}">
        <p14:creationId xmlns:p14="http://schemas.microsoft.com/office/powerpoint/2010/main" val="311748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224AE-2C79-9043-E2F4-C0EA5E87CC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77AA3F-26D4-57F1-5A84-35B9D82300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E8C398-817D-168D-B142-FDB4CD4E5DF3}"/>
              </a:ext>
            </a:extLst>
          </p:cNvPr>
          <p:cNvSpPr>
            <a:spLocks noGrp="1"/>
          </p:cNvSpPr>
          <p:nvPr>
            <p:ph type="dt" sz="half" idx="10"/>
          </p:nvPr>
        </p:nvSpPr>
        <p:spPr/>
        <p:txBody>
          <a:bodyPr/>
          <a:lstStyle/>
          <a:p>
            <a:fld id="{DED70C46-D9A4-4245-AF12-AFBE94996BE4}" type="datetimeFigureOut">
              <a:rPr lang="en-US" smtClean="0"/>
              <a:t>9/12/2024</a:t>
            </a:fld>
            <a:endParaRPr lang="en-US"/>
          </a:p>
        </p:txBody>
      </p:sp>
      <p:sp>
        <p:nvSpPr>
          <p:cNvPr id="5" name="Footer Placeholder 4">
            <a:extLst>
              <a:ext uri="{FF2B5EF4-FFF2-40B4-BE49-F238E27FC236}">
                <a16:creationId xmlns:a16="http://schemas.microsoft.com/office/drawing/2014/main" id="{38331253-9BF4-9232-32AF-1CF341950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CE360-3015-2A97-D673-54112A02950C}"/>
              </a:ext>
            </a:extLst>
          </p:cNvPr>
          <p:cNvSpPr>
            <a:spLocks noGrp="1"/>
          </p:cNvSpPr>
          <p:nvPr>
            <p:ph type="sldNum" sz="quarter" idx="12"/>
          </p:nvPr>
        </p:nvSpPr>
        <p:spPr/>
        <p:txBody>
          <a:bodyPr/>
          <a:lstStyle/>
          <a:p>
            <a:fld id="{8937CE1F-9FC1-4EAE-8D8E-29AD3FABB5DD}" type="slidenum">
              <a:rPr lang="en-US" smtClean="0"/>
              <a:t>‹#›</a:t>
            </a:fld>
            <a:endParaRPr lang="en-US"/>
          </a:p>
        </p:txBody>
      </p:sp>
    </p:spTree>
    <p:extLst>
      <p:ext uri="{BB962C8B-B14F-4D97-AF65-F5344CB8AC3E}">
        <p14:creationId xmlns:p14="http://schemas.microsoft.com/office/powerpoint/2010/main" val="2072898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8360-6E94-E414-7D7C-FDAD327766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44D7CB-E8A6-F9B8-C953-04582AD0C7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F1120F-D6E2-F4AE-DEE6-0BA26B4FAA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4C0F1A-0A75-6AF9-8E6A-A07FC0D6F2C1}"/>
              </a:ext>
            </a:extLst>
          </p:cNvPr>
          <p:cNvSpPr>
            <a:spLocks noGrp="1"/>
          </p:cNvSpPr>
          <p:nvPr>
            <p:ph type="dt" sz="half" idx="10"/>
          </p:nvPr>
        </p:nvSpPr>
        <p:spPr/>
        <p:txBody>
          <a:bodyPr/>
          <a:lstStyle/>
          <a:p>
            <a:fld id="{DED70C46-D9A4-4245-AF12-AFBE94996BE4}" type="datetimeFigureOut">
              <a:rPr lang="en-US" smtClean="0"/>
              <a:t>9/12/2024</a:t>
            </a:fld>
            <a:endParaRPr lang="en-US"/>
          </a:p>
        </p:txBody>
      </p:sp>
      <p:sp>
        <p:nvSpPr>
          <p:cNvPr id="6" name="Footer Placeholder 5">
            <a:extLst>
              <a:ext uri="{FF2B5EF4-FFF2-40B4-BE49-F238E27FC236}">
                <a16:creationId xmlns:a16="http://schemas.microsoft.com/office/drawing/2014/main" id="{536AD795-AAA5-7E2D-C183-ABBBA79302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61405D-7D15-5691-9B46-B4B9C5C70BE6}"/>
              </a:ext>
            </a:extLst>
          </p:cNvPr>
          <p:cNvSpPr>
            <a:spLocks noGrp="1"/>
          </p:cNvSpPr>
          <p:nvPr>
            <p:ph type="sldNum" sz="quarter" idx="12"/>
          </p:nvPr>
        </p:nvSpPr>
        <p:spPr/>
        <p:txBody>
          <a:bodyPr/>
          <a:lstStyle/>
          <a:p>
            <a:fld id="{8937CE1F-9FC1-4EAE-8D8E-29AD3FABB5DD}" type="slidenum">
              <a:rPr lang="en-US" smtClean="0"/>
              <a:t>‹#›</a:t>
            </a:fld>
            <a:endParaRPr lang="en-US"/>
          </a:p>
        </p:txBody>
      </p:sp>
    </p:spTree>
    <p:extLst>
      <p:ext uri="{BB962C8B-B14F-4D97-AF65-F5344CB8AC3E}">
        <p14:creationId xmlns:p14="http://schemas.microsoft.com/office/powerpoint/2010/main" val="289462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BDEF-1EE8-6BDE-AF16-22A496B8BA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1E8F97-C09F-E979-FDB6-EC1847CA30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802A33-3CD0-3B42-37AE-354874E2FE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F7217E-0C9E-8EE4-6B26-F1BB1F4C3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13F594-F748-07B8-EAC6-4EA9020540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0D61E7-0C8A-92EB-86DA-2999CD3629BD}"/>
              </a:ext>
            </a:extLst>
          </p:cNvPr>
          <p:cNvSpPr>
            <a:spLocks noGrp="1"/>
          </p:cNvSpPr>
          <p:nvPr>
            <p:ph type="dt" sz="half" idx="10"/>
          </p:nvPr>
        </p:nvSpPr>
        <p:spPr/>
        <p:txBody>
          <a:bodyPr/>
          <a:lstStyle/>
          <a:p>
            <a:fld id="{DED70C46-D9A4-4245-AF12-AFBE94996BE4}" type="datetimeFigureOut">
              <a:rPr lang="en-US" smtClean="0"/>
              <a:t>9/12/2024</a:t>
            </a:fld>
            <a:endParaRPr lang="en-US"/>
          </a:p>
        </p:txBody>
      </p:sp>
      <p:sp>
        <p:nvSpPr>
          <p:cNvPr id="8" name="Footer Placeholder 7">
            <a:extLst>
              <a:ext uri="{FF2B5EF4-FFF2-40B4-BE49-F238E27FC236}">
                <a16:creationId xmlns:a16="http://schemas.microsoft.com/office/drawing/2014/main" id="{5D7057AB-1A58-AAF2-AAE1-D5DBFB78FC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110941-E8CC-80A2-3744-26B5897AC961}"/>
              </a:ext>
            </a:extLst>
          </p:cNvPr>
          <p:cNvSpPr>
            <a:spLocks noGrp="1"/>
          </p:cNvSpPr>
          <p:nvPr>
            <p:ph type="sldNum" sz="quarter" idx="12"/>
          </p:nvPr>
        </p:nvSpPr>
        <p:spPr/>
        <p:txBody>
          <a:bodyPr/>
          <a:lstStyle/>
          <a:p>
            <a:fld id="{8937CE1F-9FC1-4EAE-8D8E-29AD3FABB5DD}" type="slidenum">
              <a:rPr lang="en-US" smtClean="0"/>
              <a:t>‹#›</a:t>
            </a:fld>
            <a:endParaRPr lang="en-US"/>
          </a:p>
        </p:txBody>
      </p:sp>
    </p:spTree>
    <p:extLst>
      <p:ext uri="{BB962C8B-B14F-4D97-AF65-F5344CB8AC3E}">
        <p14:creationId xmlns:p14="http://schemas.microsoft.com/office/powerpoint/2010/main" val="800108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70DA-4DA1-0B95-F283-0DD48F0621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A48006-6BB8-C777-F248-9A6F3E995B81}"/>
              </a:ext>
            </a:extLst>
          </p:cNvPr>
          <p:cNvSpPr>
            <a:spLocks noGrp="1"/>
          </p:cNvSpPr>
          <p:nvPr>
            <p:ph type="dt" sz="half" idx="10"/>
          </p:nvPr>
        </p:nvSpPr>
        <p:spPr/>
        <p:txBody>
          <a:bodyPr/>
          <a:lstStyle/>
          <a:p>
            <a:fld id="{DED70C46-D9A4-4245-AF12-AFBE94996BE4}" type="datetimeFigureOut">
              <a:rPr lang="en-US" smtClean="0"/>
              <a:t>9/12/2024</a:t>
            </a:fld>
            <a:endParaRPr lang="en-US"/>
          </a:p>
        </p:txBody>
      </p:sp>
      <p:sp>
        <p:nvSpPr>
          <p:cNvPr id="4" name="Footer Placeholder 3">
            <a:extLst>
              <a:ext uri="{FF2B5EF4-FFF2-40B4-BE49-F238E27FC236}">
                <a16:creationId xmlns:a16="http://schemas.microsoft.com/office/drawing/2014/main" id="{377CB415-D239-0E36-92D9-B0799880DB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21F9A4-2A49-3DB4-4436-9AA59E7D4C90}"/>
              </a:ext>
            </a:extLst>
          </p:cNvPr>
          <p:cNvSpPr>
            <a:spLocks noGrp="1"/>
          </p:cNvSpPr>
          <p:nvPr>
            <p:ph type="sldNum" sz="quarter" idx="12"/>
          </p:nvPr>
        </p:nvSpPr>
        <p:spPr/>
        <p:txBody>
          <a:bodyPr/>
          <a:lstStyle/>
          <a:p>
            <a:fld id="{8937CE1F-9FC1-4EAE-8D8E-29AD3FABB5DD}" type="slidenum">
              <a:rPr lang="en-US" smtClean="0"/>
              <a:t>‹#›</a:t>
            </a:fld>
            <a:endParaRPr lang="en-US"/>
          </a:p>
        </p:txBody>
      </p:sp>
    </p:spTree>
    <p:extLst>
      <p:ext uri="{BB962C8B-B14F-4D97-AF65-F5344CB8AC3E}">
        <p14:creationId xmlns:p14="http://schemas.microsoft.com/office/powerpoint/2010/main" val="2815827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5D34C4-4D8C-EA61-C59B-A87740E9AACC}"/>
              </a:ext>
            </a:extLst>
          </p:cNvPr>
          <p:cNvSpPr>
            <a:spLocks noGrp="1"/>
          </p:cNvSpPr>
          <p:nvPr>
            <p:ph type="dt" sz="half" idx="10"/>
          </p:nvPr>
        </p:nvSpPr>
        <p:spPr/>
        <p:txBody>
          <a:bodyPr/>
          <a:lstStyle/>
          <a:p>
            <a:fld id="{DED70C46-D9A4-4245-AF12-AFBE94996BE4}" type="datetimeFigureOut">
              <a:rPr lang="en-US" smtClean="0"/>
              <a:t>9/12/2024</a:t>
            </a:fld>
            <a:endParaRPr lang="en-US"/>
          </a:p>
        </p:txBody>
      </p:sp>
      <p:sp>
        <p:nvSpPr>
          <p:cNvPr id="3" name="Footer Placeholder 2">
            <a:extLst>
              <a:ext uri="{FF2B5EF4-FFF2-40B4-BE49-F238E27FC236}">
                <a16:creationId xmlns:a16="http://schemas.microsoft.com/office/drawing/2014/main" id="{7FF5EC52-AB32-AA98-249B-A51BDB4888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E61BA2-DF18-1F22-7167-5E31C0A117A2}"/>
              </a:ext>
            </a:extLst>
          </p:cNvPr>
          <p:cNvSpPr>
            <a:spLocks noGrp="1"/>
          </p:cNvSpPr>
          <p:nvPr>
            <p:ph type="sldNum" sz="quarter" idx="12"/>
          </p:nvPr>
        </p:nvSpPr>
        <p:spPr/>
        <p:txBody>
          <a:bodyPr/>
          <a:lstStyle/>
          <a:p>
            <a:fld id="{8937CE1F-9FC1-4EAE-8D8E-29AD3FABB5DD}" type="slidenum">
              <a:rPr lang="en-US" smtClean="0"/>
              <a:t>‹#›</a:t>
            </a:fld>
            <a:endParaRPr lang="en-US"/>
          </a:p>
        </p:txBody>
      </p:sp>
    </p:spTree>
    <p:extLst>
      <p:ext uri="{BB962C8B-B14F-4D97-AF65-F5344CB8AC3E}">
        <p14:creationId xmlns:p14="http://schemas.microsoft.com/office/powerpoint/2010/main" val="268752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D16B-C928-C886-3351-FD617FC78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11CF1A-1271-F241-ABC2-B9A11EC99F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3D749F-B952-1F4D-7B16-8DCC5367B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E0D9FF-7D84-1039-FE65-639F2B2D1E95}"/>
              </a:ext>
            </a:extLst>
          </p:cNvPr>
          <p:cNvSpPr>
            <a:spLocks noGrp="1"/>
          </p:cNvSpPr>
          <p:nvPr>
            <p:ph type="dt" sz="half" idx="10"/>
          </p:nvPr>
        </p:nvSpPr>
        <p:spPr/>
        <p:txBody>
          <a:bodyPr/>
          <a:lstStyle/>
          <a:p>
            <a:fld id="{DED70C46-D9A4-4245-AF12-AFBE94996BE4}" type="datetimeFigureOut">
              <a:rPr lang="en-US" smtClean="0"/>
              <a:t>9/12/2024</a:t>
            </a:fld>
            <a:endParaRPr lang="en-US"/>
          </a:p>
        </p:txBody>
      </p:sp>
      <p:sp>
        <p:nvSpPr>
          <p:cNvPr id="6" name="Footer Placeholder 5">
            <a:extLst>
              <a:ext uri="{FF2B5EF4-FFF2-40B4-BE49-F238E27FC236}">
                <a16:creationId xmlns:a16="http://schemas.microsoft.com/office/drawing/2014/main" id="{D3A3E70E-AF7C-CF77-C630-CACD761ED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686FE-D91A-748A-93E7-A3AC88FA7EAE}"/>
              </a:ext>
            </a:extLst>
          </p:cNvPr>
          <p:cNvSpPr>
            <a:spLocks noGrp="1"/>
          </p:cNvSpPr>
          <p:nvPr>
            <p:ph type="sldNum" sz="quarter" idx="12"/>
          </p:nvPr>
        </p:nvSpPr>
        <p:spPr/>
        <p:txBody>
          <a:bodyPr/>
          <a:lstStyle/>
          <a:p>
            <a:fld id="{8937CE1F-9FC1-4EAE-8D8E-29AD3FABB5DD}" type="slidenum">
              <a:rPr lang="en-US" smtClean="0"/>
              <a:t>‹#›</a:t>
            </a:fld>
            <a:endParaRPr lang="en-US"/>
          </a:p>
        </p:txBody>
      </p:sp>
    </p:spTree>
    <p:extLst>
      <p:ext uri="{BB962C8B-B14F-4D97-AF65-F5344CB8AC3E}">
        <p14:creationId xmlns:p14="http://schemas.microsoft.com/office/powerpoint/2010/main" val="4267863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721A-DC69-1B95-5F7B-5BB8F5CFD9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42D584-5539-26FF-E082-DA32AC56F6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3A903F-8DFA-1B59-ED30-F55504CE7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CCA604-5EAA-946C-0C3C-C68C25B355D7}"/>
              </a:ext>
            </a:extLst>
          </p:cNvPr>
          <p:cNvSpPr>
            <a:spLocks noGrp="1"/>
          </p:cNvSpPr>
          <p:nvPr>
            <p:ph type="dt" sz="half" idx="10"/>
          </p:nvPr>
        </p:nvSpPr>
        <p:spPr/>
        <p:txBody>
          <a:bodyPr/>
          <a:lstStyle/>
          <a:p>
            <a:fld id="{DED70C46-D9A4-4245-AF12-AFBE94996BE4}" type="datetimeFigureOut">
              <a:rPr lang="en-US" smtClean="0"/>
              <a:t>9/12/2024</a:t>
            </a:fld>
            <a:endParaRPr lang="en-US"/>
          </a:p>
        </p:txBody>
      </p:sp>
      <p:sp>
        <p:nvSpPr>
          <p:cNvPr id="6" name="Footer Placeholder 5">
            <a:extLst>
              <a:ext uri="{FF2B5EF4-FFF2-40B4-BE49-F238E27FC236}">
                <a16:creationId xmlns:a16="http://schemas.microsoft.com/office/drawing/2014/main" id="{2BC39660-FA93-4AB9-07FC-F5952F746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EBBFC-393C-D5AF-54DF-906318BFFBE2}"/>
              </a:ext>
            </a:extLst>
          </p:cNvPr>
          <p:cNvSpPr>
            <a:spLocks noGrp="1"/>
          </p:cNvSpPr>
          <p:nvPr>
            <p:ph type="sldNum" sz="quarter" idx="12"/>
          </p:nvPr>
        </p:nvSpPr>
        <p:spPr/>
        <p:txBody>
          <a:bodyPr/>
          <a:lstStyle/>
          <a:p>
            <a:fld id="{8937CE1F-9FC1-4EAE-8D8E-29AD3FABB5DD}" type="slidenum">
              <a:rPr lang="en-US" smtClean="0"/>
              <a:t>‹#›</a:t>
            </a:fld>
            <a:endParaRPr lang="en-US"/>
          </a:p>
        </p:txBody>
      </p:sp>
    </p:spTree>
    <p:extLst>
      <p:ext uri="{BB962C8B-B14F-4D97-AF65-F5344CB8AC3E}">
        <p14:creationId xmlns:p14="http://schemas.microsoft.com/office/powerpoint/2010/main" val="329001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51051-986A-A56C-4DAE-56D5B47335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147855-90B4-F1CB-6AA1-4F666F9AB9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28427-B91D-C316-487A-4099CB18DC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70C46-D9A4-4245-AF12-AFBE94996BE4}" type="datetimeFigureOut">
              <a:rPr lang="en-US" smtClean="0"/>
              <a:t>9/12/2024</a:t>
            </a:fld>
            <a:endParaRPr lang="en-US"/>
          </a:p>
        </p:txBody>
      </p:sp>
      <p:sp>
        <p:nvSpPr>
          <p:cNvPr id="5" name="Footer Placeholder 4">
            <a:extLst>
              <a:ext uri="{FF2B5EF4-FFF2-40B4-BE49-F238E27FC236}">
                <a16:creationId xmlns:a16="http://schemas.microsoft.com/office/drawing/2014/main" id="{26383A05-1091-76A1-210B-16A412D260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558C7D-91B4-D309-AA77-211E1AFB2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7CE1F-9FC1-4EAE-8D8E-29AD3FABB5DD}" type="slidenum">
              <a:rPr lang="en-US" smtClean="0"/>
              <a:t>‹#›</a:t>
            </a:fld>
            <a:endParaRPr lang="en-US"/>
          </a:p>
        </p:txBody>
      </p:sp>
    </p:spTree>
    <p:extLst>
      <p:ext uri="{BB962C8B-B14F-4D97-AF65-F5344CB8AC3E}">
        <p14:creationId xmlns:p14="http://schemas.microsoft.com/office/powerpoint/2010/main" val="3377861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63D1-C786-4494-B6C5-2F10B1621412}"/>
              </a:ext>
            </a:extLst>
          </p:cNvPr>
          <p:cNvSpPr>
            <a:spLocks noGrp="1"/>
          </p:cNvSpPr>
          <p:nvPr>
            <p:ph type="ctrTitle"/>
          </p:nvPr>
        </p:nvSpPr>
        <p:spPr/>
        <p:txBody>
          <a:bodyPr>
            <a:normAutofit/>
          </a:bodyPr>
          <a:lstStyle/>
          <a:p>
            <a:r>
              <a:rPr lang="en-US" sz="4800" b="1" dirty="0"/>
              <a:t>Applications of Information &amp; Communication Technology</a:t>
            </a:r>
          </a:p>
        </p:txBody>
      </p:sp>
      <p:sp>
        <p:nvSpPr>
          <p:cNvPr id="3" name="Subtitle 2">
            <a:extLst>
              <a:ext uri="{FF2B5EF4-FFF2-40B4-BE49-F238E27FC236}">
                <a16:creationId xmlns:a16="http://schemas.microsoft.com/office/drawing/2014/main" id="{542BC4AA-38AB-4D37-80E2-478CBCD476F1}"/>
              </a:ext>
            </a:extLst>
          </p:cNvPr>
          <p:cNvSpPr>
            <a:spLocks noGrp="1"/>
          </p:cNvSpPr>
          <p:nvPr>
            <p:ph type="subTitle" idx="1"/>
          </p:nvPr>
        </p:nvSpPr>
        <p:spPr>
          <a:xfrm>
            <a:off x="1524000" y="4079875"/>
            <a:ext cx="9144000" cy="1655762"/>
          </a:xfrm>
        </p:spPr>
        <p:txBody>
          <a:bodyPr/>
          <a:lstStyle/>
          <a:p>
            <a:r>
              <a:rPr lang="en-US" dirty="0"/>
              <a:t>Mr. Ali Haider</a:t>
            </a:r>
          </a:p>
          <a:p>
            <a:r>
              <a:rPr lang="en-US" dirty="0"/>
              <a:t>Institute Of Management Sciences</a:t>
            </a:r>
          </a:p>
        </p:txBody>
      </p:sp>
    </p:spTree>
    <p:extLst>
      <p:ext uri="{BB962C8B-B14F-4D97-AF65-F5344CB8AC3E}">
        <p14:creationId xmlns:p14="http://schemas.microsoft.com/office/powerpoint/2010/main" val="2851026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18FFF4-5159-4C3B-A236-4DF3D6B06298}"/>
              </a:ext>
            </a:extLst>
          </p:cNvPr>
          <p:cNvSpPr>
            <a:spLocks noGrp="1"/>
          </p:cNvSpPr>
          <p:nvPr>
            <p:ph type="ctrTitle"/>
          </p:nvPr>
        </p:nvSpPr>
        <p:spPr/>
        <p:txBody>
          <a:bodyPr>
            <a:normAutofit/>
          </a:bodyPr>
          <a:lstStyle/>
          <a:p>
            <a:r>
              <a:rPr lang="en-US" sz="8000" dirty="0">
                <a:latin typeface="Brush Script MT" panose="03060802040406070304" pitchFamily="66" charset="0"/>
              </a:rPr>
              <a:t>Thank You.</a:t>
            </a:r>
          </a:p>
        </p:txBody>
      </p:sp>
      <p:sp>
        <p:nvSpPr>
          <p:cNvPr id="6" name="Subtitle 5">
            <a:extLst>
              <a:ext uri="{FF2B5EF4-FFF2-40B4-BE49-F238E27FC236}">
                <a16:creationId xmlns:a16="http://schemas.microsoft.com/office/drawing/2014/main" id="{B43CC4BE-972F-4278-BBBC-2760E16AFD5C}"/>
              </a:ext>
            </a:extLst>
          </p:cNvPr>
          <p:cNvSpPr>
            <a:spLocks noGrp="1"/>
          </p:cNvSpPr>
          <p:nvPr>
            <p:ph type="subTitle" idx="1"/>
          </p:nvPr>
        </p:nvSpPr>
        <p:spPr>
          <a:xfrm>
            <a:off x="1524000" y="4327902"/>
            <a:ext cx="9144000" cy="1655762"/>
          </a:xfrm>
        </p:spPr>
        <p:txBody>
          <a:bodyPr/>
          <a:lstStyle/>
          <a:p>
            <a:r>
              <a:rPr lang="en-US" dirty="0"/>
              <a:t>The End</a:t>
            </a:r>
          </a:p>
        </p:txBody>
      </p:sp>
    </p:spTree>
    <p:extLst>
      <p:ext uri="{BB962C8B-B14F-4D97-AF65-F5344CB8AC3E}">
        <p14:creationId xmlns:p14="http://schemas.microsoft.com/office/powerpoint/2010/main" val="126352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DB56-BFE5-22F3-2A17-8C1D340A234D}"/>
              </a:ext>
            </a:extLst>
          </p:cNvPr>
          <p:cNvSpPr>
            <a:spLocks noGrp="1"/>
          </p:cNvSpPr>
          <p:nvPr>
            <p:ph type="title"/>
          </p:nvPr>
        </p:nvSpPr>
        <p:spPr/>
        <p:txBody>
          <a:bodyPr/>
          <a:lstStyle/>
          <a:p>
            <a:r>
              <a:rPr lang="en-US" b="1" dirty="0"/>
              <a:t>CLI vs GUI</a:t>
            </a:r>
          </a:p>
        </p:txBody>
      </p:sp>
      <p:sp>
        <p:nvSpPr>
          <p:cNvPr id="3" name="Content Placeholder 2">
            <a:extLst>
              <a:ext uri="{FF2B5EF4-FFF2-40B4-BE49-F238E27FC236}">
                <a16:creationId xmlns:a16="http://schemas.microsoft.com/office/drawing/2014/main" id="{73DCDBAB-647D-F13E-9C8F-9B78321CD23E}"/>
              </a:ext>
            </a:extLst>
          </p:cNvPr>
          <p:cNvSpPr>
            <a:spLocks noGrp="1"/>
          </p:cNvSpPr>
          <p:nvPr>
            <p:ph idx="1"/>
          </p:nvPr>
        </p:nvSpPr>
        <p:spPr/>
        <p:txBody>
          <a:bodyPr/>
          <a:lstStyle/>
          <a:p>
            <a:r>
              <a:rPr lang="en-US" b="0" i="0" dirty="0">
                <a:solidFill>
                  <a:srgbClr val="09090B"/>
                </a:solidFill>
                <a:effectLst/>
                <a:latin typeface="DM Sans Merlin"/>
              </a:rPr>
              <a:t>The age-old debate: GUI vs CLI! Both are used for interacting with computers, but they differ in their approach. GUI, or Graphical User Interface, uses visual elements like windows, icons, and menus to facilitate interaction. On the other hand, CLI, or Command-Line Interface, relies on text-based commands and syntax to manage files, directories, and applications. GUI is more user-friendly and ideal for beginners, while CLI offers more control and flexibility for power users and developers. Ultimately, the choice between GUI and CLI depends on personal preference, familiarity, and specific use cases.</a:t>
            </a:r>
            <a:endParaRPr lang="en-US" dirty="0"/>
          </a:p>
        </p:txBody>
      </p:sp>
    </p:spTree>
    <p:extLst>
      <p:ext uri="{BB962C8B-B14F-4D97-AF65-F5344CB8AC3E}">
        <p14:creationId xmlns:p14="http://schemas.microsoft.com/office/powerpoint/2010/main" val="1279146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125F-B134-EB33-D10C-D8085947333C}"/>
              </a:ext>
            </a:extLst>
          </p:cNvPr>
          <p:cNvSpPr>
            <a:spLocks noGrp="1"/>
          </p:cNvSpPr>
          <p:nvPr>
            <p:ph type="title"/>
          </p:nvPr>
        </p:nvSpPr>
        <p:spPr/>
        <p:txBody>
          <a:bodyPr/>
          <a:lstStyle/>
          <a:p>
            <a:r>
              <a:rPr lang="en-US" b="1" dirty="0"/>
              <a:t>Command Line Prompt</a:t>
            </a:r>
          </a:p>
        </p:txBody>
      </p:sp>
      <p:sp>
        <p:nvSpPr>
          <p:cNvPr id="3" name="Content Placeholder 2">
            <a:extLst>
              <a:ext uri="{FF2B5EF4-FFF2-40B4-BE49-F238E27FC236}">
                <a16:creationId xmlns:a16="http://schemas.microsoft.com/office/drawing/2014/main" id="{5E8E892C-D0B3-0607-AED7-6E19A452FB19}"/>
              </a:ext>
            </a:extLst>
          </p:cNvPr>
          <p:cNvSpPr>
            <a:spLocks noGrp="1"/>
          </p:cNvSpPr>
          <p:nvPr>
            <p:ph idx="1"/>
          </p:nvPr>
        </p:nvSpPr>
        <p:spPr>
          <a:xfrm>
            <a:off x="838200" y="1825625"/>
            <a:ext cx="5949099" cy="4351338"/>
          </a:xfrm>
        </p:spPr>
        <p:txBody>
          <a:bodyPr/>
          <a:lstStyle/>
          <a:p>
            <a:r>
              <a:rPr lang="en-US" dirty="0"/>
              <a:t>CMD (Command Prompt) is a command-line interpreter application available in most Windows operating systems.</a:t>
            </a:r>
          </a:p>
          <a:p>
            <a:r>
              <a:rPr lang="en-US" dirty="0"/>
              <a:t>It allows users to interact with the operating system using text-based commands.</a:t>
            </a:r>
          </a:p>
        </p:txBody>
      </p:sp>
      <p:pic>
        <p:nvPicPr>
          <p:cNvPr id="1027" name="Picture 3" descr="Command Line Interface(CLI) Application with .NET Core | by Ali  Bahraminezhad | ITNEXT">
            <a:extLst>
              <a:ext uri="{FF2B5EF4-FFF2-40B4-BE49-F238E27FC236}">
                <a16:creationId xmlns:a16="http://schemas.microsoft.com/office/drawing/2014/main" id="{C276F2AD-5BF3-9B3D-35EF-97CCA859E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3697" y="1414021"/>
            <a:ext cx="4394666" cy="418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45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CFF33-12D9-9882-52D4-D16F3759A750}"/>
              </a:ext>
            </a:extLst>
          </p:cNvPr>
          <p:cNvSpPr>
            <a:spLocks noGrp="1"/>
          </p:cNvSpPr>
          <p:nvPr>
            <p:ph type="title"/>
          </p:nvPr>
        </p:nvSpPr>
        <p:spPr/>
        <p:txBody>
          <a:bodyPr/>
          <a:lstStyle/>
          <a:p>
            <a:r>
              <a:rPr lang="en-US" dirty="0"/>
              <a:t>How to access CMD</a:t>
            </a:r>
          </a:p>
        </p:txBody>
      </p:sp>
      <p:sp>
        <p:nvSpPr>
          <p:cNvPr id="3" name="Content Placeholder 2">
            <a:extLst>
              <a:ext uri="{FF2B5EF4-FFF2-40B4-BE49-F238E27FC236}">
                <a16:creationId xmlns:a16="http://schemas.microsoft.com/office/drawing/2014/main" id="{EAE0D352-4BF2-04F0-3A36-9F8A82358F4B}"/>
              </a:ext>
            </a:extLst>
          </p:cNvPr>
          <p:cNvSpPr>
            <a:spLocks noGrp="1"/>
          </p:cNvSpPr>
          <p:nvPr>
            <p:ph idx="1"/>
          </p:nvPr>
        </p:nvSpPr>
        <p:spPr/>
        <p:txBody>
          <a:bodyPr/>
          <a:lstStyle/>
          <a:p>
            <a:r>
              <a:rPr lang="en-US" dirty="0"/>
              <a:t>Type “</a:t>
            </a:r>
            <a:r>
              <a:rPr lang="en-US" dirty="0" err="1"/>
              <a:t>cmd</a:t>
            </a:r>
            <a:r>
              <a:rPr lang="en-US" dirty="0"/>
              <a:t>” in the start menu.</a:t>
            </a:r>
          </a:p>
          <a:p>
            <a:endParaRPr lang="en-US" dirty="0"/>
          </a:p>
          <a:p>
            <a:r>
              <a:rPr lang="en-US" dirty="0"/>
              <a:t>Press “shift+F10” and click on “open in terminal”.</a:t>
            </a:r>
          </a:p>
          <a:p>
            <a:endParaRPr lang="en-US" dirty="0"/>
          </a:p>
          <a:p>
            <a:r>
              <a:rPr lang="en-US" dirty="0"/>
              <a:t>Press “window </a:t>
            </a:r>
            <a:r>
              <a:rPr lang="en-US" dirty="0" err="1"/>
              <a:t>key+R</a:t>
            </a:r>
            <a:r>
              <a:rPr lang="en-US" dirty="0"/>
              <a:t>”, type “</a:t>
            </a:r>
            <a:r>
              <a:rPr lang="en-US" dirty="0" err="1"/>
              <a:t>cmd</a:t>
            </a:r>
            <a:r>
              <a:rPr lang="en-US" dirty="0"/>
              <a:t>” and press ENTER.</a:t>
            </a:r>
          </a:p>
        </p:txBody>
      </p:sp>
    </p:spTree>
    <p:extLst>
      <p:ext uri="{BB962C8B-B14F-4D97-AF65-F5344CB8AC3E}">
        <p14:creationId xmlns:p14="http://schemas.microsoft.com/office/powerpoint/2010/main" val="2283615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6BBA-8B8A-D587-0466-F0A9A5BCB61E}"/>
              </a:ext>
            </a:extLst>
          </p:cNvPr>
          <p:cNvSpPr>
            <a:spLocks noGrp="1"/>
          </p:cNvSpPr>
          <p:nvPr>
            <p:ph type="title"/>
          </p:nvPr>
        </p:nvSpPr>
        <p:spPr/>
        <p:txBody>
          <a:bodyPr/>
          <a:lstStyle/>
          <a:p>
            <a:r>
              <a:rPr lang="en-US" dirty="0"/>
              <a:t>Directory Tree</a:t>
            </a:r>
          </a:p>
        </p:txBody>
      </p:sp>
      <p:pic>
        <p:nvPicPr>
          <p:cNvPr id="2050" name="Picture 2" descr="GRADE 9: Lesson 2- Tree Directory Structure – SCHS Information Technology  Blog">
            <a:extLst>
              <a:ext uri="{FF2B5EF4-FFF2-40B4-BE49-F238E27FC236}">
                <a16:creationId xmlns:a16="http://schemas.microsoft.com/office/drawing/2014/main" id="{B847F059-F12B-05B2-CE46-42BD1748BE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907" y="1690688"/>
            <a:ext cx="5412884" cy="40596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raversing Folders : MGA">
            <a:extLst>
              <a:ext uri="{FF2B5EF4-FFF2-40B4-BE49-F238E27FC236}">
                <a16:creationId xmlns:a16="http://schemas.microsoft.com/office/drawing/2014/main" id="{B69A375E-054A-C74B-8147-6F0B4729D7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607" y="1690688"/>
            <a:ext cx="6095590" cy="4059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567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272E-8730-C545-651B-9B6D60340FCC}"/>
              </a:ext>
            </a:extLst>
          </p:cNvPr>
          <p:cNvSpPr>
            <a:spLocks noGrp="1"/>
          </p:cNvSpPr>
          <p:nvPr>
            <p:ph type="title"/>
          </p:nvPr>
        </p:nvSpPr>
        <p:spPr/>
        <p:txBody>
          <a:bodyPr/>
          <a:lstStyle/>
          <a:p>
            <a:r>
              <a:rPr lang="en-US" b="1" dirty="0"/>
              <a:t>Files vs Directories</a:t>
            </a:r>
          </a:p>
        </p:txBody>
      </p:sp>
      <p:sp>
        <p:nvSpPr>
          <p:cNvPr id="3" name="Content Placeholder 2">
            <a:extLst>
              <a:ext uri="{FF2B5EF4-FFF2-40B4-BE49-F238E27FC236}">
                <a16:creationId xmlns:a16="http://schemas.microsoft.com/office/drawing/2014/main" id="{F0926B1D-D0A4-9F46-D1C4-B8330B8965B4}"/>
              </a:ext>
            </a:extLst>
          </p:cNvPr>
          <p:cNvSpPr>
            <a:spLocks noGrp="1"/>
          </p:cNvSpPr>
          <p:nvPr>
            <p:ph idx="1"/>
          </p:nvPr>
        </p:nvSpPr>
        <p:spPr/>
        <p:txBody>
          <a:bodyPr/>
          <a:lstStyle/>
          <a:p>
            <a:r>
              <a:rPr lang="en-US" b="0" i="0" dirty="0">
                <a:solidFill>
                  <a:srgbClr val="09090B"/>
                </a:solidFill>
                <a:effectLst/>
                <a:latin typeface="DM Sans Merlin"/>
              </a:rPr>
              <a:t>Files and directories are two fundamental concepts in computing. A file is a collection of data stored on a computer, which can be a document, image, audio, or video file. It has a unique name and is stored in a specific location on the computer's hard drive or solid-state drive. </a:t>
            </a:r>
          </a:p>
          <a:p>
            <a:r>
              <a:rPr lang="en-US" b="0" i="0" dirty="0">
                <a:solidFill>
                  <a:srgbClr val="09090B"/>
                </a:solidFill>
                <a:effectLst/>
                <a:latin typeface="DM Sans Merlin"/>
              </a:rPr>
              <a:t>A directory, also known as a folder, is a virtual storage unit that holds and organizes files within a hierarchical structure. Directories can contain subdirectories, allowing for efficient organization and retrieval of files. Understanding the distinction between files and directories is crucial for effective computer management and maintenance.</a:t>
            </a:r>
            <a:endParaRPr lang="en-US" dirty="0"/>
          </a:p>
        </p:txBody>
      </p:sp>
    </p:spTree>
    <p:extLst>
      <p:ext uri="{BB962C8B-B14F-4D97-AF65-F5344CB8AC3E}">
        <p14:creationId xmlns:p14="http://schemas.microsoft.com/office/powerpoint/2010/main" val="720804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ABEF-D6FB-9F26-1975-9C52E4C277EE}"/>
              </a:ext>
            </a:extLst>
          </p:cNvPr>
          <p:cNvSpPr>
            <a:spLocks noGrp="1"/>
          </p:cNvSpPr>
          <p:nvPr>
            <p:ph type="title"/>
          </p:nvPr>
        </p:nvSpPr>
        <p:spPr>
          <a:xfrm>
            <a:off x="409542" y="2250486"/>
            <a:ext cx="10515600" cy="1325563"/>
          </a:xfrm>
        </p:spPr>
        <p:txBody>
          <a:bodyPr/>
          <a:lstStyle/>
          <a:p>
            <a:r>
              <a:rPr lang="en-US" dirty="0"/>
              <a:t>We will learn in this Lab how to:</a:t>
            </a:r>
          </a:p>
        </p:txBody>
      </p:sp>
      <p:sp>
        <p:nvSpPr>
          <p:cNvPr id="4" name="Rectangle 1">
            <a:extLst>
              <a:ext uri="{FF2B5EF4-FFF2-40B4-BE49-F238E27FC236}">
                <a16:creationId xmlns:a16="http://schemas.microsoft.com/office/drawing/2014/main" id="{BD0F013F-F9D6-2E78-FC21-A5617BAC9405}"/>
              </a:ext>
            </a:extLst>
          </p:cNvPr>
          <p:cNvSpPr>
            <a:spLocks noGrp="1" noChangeArrowheads="1"/>
          </p:cNvSpPr>
          <p:nvPr>
            <p:ph idx="1"/>
          </p:nvPr>
        </p:nvSpPr>
        <p:spPr bwMode="auto">
          <a:xfrm>
            <a:off x="838200" y="3308796"/>
            <a:ext cx="965828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Navigate directories using cd and dir.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Manage files and folders with </a:t>
            </a:r>
            <a:r>
              <a:rPr lang="en-US" altLang="en-US" dirty="0" err="1"/>
              <a:t>mkdir</a:t>
            </a:r>
            <a:r>
              <a:rPr lang="en-US" altLang="en-US" dirty="0"/>
              <a:t>, </a:t>
            </a:r>
            <a:r>
              <a:rPr lang="en-US" altLang="en-US" dirty="0" err="1"/>
              <a:t>rmdir</a:t>
            </a:r>
            <a:r>
              <a:rPr lang="en-US" altLang="en-US" dirty="0"/>
              <a:t>, copy, move, and del.</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Use </a:t>
            </a:r>
            <a:r>
              <a:rPr lang="en-US" altLang="en-US" dirty="0" err="1"/>
              <a:t>cls</a:t>
            </a:r>
            <a:r>
              <a:rPr lang="en-US" altLang="en-US" dirty="0"/>
              <a:t> to clear the screen and exit to close CMD. </a:t>
            </a:r>
          </a:p>
        </p:txBody>
      </p:sp>
    </p:spTree>
    <p:extLst>
      <p:ext uri="{BB962C8B-B14F-4D97-AF65-F5344CB8AC3E}">
        <p14:creationId xmlns:p14="http://schemas.microsoft.com/office/powerpoint/2010/main" val="143412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4197E-343D-310C-A822-8231B388704E}"/>
              </a:ext>
            </a:extLst>
          </p:cNvPr>
          <p:cNvSpPr>
            <a:spLocks noGrp="1"/>
          </p:cNvSpPr>
          <p:nvPr>
            <p:ph type="title"/>
          </p:nvPr>
        </p:nvSpPr>
        <p:spPr/>
        <p:txBody>
          <a:bodyPr/>
          <a:lstStyle/>
          <a:p>
            <a:r>
              <a:rPr lang="en-US" b="1" dirty="0"/>
              <a:t>CMD Commands</a:t>
            </a:r>
          </a:p>
        </p:txBody>
      </p:sp>
      <p:sp>
        <p:nvSpPr>
          <p:cNvPr id="3" name="Content Placeholder 2">
            <a:extLst>
              <a:ext uri="{FF2B5EF4-FFF2-40B4-BE49-F238E27FC236}">
                <a16:creationId xmlns:a16="http://schemas.microsoft.com/office/drawing/2014/main" id="{24D4176E-4D51-F8DE-1D73-2E41D59AA24A}"/>
              </a:ext>
            </a:extLst>
          </p:cNvPr>
          <p:cNvSpPr>
            <a:spLocks noGrp="1"/>
          </p:cNvSpPr>
          <p:nvPr>
            <p:ph idx="1"/>
          </p:nvPr>
        </p:nvSpPr>
        <p:spPr/>
        <p:txBody>
          <a:bodyPr/>
          <a:lstStyle/>
          <a:p>
            <a:r>
              <a:rPr lang="en-US" dirty="0" err="1"/>
              <a:t>dir</a:t>
            </a:r>
            <a:r>
              <a:rPr lang="en-US" dirty="0"/>
              <a:t>	( shows directories )</a:t>
            </a:r>
          </a:p>
          <a:p>
            <a:r>
              <a:rPr lang="en-US" dirty="0" err="1"/>
              <a:t>dir</a:t>
            </a:r>
            <a:r>
              <a:rPr lang="en-US" dirty="0"/>
              <a:t> /p (page by page)</a:t>
            </a:r>
          </a:p>
          <a:p>
            <a:r>
              <a:rPr lang="en-US" dirty="0"/>
              <a:t>cd	( change directories )</a:t>
            </a:r>
          </a:p>
          <a:p>
            <a:r>
              <a:rPr lang="en-US" dirty="0"/>
              <a:t>cd ..</a:t>
            </a:r>
          </a:p>
          <a:p>
            <a:r>
              <a:rPr lang="en-US" dirty="0"/>
              <a:t>cd ../..</a:t>
            </a:r>
          </a:p>
          <a:p>
            <a:r>
              <a:rPr lang="en-US" dirty="0" err="1"/>
              <a:t>mkdir</a:t>
            </a:r>
            <a:r>
              <a:rPr lang="en-US" dirty="0"/>
              <a:t> (make directory)</a:t>
            </a:r>
          </a:p>
          <a:p>
            <a:r>
              <a:rPr lang="en-US" dirty="0" err="1"/>
              <a:t>rmdir</a:t>
            </a:r>
            <a:r>
              <a:rPr lang="en-US" dirty="0"/>
              <a:t> (remove directory)</a:t>
            </a:r>
          </a:p>
          <a:p>
            <a:r>
              <a:rPr lang="en-US" dirty="0" err="1"/>
              <a:t>rmdir</a:t>
            </a:r>
            <a:r>
              <a:rPr lang="en-US" dirty="0"/>
              <a:t> /s (remove directory and all of its contents)</a:t>
            </a:r>
          </a:p>
        </p:txBody>
      </p:sp>
    </p:spTree>
    <p:extLst>
      <p:ext uri="{BB962C8B-B14F-4D97-AF65-F5344CB8AC3E}">
        <p14:creationId xmlns:p14="http://schemas.microsoft.com/office/powerpoint/2010/main" val="426639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71188-BCA4-5FF9-4EBB-C90F5D5D70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D8D3CF-F4D5-35AC-3618-C5F890B04E73}"/>
              </a:ext>
            </a:extLst>
          </p:cNvPr>
          <p:cNvSpPr>
            <a:spLocks noGrp="1"/>
          </p:cNvSpPr>
          <p:nvPr>
            <p:ph idx="1"/>
          </p:nvPr>
        </p:nvSpPr>
        <p:spPr/>
        <p:txBody>
          <a:bodyPr>
            <a:normAutofit lnSpcReduction="10000"/>
          </a:bodyPr>
          <a:lstStyle/>
          <a:p>
            <a:r>
              <a:rPr lang="en-US" dirty="0"/>
              <a:t>copy (copy files and directories)</a:t>
            </a:r>
          </a:p>
          <a:p>
            <a:r>
              <a:rPr lang="en-US" dirty="0"/>
              <a:t>move (move files and directories)</a:t>
            </a:r>
          </a:p>
          <a:p>
            <a:r>
              <a:rPr lang="en-US" dirty="0"/>
              <a:t>Command: copy (or) move [source] [destination]</a:t>
            </a:r>
          </a:p>
          <a:p>
            <a:endParaRPr lang="en-US" dirty="0"/>
          </a:p>
          <a:p>
            <a:r>
              <a:rPr lang="en-US" dirty="0"/>
              <a:t>Echo “ Context” &gt; file.txt</a:t>
            </a:r>
          </a:p>
          <a:p>
            <a:endParaRPr lang="en-US" dirty="0"/>
          </a:p>
          <a:p>
            <a:r>
              <a:rPr lang="en-US" dirty="0"/>
              <a:t>Del (delete files)</a:t>
            </a:r>
          </a:p>
          <a:p>
            <a:r>
              <a:rPr lang="en-US" dirty="0" err="1"/>
              <a:t>cls</a:t>
            </a:r>
            <a:r>
              <a:rPr lang="en-US" dirty="0"/>
              <a:t> (clear screen)</a:t>
            </a:r>
          </a:p>
          <a:p>
            <a:r>
              <a:rPr lang="en-US" dirty="0"/>
              <a:t>exit (close </a:t>
            </a:r>
            <a:r>
              <a:rPr lang="en-US" dirty="0" err="1"/>
              <a:t>cmd</a:t>
            </a:r>
            <a:r>
              <a:rPr lang="en-US" dirty="0"/>
              <a:t>)</a:t>
            </a:r>
          </a:p>
        </p:txBody>
      </p:sp>
    </p:spTree>
    <p:extLst>
      <p:ext uri="{BB962C8B-B14F-4D97-AF65-F5344CB8AC3E}">
        <p14:creationId xmlns:p14="http://schemas.microsoft.com/office/powerpoint/2010/main" val="3505500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495</Words>
  <Application>Microsoft Office PowerPoint</Application>
  <PresentationFormat>Widescreen</PresentationFormat>
  <Paragraphs>44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Brush Script MT</vt:lpstr>
      <vt:lpstr>Calibri</vt:lpstr>
      <vt:lpstr>Calibri Light</vt:lpstr>
      <vt:lpstr>DM Sans Merlin</vt:lpstr>
      <vt:lpstr>Office Theme</vt:lpstr>
      <vt:lpstr>Applications of Information &amp; Communication Technology</vt:lpstr>
      <vt:lpstr>CLI vs GUI</vt:lpstr>
      <vt:lpstr>Command Line Prompt</vt:lpstr>
      <vt:lpstr>How to access CMD</vt:lpstr>
      <vt:lpstr>Directory Tree</vt:lpstr>
      <vt:lpstr>Files vs Directories</vt:lpstr>
      <vt:lpstr>We will learn in this Lab how to:</vt:lpstr>
      <vt:lpstr>CMD Commands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Haider</dc:creator>
  <cp:lastModifiedBy>Ali Haider</cp:lastModifiedBy>
  <cp:revision>3</cp:revision>
  <dcterms:created xsi:type="dcterms:W3CDTF">2024-09-12T17:42:18Z</dcterms:created>
  <dcterms:modified xsi:type="dcterms:W3CDTF">2024-09-13T03:16:36Z</dcterms:modified>
</cp:coreProperties>
</file>