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7" r:id="rId3"/>
    <p:sldId id="268" r:id="rId4"/>
    <p:sldId id="269" r:id="rId5"/>
    <p:sldId id="270" r:id="rId6"/>
    <p:sldId id="271" r:id="rId7"/>
    <p:sldId id="272" r:id="rId8"/>
    <p:sldId id="273" r:id="rId9"/>
    <p:sldId id="27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95DA0-C804-270B-4704-D99D5DC4C0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DAB7E4-BDA3-EA31-A8EF-F2564B1DF5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EDE34E-3527-71A7-B790-BBEB0BB74D66}"/>
              </a:ext>
            </a:extLst>
          </p:cNvPr>
          <p:cNvSpPr>
            <a:spLocks noGrp="1"/>
          </p:cNvSpPr>
          <p:nvPr>
            <p:ph type="dt" sz="half" idx="10"/>
          </p:nvPr>
        </p:nvSpPr>
        <p:spPr/>
        <p:txBody>
          <a:bodyPr/>
          <a:lstStyle/>
          <a:p>
            <a:fld id="{8E41C4C1-989B-4866-927D-2570077A16FF}" type="datetimeFigureOut">
              <a:rPr lang="en-US" smtClean="0"/>
              <a:t>9/19/2024</a:t>
            </a:fld>
            <a:endParaRPr lang="en-US"/>
          </a:p>
        </p:txBody>
      </p:sp>
      <p:sp>
        <p:nvSpPr>
          <p:cNvPr id="5" name="Footer Placeholder 4">
            <a:extLst>
              <a:ext uri="{FF2B5EF4-FFF2-40B4-BE49-F238E27FC236}">
                <a16:creationId xmlns:a16="http://schemas.microsoft.com/office/drawing/2014/main" id="{1266A3BC-3560-B948-EF07-DA1832D4F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571196-433F-9A3F-CB66-334CB52D0226}"/>
              </a:ext>
            </a:extLst>
          </p:cNvPr>
          <p:cNvSpPr>
            <a:spLocks noGrp="1"/>
          </p:cNvSpPr>
          <p:nvPr>
            <p:ph type="sldNum" sz="quarter" idx="12"/>
          </p:nvPr>
        </p:nvSpPr>
        <p:spPr/>
        <p:txBody>
          <a:bodyPr/>
          <a:lstStyle/>
          <a:p>
            <a:fld id="{F8E9E593-7CB7-45D7-9C7B-8765D77EDB10}" type="slidenum">
              <a:rPr lang="en-US" smtClean="0"/>
              <a:t>‹#›</a:t>
            </a:fld>
            <a:endParaRPr lang="en-US"/>
          </a:p>
        </p:txBody>
      </p:sp>
    </p:spTree>
    <p:extLst>
      <p:ext uri="{BB962C8B-B14F-4D97-AF65-F5344CB8AC3E}">
        <p14:creationId xmlns:p14="http://schemas.microsoft.com/office/powerpoint/2010/main" val="1711970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55A76-1468-1F72-3391-64456A514E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C8CDF3-6C8A-5A22-CEA8-E03E11FBD6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9D493B-CCFC-94E2-92C5-206A69868E77}"/>
              </a:ext>
            </a:extLst>
          </p:cNvPr>
          <p:cNvSpPr>
            <a:spLocks noGrp="1"/>
          </p:cNvSpPr>
          <p:nvPr>
            <p:ph type="dt" sz="half" idx="10"/>
          </p:nvPr>
        </p:nvSpPr>
        <p:spPr/>
        <p:txBody>
          <a:bodyPr/>
          <a:lstStyle/>
          <a:p>
            <a:fld id="{8E41C4C1-989B-4866-927D-2570077A16FF}" type="datetimeFigureOut">
              <a:rPr lang="en-US" smtClean="0"/>
              <a:t>9/19/2024</a:t>
            </a:fld>
            <a:endParaRPr lang="en-US"/>
          </a:p>
        </p:txBody>
      </p:sp>
      <p:sp>
        <p:nvSpPr>
          <p:cNvPr id="5" name="Footer Placeholder 4">
            <a:extLst>
              <a:ext uri="{FF2B5EF4-FFF2-40B4-BE49-F238E27FC236}">
                <a16:creationId xmlns:a16="http://schemas.microsoft.com/office/drawing/2014/main" id="{42733AB0-498B-EC03-F46C-212DB6A26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EAE90-691C-15C7-BCE3-CA8956B563EB}"/>
              </a:ext>
            </a:extLst>
          </p:cNvPr>
          <p:cNvSpPr>
            <a:spLocks noGrp="1"/>
          </p:cNvSpPr>
          <p:nvPr>
            <p:ph type="sldNum" sz="quarter" idx="12"/>
          </p:nvPr>
        </p:nvSpPr>
        <p:spPr/>
        <p:txBody>
          <a:bodyPr/>
          <a:lstStyle/>
          <a:p>
            <a:fld id="{F8E9E593-7CB7-45D7-9C7B-8765D77EDB10}" type="slidenum">
              <a:rPr lang="en-US" smtClean="0"/>
              <a:t>‹#›</a:t>
            </a:fld>
            <a:endParaRPr lang="en-US"/>
          </a:p>
        </p:txBody>
      </p:sp>
    </p:spTree>
    <p:extLst>
      <p:ext uri="{BB962C8B-B14F-4D97-AF65-F5344CB8AC3E}">
        <p14:creationId xmlns:p14="http://schemas.microsoft.com/office/powerpoint/2010/main" val="2369340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BF81B2-17A8-6869-736C-F1999E498E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155736-E7A9-5D9C-C891-C9C3E705FB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A062C5-6E25-4334-7583-7C946B13A76D}"/>
              </a:ext>
            </a:extLst>
          </p:cNvPr>
          <p:cNvSpPr>
            <a:spLocks noGrp="1"/>
          </p:cNvSpPr>
          <p:nvPr>
            <p:ph type="dt" sz="half" idx="10"/>
          </p:nvPr>
        </p:nvSpPr>
        <p:spPr/>
        <p:txBody>
          <a:bodyPr/>
          <a:lstStyle/>
          <a:p>
            <a:fld id="{8E41C4C1-989B-4866-927D-2570077A16FF}" type="datetimeFigureOut">
              <a:rPr lang="en-US" smtClean="0"/>
              <a:t>9/19/2024</a:t>
            </a:fld>
            <a:endParaRPr lang="en-US"/>
          </a:p>
        </p:txBody>
      </p:sp>
      <p:sp>
        <p:nvSpPr>
          <p:cNvPr id="5" name="Footer Placeholder 4">
            <a:extLst>
              <a:ext uri="{FF2B5EF4-FFF2-40B4-BE49-F238E27FC236}">
                <a16:creationId xmlns:a16="http://schemas.microsoft.com/office/drawing/2014/main" id="{F2D6C734-7FC2-4F28-FEB5-DC9ED25AF3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EEE564-1478-6EB1-490B-0BE66C6D8E85}"/>
              </a:ext>
            </a:extLst>
          </p:cNvPr>
          <p:cNvSpPr>
            <a:spLocks noGrp="1"/>
          </p:cNvSpPr>
          <p:nvPr>
            <p:ph type="sldNum" sz="quarter" idx="12"/>
          </p:nvPr>
        </p:nvSpPr>
        <p:spPr/>
        <p:txBody>
          <a:bodyPr/>
          <a:lstStyle/>
          <a:p>
            <a:fld id="{F8E9E593-7CB7-45D7-9C7B-8765D77EDB10}" type="slidenum">
              <a:rPr lang="en-US" smtClean="0"/>
              <a:t>‹#›</a:t>
            </a:fld>
            <a:endParaRPr lang="en-US"/>
          </a:p>
        </p:txBody>
      </p:sp>
    </p:spTree>
    <p:extLst>
      <p:ext uri="{BB962C8B-B14F-4D97-AF65-F5344CB8AC3E}">
        <p14:creationId xmlns:p14="http://schemas.microsoft.com/office/powerpoint/2010/main" val="212016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95254-504F-269F-6F6D-1E82926C50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851423-491F-ACD0-C3C0-267A5999AE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941BCB-C6F4-4673-8422-9C883D228B42}"/>
              </a:ext>
            </a:extLst>
          </p:cNvPr>
          <p:cNvSpPr>
            <a:spLocks noGrp="1"/>
          </p:cNvSpPr>
          <p:nvPr>
            <p:ph type="dt" sz="half" idx="10"/>
          </p:nvPr>
        </p:nvSpPr>
        <p:spPr/>
        <p:txBody>
          <a:bodyPr/>
          <a:lstStyle/>
          <a:p>
            <a:fld id="{8E41C4C1-989B-4866-927D-2570077A16FF}" type="datetimeFigureOut">
              <a:rPr lang="en-US" smtClean="0"/>
              <a:t>9/19/2024</a:t>
            </a:fld>
            <a:endParaRPr lang="en-US"/>
          </a:p>
        </p:txBody>
      </p:sp>
      <p:sp>
        <p:nvSpPr>
          <p:cNvPr id="5" name="Footer Placeholder 4">
            <a:extLst>
              <a:ext uri="{FF2B5EF4-FFF2-40B4-BE49-F238E27FC236}">
                <a16:creationId xmlns:a16="http://schemas.microsoft.com/office/drawing/2014/main" id="{777C04AA-E223-2D5A-BFEC-1DE502BF28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DC7C26-02CC-AE98-5E76-952B41EAABEB}"/>
              </a:ext>
            </a:extLst>
          </p:cNvPr>
          <p:cNvSpPr>
            <a:spLocks noGrp="1"/>
          </p:cNvSpPr>
          <p:nvPr>
            <p:ph type="sldNum" sz="quarter" idx="12"/>
          </p:nvPr>
        </p:nvSpPr>
        <p:spPr/>
        <p:txBody>
          <a:bodyPr/>
          <a:lstStyle/>
          <a:p>
            <a:fld id="{F8E9E593-7CB7-45D7-9C7B-8765D77EDB10}" type="slidenum">
              <a:rPr lang="en-US" smtClean="0"/>
              <a:t>‹#›</a:t>
            </a:fld>
            <a:endParaRPr lang="en-US"/>
          </a:p>
        </p:txBody>
      </p:sp>
    </p:spTree>
    <p:extLst>
      <p:ext uri="{BB962C8B-B14F-4D97-AF65-F5344CB8AC3E}">
        <p14:creationId xmlns:p14="http://schemas.microsoft.com/office/powerpoint/2010/main" val="3396054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EDFC9-5608-5945-3087-13E90D2D35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289D98-CA97-0CC2-1A95-545AF483B4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13D6F1-76CC-C342-953F-F967824189D9}"/>
              </a:ext>
            </a:extLst>
          </p:cNvPr>
          <p:cNvSpPr>
            <a:spLocks noGrp="1"/>
          </p:cNvSpPr>
          <p:nvPr>
            <p:ph type="dt" sz="half" idx="10"/>
          </p:nvPr>
        </p:nvSpPr>
        <p:spPr/>
        <p:txBody>
          <a:bodyPr/>
          <a:lstStyle/>
          <a:p>
            <a:fld id="{8E41C4C1-989B-4866-927D-2570077A16FF}" type="datetimeFigureOut">
              <a:rPr lang="en-US" smtClean="0"/>
              <a:t>9/19/2024</a:t>
            </a:fld>
            <a:endParaRPr lang="en-US"/>
          </a:p>
        </p:txBody>
      </p:sp>
      <p:sp>
        <p:nvSpPr>
          <p:cNvPr id="5" name="Footer Placeholder 4">
            <a:extLst>
              <a:ext uri="{FF2B5EF4-FFF2-40B4-BE49-F238E27FC236}">
                <a16:creationId xmlns:a16="http://schemas.microsoft.com/office/drawing/2014/main" id="{3F4F102E-90E6-0C75-07C9-6BD170C8C1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19CE5E-8671-6FB4-E7F5-B48AEEE30E49}"/>
              </a:ext>
            </a:extLst>
          </p:cNvPr>
          <p:cNvSpPr>
            <a:spLocks noGrp="1"/>
          </p:cNvSpPr>
          <p:nvPr>
            <p:ph type="sldNum" sz="quarter" idx="12"/>
          </p:nvPr>
        </p:nvSpPr>
        <p:spPr/>
        <p:txBody>
          <a:bodyPr/>
          <a:lstStyle/>
          <a:p>
            <a:fld id="{F8E9E593-7CB7-45D7-9C7B-8765D77EDB10}" type="slidenum">
              <a:rPr lang="en-US" smtClean="0"/>
              <a:t>‹#›</a:t>
            </a:fld>
            <a:endParaRPr lang="en-US"/>
          </a:p>
        </p:txBody>
      </p:sp>
    </p:spTree>
    <p:extLst>
      <p:ext uri="{BB962C8B-B14F-4D97-AF65-F5344CB8AC3E}">
        <p14:creationId xmlns:p14="http://schemas.microsoft.com/office/powerpoint/2010/main" val="803408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08871-BE54-957F-591D-23D429ED82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7E63EE-7004-F56C-6F54-5529F217AA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5CCC00-CB18-EE4D-FFD5-F6B193B86F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AB36C2-4314-B9D7-F7AB-3A5F03595B88}"/>
              </a:ext>
            </a:extLst>
          </p:cNvPr>
          <p:cNvSpPr>
            <a:spLocks noGrp="1"/>
          </p:cNvSpPr>
          <p:nvPr>
            <p:ph type="dt" sz="half" idx="10"/>
          </p:nvPr>
        </p:nvSpPr>
        <p:spPr/>
        <p:txBody>
          <a:bodyPr/>
          <a:lstStyle/>
          <a:p>
            <a:fld id="{8E41C4C1-989B-4866-927D-2570077A16FF}" type="datetimeFigureOut">
              <a:rPr lang="en-US" smtClean="0"/>
              <a:t>9/19/2024</a:t>
            </a:fld>
            <a:endParaRPr lang="en-US"/>
          </a:p>
        </p:txBody>
      </p:sp>
      <p:sp>
        <p:nvSpPr>
          <p:cNvPr id="6" name="Footer Placeholder 5">
            <a:extLst>
              <a:ext uri="{FF2B5EF4-FFF2-40B4-BE49-F238E27FC236}">
                <a16:creationId xmlns:a16="http://schemas.microsoft.com/office/drawing/2014/main" id="{96A1BF5B-DE5C-25BD-B5B7-E5F005F2C2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4CBDEC-FA61-F631-5494-80BA5059B15B}"/>
              </a:ext>
            </a:extLst>
          </p:cNvPr>
          <p:cNvSpPr>
            <a:spLocks noGrp="1"/>
          </p:cNvSpPr>
          <p:nvPr>
            <p:ph type="sldNum" sz="quarter" idx="12"/>
          </p:nvPr>
        </p:nvSpPr>
        <p:spPr/>
        <p:txBody>
          <a:bodyPr/>
          <a:lstStyle/>
          <a:p>
            <a:fld id="{F8E9E593-7CB7-45D7-9C7B-8765D77EDB10}" type="slidenum">
              <a:rPr lang="en-US" smtClean="0"/>
              <a:t>‹#›</a:t>
            </a:fld>
            <a:endParaRPr lang="en-US"/>
          </a:p>
        </p:txBody>
      </p:sp>
    </p:spTree>
    <p:extLst>
      <p:ext uri="{BB962C8B-B14F-4D97-AF65-F5344CB8AC3E}">
        <p14:creationId xmlns:p14="http://schemas.microsoft.com/office/powerpoint/2010/main" val="3991062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D2B5B-C2AD-DE88-F142-6AA52D54BD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B6477B-CA47-C24C-F0C0-E57AFB97AD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E19971-D810-5423-0089-EE6AA141CD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28AA29-3763-9386-B26E-772ECCD604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F7C47B-3236-C1D7-3B0A-56953085EA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D78A61-FEFB-A41D-EA69-4974CC7B11E1}"/>
              </a:ext>
            </a:extLst>
          </p:cNvPr>
          <p:cNvSpPr>
            <a:spLocks noGrp="1"/>
          </p:cNvSpPr>
          <p:nvPr>
            <p:ph type="dt" sz="half" idx="10"/>
          </p:nvPr>
        </p:nvSpPr>
        <p:spPr/>
        <p:txBody>
          <a:bodyPr/>
          <a:lstStyle/>
          <a:p>
            <a:fld id="{8E41C4C1-989B-4866-927D-2570077A16FF}" type="datetimeFigureOut">
              <a:rPr lang="en-US" smtClean="0"/>
              <a:t>9/19/2024</a:t>
            </a:fld>
            <a:endParaRPr lang="en-US"/>
          </a:p>
        </p:txBody>
      </p:sp>
      <p:sp>
        <p:nvSpPr>
          <p:cNvPr id="8" name="Footer Placeholder 7">
            <a:extLst>
              <a:ext uri="{FF2B5EF4-FFF2-40B4-BE49-F238E27FC236}">
                <a16:creationId xmlns:a16="http://schemas.microsoft.com/office/drawing/2014/main" id="{D27B8A96-1844-B505-CA66-495073A9CD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B0A5C3-7FE0-7B84-1E7F-1260C0B6E251}"/>
              </a:ext>
            </a:extLst>
          </p:cNvPr>
          <p:cNvSpPr>
            <a:spLocks noGrp="1"/>
          </p:cNvSpPr>
          <p:nvPr>
            <p:ph type="sldNum" sz="quarter" idx="12"/>
          </p:nvPr>
        </p:nvSpPr>
        <p:spPr/>
        <p:txBody>
          <a:bodyPr/>
          <a:lstStyle/>
          <a:p>
            <a:fld id="{F8E9E593-7CB7-45D7-9C7B-8765D77EDB10}" type="slidenum">
              <a:rPr lang="en-US" smtClean="0"/>
              <a:t>‹#›</a:t>
            </a:fld>
            <a:endParaRPr lang="en-US"/>
          </a:p>
        </p:txBody>
      </p:sp>
    </p:spTree>
    <p:extLst>
      <p:ext uri="{BB962C8B-B14F-4D97-AF65-F5344CB8AC3E}">
        <p14:creationId xmlns:p14="http://schemas.microsoft.com/office/powerpoint/2010/main" val="1107271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56740-BDE1-5D72-6340-241CA0DBA8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A3B723-D972-C678-3123-9D9F2BC8EE15}"/>
              </a:ext>
            </a:extLst>
          </p:cNvPr>
          <p:cNvSpPr>
            <a:spLocks noGrp="1"/>
          </p:cNvSpPr>
          <p:nvPr>
            <p:ph type="dt" sz="half" idx="10"/>
          </p:nvPr>
        </p:nvSpPr>
        <p:spPr/>
        <p:txBody>
          <a:bodyPr/>
          <a:lstStyle/>
          <a:p>
            <a:fld id="{8E41C4C1-989B-4866-927D-2570077A16FF}" type="datetimeFigureOut">
              <a:rPr lang="en-US" smtClean="0"/>
              <a:t>9/19/2024</a:t>
            </a:fld>
            <a:endParaRPr lang="en-US"/>
          </a:p>
        </p:txBody>
      </p:sp>
      <p:sp>
        <p:nvSpPr>
          <p:cNvPr id="4" name="Footer Placeholder 3">
            <a:extLst>
              <a:ext uri="{FF2B5EF4-FFF2-40B4-BE49-F238E27FC236}">
                <a16:creationId xmlns:a16="http://schemas.microsoft.com/office/drawing/2014/main" id="{AE3D0D46-F073-B716-2EFB-4F374E6C04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8C9506-F542-67CD-0608-1E199843196B}"/>
              </a:ext>
            </a:extLst>
          </p:cNvPr>
          <p:cNvSpPr>
            <a:spLocks noGrp="1"/>
          </p:cNvSpPr>
          <p:nvPr>
            <p:ph type="sldNum" sz="quarter" idx="12"/>
          </p:nvPr>
        </p:nvSpPr>
        <p:spPr/>
        <p:txBody>
          <a:bodyPr/>
          <a:lstStyle/>
          <a:p>
            <a:fld id="{F8E9E593-7CB7-45D7-9C7B-8765D77EDB10}" type="slidenum">
              <a:rPr lang="en-US" smtClean="0"/>
              <a:t>‹#›</a:t>
            </a:fld>
            <a:endParaRPr lang="en-US"/>
          </a:p>
        </p:txBody>
      </p:sp>
    </p:spTree>
    <p:extLst>
      <p:ext uri="{BB962C8B-B14F-4D97-AF65-F5344CB8AC3E}">
        <p14:creationId xmlns:p14="http://schemas.microsoft.com/office/powerpoint/2010/main" val="2299921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D629F6-4635-F515-31DE-2AA5AE5C1B35}"/>
              </a:ext>
            </a:extLst>
          </p:cNvPr>
          <p:cNvSpPr>
            <a:spLocks noGrp="1"/>
          </p:cNvSpPr>
          <p:nvPr>
            <p:ph type="dt" sz="half" idx="10"/>
          </p:nvPr>
        </p:nvSpPr>
        <p:spPr/>
        <p:txBody>
          <a:bodyPr/>
          <a:lstStyle/>
          <a:p>
            <a:fld id="{8E41C4C1-989B-4866-927D-2570077A16FF}" type="datetimeFigureOut">
              <a:rPr lang="en-US" smtClean="0"/>
              <a:t>9/19/2024</a:t>
            </a:fld>
            <a:endParaRPr lang="en-US"/>
          </a:p>
        </p:txBody>
      </p:sp>
      <p:sp>
        <p:nvSpPr>
          <p:cNvPr id="3" name="Footer Placeholder 2">
            <a:extLst>
              <a:ext uri="{FF2B5EF4-FFF2-40B4-BE49-F238E27FC236}">
                <a16:creationId xmlns:a16="http://schemas.microsoft.com/office/drawing/2014/main" id="{FB58E3FC-7885-B6F3-BC8E-E2398E1FB5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7BAFF0-BAFB-885A-2FDE-5D8A4C6B03E4}"/>
              </a:ext>
            </a:extLst>
          </p:cNvPr>
          <p:cNvSpPr>
            <a:spLocks noGrp="1"/>
          </p:cNvSpPr>
          <p:nvPr>
            <p:ph type="sldNum" sz="quarter" idx="12"/>
          </p:nvPr>
        </p:nvSpPr>
        <p:spPr/>
        <p:txBody>
          <a:bodyPr/>
          <a:lstStyle/>
          <a:p>
            <a:fld id="{F8E9E593-7CB7-45D7-9C7B-8765D77EDB10}" type="slidenum">
              <a:rPr lang="en-US" smtClean="0"/>
              <a:t>‹#›</a:t>
            </a:fld>
            <a:endParaRPr lang="en-US"/>
          </a:p>
        </p:txBody>
      </p:sp>
    </p:spTree>
    <p:extLst>
      <p:ext uri="{BB962C8B-B14F-4D97-AF65-F5344CB8AC3E}">
        <p14:creationId xmlns:p14="http://schemas.microsoft.com/office/powerpoint/2010/main" val="4229134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33A06-CAEE-BC1E-E204-34CD13DF15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F2BE28-0EC2-93CB-7CCD-46C2876BCA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36AE12-26E0-23AC-9F48-C81ACB435E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EE1C5C-1690-3F8D-8D7E-205983060968}"/>
              </a:ext>
            </a:extLst>
          </p:cNvPr>
          <p:cNvSpPr>
            <a:spLocks noGrp="1"/>
          </p:cNvSpPr>
          <p:nvPr>
            <p:ph type="dt" sz="half" idx="10"/>
          </p:nvPr>
        </p:nvSpPr>
        <p:spPr/>
        <p:txBody>
          <a:bodyPr/>
          <a:lstStyle/>
          <a:p>
            <a:fld id="{8E41C4C1-989B-4866-927D-2570077A16FF}" type="datetimeFigureOut">
              <a:rPr lang="en-US" smtClean="0"/>
              <a:t>9/19/2024</a:t>
            </a:fld>
            <a:endParaRPr lang="en-US"/>
          </a:p>
        </p:txBody>
      </p:sp>
      <p:sp>
        <p:nvSpPr>
          <p:cNvPr id="6" name="Footer Placeholder 5">
            <a:extLst>
              <a:ext uri="{FF2B5EF4-FFF2-40B4-BE49-F238E27FC236}">
                <a16:creationId xmlns:a16="http://schemas.microsoft.com/office/drawing/2014/main" id="{DB171427-F4A5-C305-6622-3F0034804A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60D908-ABF6-182A-8C14-61BF8851F979}"/>
              </a:ext>
            </a:extLst>
          </p:cNvPr>
          <p:cNvSpPr>
            <a:spLocks noGrp="1"/>
          </p:cNvSpPr>
          <p:nvPr>
            <p:ph type="sldNum" sz="quarter" idx="12"/>
          </p:nvPr>
        </p:nvSpPr>
        <p:spPr/>
        <p:txBody>
          <a:bodyPr/>
          <a:lstStyle/>
          <a:p>
            <a:fld id="{F8E9E593-7CB7-45D7-9C7B-8765D77EDB10}" type="slidenum">
              <a:rPr lang="en-US" smtClean="0"/>
              <a:t>‹#›</a:t>
            </a:fld>
            <a:endParaRPr lang="en-US"/>
          </a:p>
        </p:txBody>
      </p:sp>
    </p:spTree>
    <p:extLst>
      <p:ext uri="{BB962C8B-B14F-4D97-AF65-F5344CB8AC3E}">
        <p14:creationId xmlns:p14="http://schemas.microsoft.com/office/powerpoint/2010/main" val="2944678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63C69-7360-07AD-8371-C8723C2C2F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9FED11-9E62-11BA-E725-A5BD0456CA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9A7AC0-2293-A3FC-8022-6EDDF156EC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06F9E2-C6CE-7203-527D-D3E02BB7899D}"/>
              </a:ext>
            </a:extLst>
          </p:cNvPr>
          <p:cNvSpPr>
            <a:spLocks noGrp="1"/>
          </p:cNvSpPr>
          <p:nvPr>
            <p:ph type="dt" sz="half" idx="10"/>
          </p:nvPr>
        </p:nvSpPr>
        <p:spPr/>
        <p:txBody>
          <a:bodyPr/>
          <a:lstStyle/>
          <a:p>
            <a:fld id="{8E41C4C1-989B-4866-927D-2570077A16FF}" type="datetimeFigureOut">
              <a:rPr lang="en-US" smtClean="0"/>
              <a:t>9/19/2024</a:t>
            </a:fld>
            <a:endParaRPr lang="en-US"/>
          </a:p>
        </p:txBody>
      </p:sp>
      <p:sp>
        <p:nvSpPr>
          <p:cNvPr id="6" name="Footer Placeholder 5">
            <a:extLst>
              <a:ext uri="{FF2B5EF4-FFF2-40B4-BE49-F238E27FC236}">
                <a16:creationId xmlns:a16="http://schemas.microsoft.com/office/drawing/2014/main" id="{66E4A895-7448-D14C-160D-92C2EBD507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882BA6-29C1-71EF-65FE-C24F3988273E}"/>
              </a:ext>
            </a:extLst>
          </p:cNvPr>
          <p:cNvSpPr>
            <a:spLocks noGrp="1"/>
          </p:cNvSpPr>
          <p:nvPr>
            <p:ph type="sldNum" sz="quarter" idx="12"/>
          </p:nvPr>
        </p:nvSpPr>
        <p:spPr/>
        <p:txBody>
          <a:bodyPr/>
          <a:lstStyle/>
          <a:p>
            <a:fld id="{F8E9E593-7CB7-45D7-9C7B-8765D77EDB10}" type="slidenum">
              <a:rPr lang="en-US" smtClean="0"/>
              <a:t>‹#›</a:t>
            </a:fld>
            <a:endParaRPr lang="en-US"/>
          </a:p>
        </p:txBody>
      </p:sp>
    </p:spTree>
    <p:extLst>
      <p:ext uri="{BB962C8B-B14F-4D97-AF65-F5344CB8AC3E}">
        <p14:creationId xmlns:p14="http://schemas.microsoft.com/office/powerpoint/2010/main" val="1703120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D39CF4-49FF-18DC-A871-088D16EFC3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741056-3316-0814-FA58-F30F91C6F0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5E393B-B07B-D148-2598-D26962139F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41C4C1-989B-4866-927D-2570077A16FF}" type="datetimeFigureOut">
              <a:rPr lang="en-US" smtClean="0"/>
              <a:t>9/19/2024</a:t>
            </a:fld>
            <a:endParaRPr lang="en-US"/>
          </a:p>
        </p:txBody>
      </p:sp>
      <p:sp>
        <p:nvSpPr>
          <p:cNvPr id="5" name="Footer Placeholder 4">
            <a:extLst>
              <a:ext uri="{FF2B5EF4-FFF2-40B4-BE49-F238E27FC236}">
                <a16:creationId xmlns:a16="http://schemas.microsoft.com/office/drawing/2014/main" id="{486C337E-0108-9E63-0C30-59675FC444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6FF86C-40CF-BED4-54C2-B1BCAD2F20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E9E593-7CB7-45D7-9C7B-8765D77EDB10}" type="slidenum">
              <a:rPr lang="en-US" smtClean="0"/>
              <a:t>‹#›</a:t>
            </a:fld>
            <a:endParaRPr lang="en-US"/>
          </a:p>
        </p:txBody>
      </p:sp>
    </p:spTree>
    <p:extLst>
      <p:ext uri="{BB962C8B-B14F-4D97-AF65-F5344CB8AC3E}">
        <p14:creationId xmlns:p14="http://schemas.microsoft.com/office/powerpoint/2010/main" val="602508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963D1-C786-4494-B6C5-2F10B1621412}"/>
              </a:ext>
            </a:extLst>
          </p:cNvPr>
          <p:cNvSpPr>
            <a:spLocks noGrp="1"/>
          </p:cNvSpPr>
          <p:nvPr>
            <p:ph type="ctrTitle"/>
          </p:nvPr>
        </p:nvSpPr>
        <p:spPr/>
        <p:txBody>
          <a:bodyPr>
            <a:normAutofit/>
          </a:bodyPr>
          <a:lstStyle/>
          <a:p>
            <a:r>
              <a:rPr lang="en-US" sz="4800" b="1" dirty="0"/>
              <a:t>Applications of Information &amp; Communication Technology</a:t>
            </a:r>
          </a:p>
        </p:txBody>
      </p:sp>
      <p:sp>
        <p:nvSpPr>
          <p:cNvPr id="3" name="Subtitle 2">
            <a:extLst>
              <a:ext uri="{FF2B5EF4-FFF2-40B4-BE49-F238E27FC236}">
                <a16:creationId xmlns:a16="http://schemas.microsoft.com/office/drawing/2014/main" id="{542BC4AA-38AB-4D37-80E2-478CBCD476F1}"/>
              </a:ext>
            </a:extLst>
          </p:cNvPr>
          <p:cNvSpPr>
            <a:spLocks noGrp="1"/>
          </p:cNvSpPr>
          <p:nvPr>
            <p:ph type="subTitle" idx="1"/>
          </p:nvPr>
        </p:nvSpPr>
        <p:spPr>
          <a:xfrm>
            <a:off x="1524000" y="4079875"/>
            <a:ext cx="9144000" cy="1655762"/>
          </a:xfrm>
        </p:spPr>
        <p:txBody>
          <a:bodyPr/>
          <a:lstStyle/>
          <a:p>
            <a:r>
              <a:rPr lang="en-US" dirty="0"/>
              <a:t>Mr. Ali Haider</a:t>
            </a:r>
          </a:p>
          <a:p>
            <a:r>
              <a:rPr lang="en-US" dirty="0"/>
              <a:t>Institute Of Management Sciences</a:t>
            </a:r>
          </a:p>
        </p:txBody>
      </p:sp>
    </p:spTree>
    <p:extLst>
      <p:ext uri="{BB962C8B-B14F-4D97-AF65-F5344CB8AC3E}">
        <p14:creationId xmlns:p14="http://schemas.microsoft.com/office/powerpoint/2010/main" val="2851026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D18FFF4-5159-4C3B-A236-4DF3D6B06298}"/>
              </a:ext>
            </a:extLst>
          </p:cNvPr>
          <p:cNvSpPr>
            <a:spLocks noGrp="1"/>
          </p:cNvSpPr>
          <p:nvPr>
            <p:ph type="ctrTitle"/>
          </p:nvPr>
        </p:nvSpPr>
        <p:spPr/>
        <p:txBody>
          <a:bodyPr>
            <a:normAutofit/>
          </a:bodyPr>
          <a:lstStyle/>
          <a:p>
            <a:r>
              <a:rPr lang="en-US" sz="8000" dirty="0">
                <a:latin typeface="Brush Script MT" panose="03060802040406070304" pitchFamily="66" charset="0"/>
              </a:rPr>
              <a:t>Thank You.</a:t>
            </a:r>
          </a:p>
        </p:txBody>
      </p:sp>
      <p:sp>
        <p:nvSpPr>
          <p:cNvPr id="6" name="Subtitle 5">
            <a:extLst>
              <a:ext uri="{FF2B5EF4-FFF2-40B4-BE49-F238E27FC236}">
                <a16:creationId xmlns:a16="http://schemas.microsoft.com/office/drawing/2014/main" id="{B43CC4BE-972F-4278-BBBC-2760E16AFD5C}"/>
              </a:ext>
            </a:extLst>
          </p:cNvPr>
          <p:cNvSpPr>
            <a:spLocks noGrp="1"/>
          </p:cNvSpPr>
          <p:nvPr>
            <p:ph type="subTitle" idx="1"/>
          </p:nvPr>
        </p:nvSpPr>
        <p:spPr>
          <a:xfrm>
            <a:off x="1524000" y="4327902"/>
            <a:ext cx="9144000" cy="1655762"/>
          </a:xfrm>
        </p:spPr>
        <p:txBody>
          <a:bodyPr/>
          <a:lstStyle/>
          <a:p>
            <a:r>
              <a:rPr lang="en-US" dirty="0"/>
              <a:t>The End</a:t>
            </a:r>
          </a:p>
        </p:txBody>
      </p:sp>
    </p:spTree>
    <p:extLst>
      <p:ext uri="{BB962C8B-B14F-4D97-AF65-F5344CB8AC3E}">
        <p14:creationId xmlns:p14="http://schemas.microsoft.com/office/powerpoint/2010/main" val="1093065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2F4F1-DD8C-1FBE-D150-D4CAC758FB89}"/>
              </a:ext>
            </a:extLst>
          </p:cNvPr>
          <p:cNvSpPr>
            <a:spLocks noGrp="1"/>
          </p:cNvSpPr>
          <p:nvPr>
            <p:ph type="title"/>
          </p:nvPr>
        </p:nvSpPr>
        <p:spPr/>
        <p:txBody>
          <a:bodyPr/>
          <a:lstStyle/>
          <a:p>
            <a:r>
              <a:rPr lang="en-US" b="1" dirty="0"/>
              <a:t>Microsoft Office</a:t>
            </a:r>
          </a:p>
        </p:txBody>
      </p:sp>
      <p:pic>
        <p:nvPicPr>
          <p:cNvPr id="1026" name="Picture 2" descr="Top 17 Microsoft Office Applications | Features, Uses &amp; Tips">
            <a:extLst>
              <a:ext uri="{FF2B5EF4-FFF2-40B4-BE49-F238E27FC236}">
                <a16:creationId xmlns:a16="http://schemas.microsoft.com/office/drawing/2014/main" id="{7647F857-797A-3504-2582-7197E1630F2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2537" y="1551514"/>
            <a:ext cx="8286926" cy="5082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470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CF483-F7E6-9477-17CC-4312C1FDEBCB}"/>
              </a:ext>
            </a:extLst>
          </p:cNvPr>
          <p:cNvSpPr>
            <a:spLocks noGrp="1"/>
          </p:cNvSpPr>
          <p:nvPr>
            <p:ph type="title"/>
          </p:nvPr>
        </p:nvSpPr>
        <p:spPr/>
        <p:txBody>
          <a:bodyPr/>
          <a:lstStyle/>
          <a:p>
            <a:r>
              <a:rPr lang="en-US" b="1" dirty="0"/>
              <a:t>Microsoft Word</a:t>
            </a:r>
          </a:p>
        </p:txBody>
      </p:sp>
      <p:sp>
        <p:nvSpPr>
          <p:cNvPr id="3" name="Content Placeholder 2">
            <a:extLst>
              <a:ext uri="{FF2B5EF4-FFF2-40B4-BE49-F238E27FC236}">
                <a16:creationId xmlns:a16="http://schemas.microsoft.com/office/drawing/2014/main" id="{67F5C6FE-01A5-5231-4604-E6D33E0ACEE7}"/>
              </a:ext>
            </a:extLst>
          </p:cNvPr>
          <p:cNvSpPr>
            <a:spLocks noGrp="1"/>
          </p:cNvSpPr>
          <p:nvPr>
            <p:ph idx="1"/>
          </p:nvPr>
        </p:nvSpPr>
        <p:spPr/>
        <p:txBody>
          <a:bodyPr/>
          <a:lstStyle/>
          <a:p>
            <a:r>
              <a:rPr lang="en-US" dirty="0"/>
              <a:t>Typing Text: Simply click in the document area and start typing. You can enter text in any part of the document.</a:t>
            </a:r>
          </a:p>
          <a:p>
            <a:r>
              <a:rPr lang="en-US" dirty="0"/>
              <a:t>Editing Text: Select the text you want to change by clicking and dragging. Use the Backspace key to delete characters to the left of the cursor, or the Delete key to remove characters to the right.</a:t>
            </a:r>
          </a:p>
        </p:txBody>
      </p:sp>
    </p:spTree>
    <p:extLst>
      <p:ext uri="{BB962C8B-B14F-4D97-AF65-F5344CB8AC3E}">
        <p14:creationId xmlns:p14="http://schemas.microsoft.com/office/powerpoint/2010/main" val="510761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354C6-6B0F-8956-2D7E-DDECC40BD662}"/>
              </a:ext>
            </a:extLst>
          </p:cNvPr>
          <p:cNvSpPr>
            <a:spLocks noGrp="1"/>
          </p:cNvSpPr>
          <p:nvPr>
            <p:ph type="title"/>
          </p:nvPr>
        </p:nvSpPr>
        <p:spPr/>
        <p:txBody>
          <a:bodyPr/>
          <a:lstStyle/>
          <a:p>
            <a:r>
              <a:rPr lang="en-US" dirty="0"/>
              <a:t>Font Formatting</a:t>
            </a:r>
          </a:p>
        </p:txBody>
      </p:sp>
      <p:sp>
        <p:nvSpPr>
          <p:cNvPr id="3" name="Content Placeholder 2">
            <a:extLst>
              <a:ext uri="{FF2B5EF4-FFF2-40B4-BE49-F238E27FC236}">
                <a16:creationId xmlns:a16="http://schemas.microsoft.com/office/drawing/2014/main" id="{6EF30609-B62C-9AC7-7444-28D6B518D725}"/>
              </a:ext>
            </a:extLst>
          </p:cNvPr>
          <p:cNvSpPr>
            <a:spLocks noGrp="1"/>
          </p:cNvSpPr>
          <p:nvPr>
            <p:ph idx="1"/>
          </p:nvPr>
        </p:nvSpPr>
        <p:spPr/>
        <p:txBody>
          <a:bodyPr/>
          <a:lstStyle/>
          <a:p>
            <a:r>
              <a:rPr lang="en-US" dirty="0"/>
              <a:t>Font Style: Choose from a variety of fonts (e.g., Arial, Times New Roman) to set the tone of your document. The font can affect readability and aesthetics.</a:t>
            </a:r>
          </a:p>
          <a:p>
            <a:r>
              <a:rPr lang="en-US" dirty="0"/>
              <a:t>Font Size: Adjust the size of your text to make it larger or smaller (e.g., 12pt for standard text, 14pt for headings).</a:t>
            </a:r>
          </a:p>
          <a:p>
            <a:r>
              <a:rPr lang="en-US" dirty="0"/>
              <a:t>Font Color: Change the color of your text to highlight important sections or to fit a specific theme.</a:t>
            </a:r>
          </a:p>
        </p:txBody>
      </p:sp>
    </p:spTree>
    <p:extLst>
      <p:ext uri="{BB962C8B-B14F-4D97-AF65-F5344CB8AC3E}">
        <p14:creationId xmlns:p14="http://schemas.microsoft.com/office/powerpoint/2010/main" val="101237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B5840-A28D-282E-E86C-D15FD395260F}"/>
              </a:ext>
            </a:extLst>
          </p:cNvPr>
          <p:cNvSpPr>
            <a:spLocks noGrp="1"/>
          </p:cNvSpPr>
          <p:nvPr>
            <p:ph type="title"/>
          </p:nvPr>
        </p:nvSpPr>
        <p:spPr/>
        <p:txBody>
          <a:bodyPr/>
          <a:lstStyle/>
          <a:p>
            <a:r>
              <a:rPr lang="en-US" b="1" dirty="0"/>
              <a:t>Paragraph Formatting</a:t>
            </a:r>
            <a:endParaRPr lang="en-US" dirty="0"/>
          </a:p>
        </p:txBody>
      </p:sp>
      <p:sp>
        <p:nvSpPr>
          <p:cNvPr id="3" name="Content Placeholder 2">
            <a:extLst>
              <a:ext uri="{FF2B5EF4-FFF2-40B4-BE49-F238E27FC236}">
                <a16:creationId xmlns:a16="http://schemas.microsoft.com/office/drawing/2014/main" id="{DBFE9402-6995-9D79-3A01-0002C54F7BB0}"/>
              </a:ext>
            </a:extLst>
          </p:cNvPr>
          <p:cNvSpPr>
            <a:spLocks noGrp="1"/>
          </p:cNvSpPr>
          <p:nvPr>
            <p:ph idx="1"/>
          </p:nvPr>
        </p:nvSpPr>
        <p:spPr/>
        <p:txBody>
          <a:bodyPr>
            <a:normAutofit fontScale="77500" lnSpcReduction="20000"/>
          </a:bodyPr>
          <a:lstStyle/>
          <a:p>
            <a:r>
              <a:rPr lang="en-US" dirty="0"/>
              <a:t>Alignment: Control how text is aligned within a paragraph:</a:t>
            </a:r>
          </a:p>
          <a:p>
            <a:endParaRPr lang="en-US" dirty="0"/>
          </a:p>
          <a:p>
            <a:r>
              <a:rPr lang="en-US" dirty="0"/>
              <a:t>Left: Aligns text to the left margin.</a:t>
            </a:r>
          </a:p>
          <a:p>
            <a:r>
              <a:rPr lang="en-US" dirty="0"/>
              <a:t>Center: Centers text between the margins.</a:t>
            </a:r>
          </a:p>
          <a:p>
            <a:r>
              <a:rPr lang="en-US" dirty="0"/>
              <a:t>Right: Aligns text to the right margin.</a:t>
            </a:r>
          </a:p>
          <a:p>
            <a:r>
              <a:rPr lang="en-US" dirty="0"/>
              <a:t>Justify: Aligns text evenly between both margins.</a:t>
            </a:r>
          </a:p>
          <a:p>
            <a:r>
              <a:rPr lang="en-US" dirty="0"/>
              <a:t>Line Spacing: Adjusts the amount of space between lines of text. Common settings are single spacing (1.0), one and a half spacing (1.5), and double spacing (2.0).</a:t>
            </a:r>
          </a:p>
          <a:p>
            <a:endParaRPr lang="en-US" dirty="0"/>
          </a:p>
          <a:p>
            <a:r>
              <a:rPr lang="en-US" dirty="0"/>
              <a:t>Indentation: Modify how far the text is indented from the left or right margin. The first line indent can be set differently from the rest of the paragraph for a clean look.</a:t>
            </a:r>
          </a:p>
        </p:txBody>
      </p:sp>
    </p:spTree>
    <p:extLst>
      <p:ext uri="{BB962C8B-B14F-4D97-AF65-F5344CB8AC3E}">
        <p14:creationId xmlns:p14="http://schemas.microsoft.com/office/powerpoint/2010/main" val="485805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B254F1-2739-1828-60BA-1B21F36C0FC7}"/>
              </a:ext>
            </a:extLst>
          </p:cNvPr>
          <p:cNvSpPr>
            <a:spLocks noGrp="1"/>
          </p:cNvSpPr>
          <p:nvPr>
            <p:ph idx="1"/>
          </p:nvPr>
        </p:nvSpPr>
        <p:spPr/>
        <p:txBody>
          <a:bodyPr/>
          <a:lstStyle/>
          <a:p>
            <a:r>
              <a:rPr lang="en-US" dirty="0"/>
              <a:t>Using the Clipboard</a:t>
            </a:r>
          </a:p>
          <a:p>
            <a:r>
              <a:rPr lang="en-US" dirty="0"/>
              <a:t>Copy (Ctrl + C): Duplicates selected text, allowing you to paste it elsewhere.</a:t>
            </a:r>
          </a:p>
          <a:p>
            <a:r>
              <a:rPr lang="en-US" dirty="0"/>
              <a:t>Cut (Ctrl + X): Removes selected text and stores it in the clipboard for pasting.</a:t>
            </a:r>
          </a:p>
          <a:p>
            <a:r>
              <a:rPr lang="en-US" dirty="0"/>
              <a:t>Paste (Ctrl + V): Inserts the copied or cut text at the cursor’s location.</a:t>
            </a:r>
          </a:p>
        </p:txBody>
      </p:sp>
    </p:spTree>
    <p:extLst>
      <p:ext uri="{BB962C8B-B14F-4D97-AF65-F5344CB8AC3E}">
        <p14:creationId xmlns:p14="http://schemas.microsoft.com/office/powerpoint/2010/main" val="3799486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D6D94-D65A-0349-EDD6-315733C1F1E4}"/>
              </a:ext>
            </a:extLst>
          </p:cNvPr>
          <p:cNvSpPr>
            <a:spLocks noGrp="1"/>
          </p:cNvSpPr>
          <p:nvPr>
            <p:ph type="title"/>
          </p:nvPr>
        </p:nvSpPr>
        <p:spPr/>
        <p:txBody>
          <a:bodyPr/>
          <a:lstStyle/>
          <a:p>
            <a:r>
              <a:rPr lang="en-US" dirty="0"/>
              <a:t>Document Formatting</a:t>
            </a:r>
          </a:p>
        </p:txBody>
      </p:sp>
      <p:sp>
        <p:nvSpPr>
          <p:cNvPr id="3" name="Content Placeholder 2">
            <a:extLst>
              <a:ext uri="{FF2B5EF4-FFF2-40B4-BE49-F238E27FC236}">
                <a16:creationId xmlns:a16="http://schemas.microsoft.com/office/drawing/2014/main" id="{5A8DBBD6-1D94-CCFF-A55E-C99005A5B7A4}"/>
              </a:ext>
            </a:extLst>
          </p:cNvPr>
          <p:cNvSpPr>
            <a:spLocks noGrp="1"/>
          </p:cNvSpPr>
          <p:nvPr>
            <p:ph idx="1"/>
          </p:nvPr>
        </p:nvSpPr>
        <p:spPr/>
        <p:txBody>
          <a:bodyPr/>
          <a:lstStyle/>
          <a:p>
            <a:r>
              <a:rPr lang="en-US" dirty="0"/>
              <a:t>Page Setup</a:t>
            </a:r>
          </a:p>
          <a:p>
            <a:r>
              <a:rPr lang="en-US" dirty="0"/>
              <a:t>Margins: Adjust the space around the document’s text. Standard settings include 1-inch margins on all sides.</a:t>
            </a:r>
          </a:p>
          <a:p>
            <a:r>
              <a:rPr lang="en-US" dirty="0"/>
              <a:t>Orientation: Choose between Portrait (vertical) and Landscape (horizontal) layouts depending on the content type.</a:t>
            </a:r>
          </a:p>
          <a:p>
            <a:r>
              <a:rPr lang="en-US" dirty="0"/>
              <a:t>Size: Select the document size, commonly A4 or Letter, to fit your needs.</a:t>
            </a:r>
          </a:p>
        </p:txBody>
      </p:sp>
    </p:spTree>
    <p:extLst>
      <p:ext uri="{BB962C8B-B14F-4D97-AF65-F5344CB8AC3E}">
        <p14:creationId xmlns:p14="http://schemas.microsoft.com/office/powerpoint/2010/main" val="370557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E9AC8-3570-59A0-5077-C3E063E872F1}"/>
              </a:ext>
            </a:extLst>
          </p:cNvPr>
          <p:cNvSpPr>
            <a:spLocks noGrp="1"/>
          </p:cNvSpPr>
          <p:nvPr>
            <p:ph type="title"/>
          </p:nvPr>
        </p:nvSpPr>
        <p:spPr/>
        <p:txBody>
          <a:bodyPr/>
          <a:lstStyle/>
          <a:p>
            <a:r>
              <a:rPr lang="en-US" dirty="0"/>
              <a:t>Adding Page Numbers and Headers/Footers</a:t>
            </a:r>
          </a:p>
        </p:txBody>
      </p:sp>
      <p:sp>
        <p:nvSpPr>
          <p:cNvPr id="3" name="Content Placeholder 2">
            <a:extLst>
              <a:ext uri="{FF2B5EF4-FFF2-40B4-BE49-F238E27FC236}">
                <a16:creationId xmlns:a16="http://schemas.microsoft.com/office/drawing/2014/main" id="{8E89D0B9-7B3B-0690-FF48-82E6D99AA0D6}"/>
              </a:ext>
            </a:extLst>
          </p:cNvPr>
          <p:cNvSpPr>
            <a:spLocks noGrp="1"/>
          </p:cNvSpPr>
          <p:nvPr>
            <p:ph idx="1"/>
          </p:nvPr>
        </p:nvSpPr>
        <p:spPr/>
        <p:txBody>
          <a:bodyPr/>
          <a:lstStyle/>
          <a:p>
            <a:r>
              <a:rPr lang="en-US" dirty="0"/>
              <a:t>Page Numbers: Automatically add page numbers to your document for easy reference. This can be done through the Insert tab.</a:t>
            </a:r>
          </a:p>
          <a:p>
            <a:r>
              <a:rPr lang="en-US" dirty="0"/>
              <a:t>Headers/Footers: Insert text that appears at the top (header) or bottom (footer) of each page, such as document titles, dates, or author names, for consistent information across pages.</a:t>
            </a:r>
          </a:p>
        </p:txBody>
      </p:sp>
    </p:spTree>
    <p:extLst>
      <p:ext uri="{BB962C8B-B14F-4D97-AF65-F5344CB8AC3E}">
        <p14:creationId xmlns:p14="http://schemas.microsoft.com/office/powerpoint/2010/main" val="1267489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81570-BAE7-5D06-D293-64732930AECA}"/>
              </a:ext>
            </a:extLst>
          </p:cNvPr>
          <p:cNvSpPr>
            <a:spLocks noGrp="1"/>
          </p:cNvSpPr>
          <p:nvPr>
            <p:ph type="title"/>
          </p:nvPr>
        </p:nvSpPr>
        <p:spPr/>
        <p:txBody>
          <a:bodyPr/>
          <a:lstStyle/>
          <a:p>
            <a:r>
              <a:rPr lang="en-US" dirty="0"/>
              <a:t>Creating and Applying Styles</a:t>
            </a:r>
          </a:p>
        </p:txBody>
      </p:sp>
      <p:sp>
        <p:nvSpPr>
          <p:cNvPr id="3" name="Content Placeholder 2">
            <a:extLst>
              <a:ext uri="{FF2B5EF4-FFF2-40B4-BE49-F238E27FC236}">
                <a16:creationId xmlns:a16="http://schemas.microsoft.com/office/drawing/2014/main" id="{E86BB189-B301-41EF-3C3D-F66AC2108C55}"/>
              </a:ext>
            </a:extLst>
          </p:cNvPr>
          <p:cNvSpPr>
            <a:spLocks noGrp="1"/>
          </p:cNvSpPr>
          <p:nvPr>
            <p:ph idx="1"/>
          </p:nvPr>
        </p:nvSpPr>
        <p:spPr/>
        <p:txBody>
          <a:bodyPr/>
          <a:lstStyle/>
          <a:p>
            <a:r>
              <a:rPr lang="en-US" dirty="0"/>
              <a:t>What are Styles? Styles are pre-defined formatting options that allow you to quickly apply a set of formatting choices to text, making it uniform and organized.</a:t>
            </a:r>
          </a:p>
          <a:p>
            <a:r>
              <a:rPr lang="en-US" dirty="0"/>
              <a:t>Heading Styles: Use heading styles (e.g., Heading 1, Heading 2) to create a structured outline in your document. This helps with navigation and organization.</a:t>
            </a:r>
          </a:p>
          <a:p>
            <a:r>
              <a:rPr lang="en-US" dirty="0"/>
              <a:t>Applying Styles: Access the Styles pane from the Home tab to easily apply and modify styles across your document, ensuring a cohesive look.</a:t>
            </a:r>
          </a:p>
        </p:txBody>
      </p:sp>
    </p:spTree>
    <p:extLst>
      <p:ext uri="{BB962C8B-B14F-4D97-AF65-F5344CB8AC3E}">
        <p14:creationId xmlns:p14="http://schemas.microsoft.com/office/powerpoint/2010/main" val="3585322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569</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Brush Script MT</vt:lpstr>
      <vt:lpstr>Calibri</vt:lpstr>
      <vt:lpstr>Calibri Light</vt:lpstr>
      <vt:lpstr>Office Theme</vt:lpstr>
      <vt:lpstr>Applications of Information &amp; Communication Technology</vt:lpstr>
      <vt:lpstr>Microsoft Office</vt:lpstr>
      <vt:lpstr>Microsoft Word</vt:lpstr>
      <vt:lpstr>Font Formatting</vt:lpstr>
      <vt:lpstr>Paragraph Formatting</vt:lpstr>
      <vt:lpstr>PowerPoint Presentation</vt:lpstr>
      <vt:lpstr>Document Formatting</vt:lpstr>
      <vt:lpstr>Adding Page Numbers and Headers/Footers</vt:lpstr>
      <vt:lpstr>Creating and Applying Styles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Haider</dc:creator>
  <cp:lastModifiedBy>Ali Haider</cp:lastModifiedBy>
  <cp:revision>3</cp:revision>
  <dcterms:created xsi:type="dcterms:W3CDTF">2024-09-19T12:07:13Z</dcterms:created>
  <dcterms:modified xsi:type="dcterms:W3CDTF">2024-09-19T12:22:45Z</dcterms:modified>
</cp:coreProperties>
</file>