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2552-BA9D-E953-2280-78A6D207F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A8221-9983-F68A-A0EB-6FD201D38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A02F-487D-97AA-C57B-675C3090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B1FD3-53A9-CCBD-2B5C-DE23E36E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58B6-675F-18F5-A217-80D16929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0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9746-E9A5-291B-2BFF-C87469AC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894B-737F-1DB5-4123-00B7EE7A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42C1C-54BC-7F82-850A-81BE3F63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81097-5EDC-1810-E0D1-35EDE612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39D9-8A8E-F44D-F273-1626687E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F5D50-277A-CBC8-51E9-8D482FE2B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D198B-340B-1473-0616-7F2929CEE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D6EB-8B51-EF4D-EBB9-B484CFA5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F984-9FCE-61A6-B5E5-8F90948E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5C23-C777-AA87-9AAE-B108D397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26ED-7C4C-81CD-E581-116FFDF0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7BAC-5BF4-2276-17F0-A8D30185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2BFB-1E3F-28B9-05FC-1CF94AD4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F0A8-A3FC-DA22-5629-0A986998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3A92-1EDD-45A0-1B6B-5CC20264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435B-A1DA-FB64-76AA-55DCC872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1281-F171-BA9E-4953-C6497498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3671-D79F-4461-79A5-DC5DC39E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8204F-E858-2FE6-3802-9A9D70A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00E5F-FFC3-C2E0-8AD1-70681573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4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E9F1-EBCB-978F-09E6-CF9BD7B5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DEAE1-3277-7236-0AEF-EB808F3E6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A3FB3-D8C9-8386-3BA1-BE3E3A774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FE373-D4A1-F59B-A7CD-EBA154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A54CC-36AE-4B16-4708-EA593900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6DD36-229A-ECBE-DB25-EED60427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1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AD77-0B27-383F-4AE0-704F61E7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8987A-89CD-F96D-46BB-3DFA7A36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93A37-2B65-9C16-6F21-503CC25B0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36C52-07D8-46D2-3BB7-18D864BF0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2891D-41A8-9444-D955-63BD649C0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4C5BE-1DBB-AABD-F1C2-671030D6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94503-E459-0ABD-124A-4C562545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68E9A-3C5B-10B5-9B8F-EBEB2572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FD59-D85A-1703-159B-DDA305D9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9F357-406D-9D08-5BBA-E50A1367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BE77B-D253-EA38-A683-6114D421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64470-59F0-D691-2DAD-E96AE3B3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3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8FFA9-9EB0-632C-3982-9131AFF4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AB79-BAD1-3B53-1DC7-83006920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61A8B-C289-E819-6BCA-D38E742D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A45A-F7C7-ACFD-5DE9-019A8545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C9F5-D908-B714-6CEB-B94E135F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E72D8-6586-C3CD-88E1-A3C3A097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609C9-92CA-C071-38B7-DEBD9F7D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BF08D-E472-CF7D-421B-2C17E44A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05382-2C9B-9BE9-02EF-9C736E2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1E89-6CCB-BA4A-1154-50156361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F851E-ECF2-D303-48F5-06EBF3C98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5172A-8783-6969-349F-D24DC6F1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2C824-1F3E-C130-E9F6-1745F67F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03E93-EFA7-FBB6-F8A0-4BDF75D5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03D48-55CC-F2F9-C3DE-591B6B6C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5BCAA-CD14-22CF-61EF-52F19CD5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B0C34-7073-4834-8538-C43D0A511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ED62-EE04-5EA5-297B-4BB2DE178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70C-79C2-4AD1-B583-150B0F1CA80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62E7-6E62-A0D3-8F7A-F70B414F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4C258-E44C-26CE-C38D-21AAEB262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A012-7BCD-471F-8299-8D62B7B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5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B40B-6B1E-5C7E-B6E8-9124CD73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Lists and Bullets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F9C5-5035-2802-29D0-ADF797D5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Lists: You can create both numbered and bulleted lists to organize information clearly. Use the toolbar or keyboard shortcuts (like Ctrl + Shift + L for bullets) to start a list.</a:t>
            </a:r>
          </a:p>
          <a:p>
            <a:r>
              <a:rPr lang="en-US" dirty="0"/>
              <a:t>Customizing Lists: Modify bullet styles or number formats through the "Bullets" and "Numbering" options in the toolbar. You can choose symbols, change indentation, and more.</a:t>
            </a:r>
          </a:p>
        </p:txBody>
      </p:sp>
    </p:spTree>
    <p:extLst>
      <p:ext uri="{BB962C8B-B14F-4D97-AF65-F5344CB8AC3E}">
        <p14:creationId xmlns:p14="http://schemas.microsoft.com/office/powerpoint/2010/main" val="275298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9737-71DB-329D-9A84-ECD5E674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1666-13D2-3DCC-A113-5F514B53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Are Objects?: Objects can include images, shapes, charts, and text boxes that enhance your document's content.</a:t>
            </a:r>
          </a:p>
          <a:p>
            <a:r>
              <a:rPr lang="en-US" dirty="0"/>
              <a:t>Inserting Objects: Use the "Insert" tab to find options for adding pictures, shapes, SmartArt, and other objects. You can adjust their size and position within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6681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B931-C489-D621-D576-BC469F9D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and Formatting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CDFA-5390-AA85-6D45-98D779EE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Tables: Tables help organize data. Use the "Insert" tab, select "Table," and choose the number of rows and columns.</a:t>
            </a:r>
          </a:p>
          <a:p>
            <a:r>
              <a:rPr lang="en-US" dirty="0"/>
              <a:t>Formatting Tables: Once inserted, you can format tables by adjusting cell size, borders, shading, and styles. The "Table Design" and "Layout" tabs provide various formatting options.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8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88CE-01F1-8764-35E9-D91E5E4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and Editing Table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1ABA-8220-A808-2B7C-C05F1528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Entering Data: Click into any cell to start typing. You can use the Tab key to move to the next cell and Shift + Tab to go back.</a:t>
            </a:r>
          </a:p>
          <a:p>
            <a:r>
              <a:rPr lang="en-US" dirty="0"/>
              <a:t>Editing Content: You can edit existing text, delete rows or columns, and adjust the table layout using the "Layout" tab under "Table Tools."</a:t>
            </a:r>
          </a:p>
        </p:txBody>
      </p:sp>
    </p:spTree>
    <p:extLst>
      <p:ext uri="{BB962C8B-B14F-4D97-AF65-F5344CB8AC3E}">
        <p14:creationId xmlns:p14="http://schemas.microsoft.com/office/powerpoint/2010/main" val="173970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Brush Script MT</vt:lpstr>
      <vt:lpstr>Calibri</vt:lpstr>
      <vt:lpstr>Calibri Light</vt:lpstr>
      <vt:lpstr>Office Theme</vt:lpstr>
      <vt:lpstr>Applications of Information &amp; Communication Technology</vt:lpstr>
      <vt:lpstr>Working with Lists and Bullets</vt:lpstr>
      <vt:lpstr>Inserting Objects</vt:lpstr>
      <vt:lpstr>Creating and Formatting Tables</vt:lpstr>
      <vt:lpstr>Adding and Editing Table Content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1</cp:revision>
  <dcterms:created xsi:type="dcterms:W3CDTF">2024-09-19T16:20:31Z</dcterms:created>
  <dcterms:modified xsi:type="dcterms:W3CDTF">2024-09-19T16:26:05Z</dcterms:modified>
</cp:coreProperties>
</file>