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4" r:id="rId4"/>
    <p:sldId id="268" r:id="rId5"/>
    <p:sldId id="269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BCE-D3EE-B6D5-A6A4-70DEF5B6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1A26F-3DD8-A86F-EE3F-F6C8B335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8847-F3DB-0903-4DDA-D1FB34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78B-0513-68EC-B5D5-F61FB09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9F4C-AC71-248E-39A8-2A59ED9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BC98-4F11-F85F-4493-71F5626B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EF82-7D80-87D0-AFE5-BC54C9F2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1BDB-2972-9D4B-D999-A2497B2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13EC-2592-894F-475B-C243B0A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E0B4-365C-6AAB-11CD-E03EA18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B475-2ABF-5508-4EA6-E735790F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452E-E305-4171-D6CF-9E87B7E0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E112-0083-6A18-96CB-CDAB6A4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8A92-64E4-582C-2F6A-B820A7D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DE78-08D1-ED8F-C894-E585B7D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EC71-A990-FA84-6F31-0C6B0EC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1EF4-6C4F-F5F4-F717-3AFBA62C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27A7-C6C0-A8E0-EBD4-1697A4E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A5DC-EFAA-62EA-90B9-2674AE6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2CA4-F3C9-C736-DBD9-1BE8945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A6A-0A64-EEA3-C16F-E722383F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8FFC-4DF6-58D0-1807-14976FF7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8FB9-3281-516B-F523-0145BA68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3996-626E-9659-3923-C319BD9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DAB8-50CE-660A-CF79-BD234F3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22D-9D9E-1955-926B-4EA313A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8825-6A08-62E7-2CE7-7859F637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FAAF-4A81-1B9A-2D0A-3B8A300A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F1FF9-D58F-B446-4F24-D9940A3A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9839-2C40-810A-8401-388C942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78AE-C8F5-23E9-3DED-909C926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6D4-1658-8EE4-341E-BAE8230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566-50C5-96D6-2782-C72E152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EDBA-3E20-FA87-90C8-C9C04D52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8B1A-9DE8-07ED-D54E-B822F7C2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2E71A-0B9C-A99B-453A-FAD31095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0EF4-7B34-55D9-6FD5-A85F8C8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0443D-A729-7C2F-3E86-15C8A630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F9CC-C775-C205-16D3-325102B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89E-9FFE-8B4E-2A98-77308A28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6B72-4B1D-9600-01BC-4E4CFC4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FC75-3B27-2A5F-DF27-CD79C58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6EBF-9DF1-EA22-8712-000E4EB5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FA1F7-C38C-E4AD-FE1C-9C44EE9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42493-4DAC-F282-5582-B895D6A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6FEB-252F-00A2-AF4C-7EC2D656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916-2FD2-9FC2-34F4-88522C9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ABE5-0F2F-4FBB-C2DF-50B5DCE5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6188-2D5F-E964-820E-941F21C6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5D6F-625C-9888-936D-581914DA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2E8F-614E-74A9-320B-58853F2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67D2-4196-A9D0-268C-2740600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0F3F-6B33-8835-8783-C7C4A638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25040-7720-3853-922C-4915AC6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7784-2CFF-0F9E-C75F-89C06DE8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486D-B6F7-FE09-7186-FFB0888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C14D-9A24-7117-64D0-DDB74BCA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ADD9-7470-BBDE-42F5-D92853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7A1A4-95C4-EC17-AABC-B6884E0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AA66-6183-63EF-6179-FB3D007C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DF30-8F3F-1DA0-6811-D7A3C824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FF55-41FF-4837-B03B-F77FE830E3D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42B9-D6BF-92E0-B1A4-9D2006F0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50C1-6AFE-1E68-6E08-1E4D292B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0DF8-B074-8812-C4D2-D1C3A74D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Development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C508-6F86-3DFE-9A81-5C11B31C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Understanding what web development is.</a:t>
            </a:r>
          </a:p>
          <a:p>
            <a:r>
              <a:rPr lang="en-US" sz="3600" dirty="0"/>
              <a:t>Overview of front-end vs. back-end development.</a:t>
            </a:r>
          </a:p>
          <a:p>
            <a:r>
              <a:rPr lang="en-US" sz="3600" dirty="0"/>
              <a:t>Introduction to web technologies and tools.</a:t>
            </a:r>
          </a:p>
        </p:txBody>
      </p:sp>
    </p:spTree>
    <p:extLst>
      <p:ext uri="{BB962C8B-B14F-4D97-AF65-F5344CB8AC3E}">
        <p14:creationId xmlns:p14="http://schemas.microsoft.com/office/powerpoint/2010/main" val="120080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E952-745D-F116-EB44-974E3996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80FF-0CBA-17CB-FEBC-6DFC4920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0829"/>
          </a:xfrm>
        </p:spPr>
        <p:txBody>
          <a:bodyPr/>
          <a:lstStyle/>
          <a:p>
            <a:r>
              <a:rPr lang="en-US" dirty="0"/>
              <a:t>Study about web development in detail.</a:t>
            </a:r>
          </a:p>
          <a:p>
            <a:endParaRPr lang="en-US" dirty="0"/>
          </a:p>
          <a:p>
            <a:r>
              <a:rPr lang="en-US" dirty="0"/>
              <a:t>https://en.wikipedia.org/wiki/Web_development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747A-F207-4231-F755-AAF0DA4D8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26" y="3676454"/>
            <a:ext cx="7734970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C497-4BDE-473C-B7D4-C70143B3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Setting Up a Development Environment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EE9A-533E-82C6-4A1F-E397121D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Choosing the right code editor (e.g., VS Code, Sublime Text).</a:t>
            </a:r>
          </a:p>
          <a:p>
            <a:r>
              <a:rPr lang="en-US" sz="3600" dirty="0"/>
              <a:t>Installing necessary tools (browsers, version control with Git).</a:t>
            </a:r>
          </a:p>
          <a:p>
            <a:r>
              <a:rPr lang="en-US" sz="3600" dirty="0"/>
              <a:t>Creating a local server for testing (e.g., using Live Server).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045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84D5-89D5-6FC3-63CE-3DD85C95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CAAE-B3C6-9EBE-B987-D1B85E10A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HTML and its role in web development.</a:t>
            </a:r>
          </a:p>
          <a:p>
            <a:r>
              <a:rPr lang="en-US" sz="4000" dirty="0"/>
              <a:t>Understanding elements, tags, and attributes.</a:t>
            </a:r>
          </a:p>
          <a:p>
            <a:r>
              <a:rPr lang="en-US" sz="4000" dirty="0"/>
              <a:t>Learning about the structure of an HTML document.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638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8371-E81E-A0E6-37FB-B228BC4E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Your First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363D-C927-0D8F-EA95-9CC4AF86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Step-by-step guide to building a simple web page.</a:t>
            </a:r>
          </a:p>
          <a:p>
            <a:r>
              <a:rPr lang="en-US" sz="4000" dirty="0"/>
              <a:t>Adding text, links, and images.</a:t>
            </a:r>
          </a:p>
          <a:p>
            <a:r>
              <a:rPr lang="en-US" sz="4000" dirty="0"/>
              <a:t>Saving and opening your HTML files in a web browser.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780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00DB-B424-5E8C-5559-07A0874D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72C5-F5E7-0DBA-695A-E4477806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Understanding the basic structure of an HTML document.</a:t>
            </a:r>
          </a:p>
          <a:p>
            <a:r>
              <a:rPr lang="en-US" sz="3600" dirty="0"/>
              <a:t>The importance of the &lt;!DOCTYPE&gt; declaration, &lt;html&gt;, &lt;head&gt;, and &lt;body&gt; tags.</a:t>
            </a:r>
          </a:p>
          <a:p>
            <a:r>
              <a:rPr lang="en-US" sz="3600" dirty="0"/>
              <a:t>Organizing content using sections.</a:t>
            </a:r>
          </a:p>
        </p:txBody>
      </p:sp>
    </p:spTree>
    <p:extLst>
      <p:ext uri="{BB962C8B-B14F-4D97-AF65-F5344CB8AC3E}">
        <p14:creationId xmlns:p14="http://schemas.microsoft.com/office/powerpoint/2010/main" val="291454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3445-BAE2-8297-C21B-89B6EAEB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Headings, Paragraphs, and Basic Text Formatting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97FD-31E1-1B89-EABE-9B8C71E9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headings (&lt;h1&gt; to &lt;h6&gt;) effectively for content hierarchy.</a:t>
            </a:r>
          </a:p>
          <a:p>
            <a:r>
              <a:rPr lang="en-US" sz="4000" dirty="0"/>
              <a:t>Creating paragraphs with the &lt;p&gt; tag.</a:t>
            </a:r>
          </a:p>
          <a:p>
            <a:r>
              <a:rPr lang="en-US" sz="4000" dirty="0"/>
              <a:t>Basic text formatting (bold, italic, underline) using tags like &lt;strong&gt;, &lt;</a:t>
            </a:r>
            <a:r>
              <a:rPr lang="en-US" sz="4000" dirty="0" err="1"/>
              <a:t>em</a:t>
            </a:r>
            <a:r>
              <a:rPr lang="en-US" sz="4000" dirty="0"/>
              <a:t>&gt;, and &lt;u&gt;.</a:t>
            </a:r>
          </a:p>
          <a:p>
            <a:r>
              <a:rPr lang="en-US" sz="4000" dirty="0"/>
              <a:t>Line Break &lt;</a:t>
            </a:r>
            <a:r>
              <a:rPr lang="en-US" sz="4000" dirty="0" err="1"/>
              <a:t>br</a:t>
            </a:r>
            <a:r>
              <a:rPr lang="en-US" sz="4000"/>
              <a:t>&gt;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226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0EBA-65BF-C809-36B7-379B06BA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A37C-D2B3-AED4-D4C4-FEB33F3A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 up a development environment tailored to your needs.</a:t>
            </a:r>
          </a:p>
          <a:p>
            <a:r>
              <a:rPr lang="en-US" sz="4000" dirty="0"/>
              <a:t>Create a simple web page using HTML.</a:t>
            </a:r>
          </a:p>
          <a:p>
            <a:r>
              <a:rPr lang="en-US" sz="4000" dirty="0"/>
              <a:t>Understand and apply basic HTML structure and formatting.</a:t>
            </a:r>
          </a:p>
        </p:txBody>
      </p:sp>
    </p:spTree>
    <p:extLst>
      <p:ext uri="{BB962C8B-B14F-4D97-AF65-F5344CB8AC3E}">
        <p14:creationId xmlns:p14="http://schemas.microsoft.com/office/powerpoint/2010/main" val="391417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Brush Script MT</vt:lpstr>
      <vt:lpstr>Calibri</vt:lpstr>
      <vt:lpstr>Calibri Light</vt:lpstr>
      <vt:lpstr>Office Theme</vt:lpstr>
      <vt:lpstr>Applications of Information &amp; Communication Technology</vt:lpstr>
      <vt:lpstr>Web Development Basics</vt:lpstr>
      <vt:lpstr>Task</vt:lpstr>
      <vt:lpstr>Setting Up a Development Environment</vt:lpstr>
      <vt:lpstr>HTML Fundamentals</vt:lpstr>
      <vt:lpstr>Creating Your First Web Page</vt:lpstr>
      <vt:lpstr>HTML Structure</vt:lpstr>
      <vt:lpstr>Headings, Paragraphs, and Basic Text Formatting</vt:lpstr>
      <vt:lpstr>Learning Outcomes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5</cp:revision>
  <dcterms:created xsi:type="dcterms:W3CDTF">2024-10-28T04:41:29Z</dcterms:created>
  <dcterms:modified xsi:type="dcterms:W3CDTF">2024-11-14T06:44:36Z</dcterms:modified>
</cp:coreProperties>
</file>