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EBCE-D3EE-B6D5-A6A4-70DEF5B6A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1A26F-3DD8-A86F-EE3F-F6C8B335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8847-F3DB-0903-4DDA-D1FB34A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378B-0513-68EC-B5D5-F61FB09E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9F4C-AC71-248E-39A8-2A59ED9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BC98-4F11-F85F-4493-71F5626B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7EF82-7D80-87D0-AFE5-BC54C9F2A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1BDB-2972-9D4B-D999-A2497B28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13EC-2592-894F-475B-C243B0A1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E0B4-365C-6AAB-11CD-E03EA18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9B475-2ABF-5508-4EA6-E735790F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452E-E305-4171-D6CF-9E87B7E0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E112-0083-6A18-96CB-CDAB6A4A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8A92-64E4-582C-2F6A-B820A7D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DE78-08D1-ED8F-C894-E585B7D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EC71-A990-FA84-6F31-0C6B0EC4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1EF4-6C4F-F5F4-F717-3AFBA62C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27A7-C6C0-A8E0-EBD4-1697A4E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A5DC-EFAA-62EA-90B9-2674AE66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2CA4-F3C9-C736-DBD9-1BE8945D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BA6A-0A64-EEA3-C16F-E722383F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8FFC-4DF6-58D0-1807-14976FF7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8FB9-3281-516B-F523-0145BA68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3996-626E-9659-3923-C319BD90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DAB8-50CE-660A-CF79-BD234F30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22D-9D9E-1955-926B-4EA313A9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8825-6A08-62E7-2CE7-7859F6374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8FAAF-4A81-1B9A-2D0A-3B8A300A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F1FF9-D58F-B446-4F24-D9940A3A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A9839-2C40-810A-8401-388C942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78AE-C8F5-23E9-3DED-909C9264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36D4-1658-8EE4-341E-BAE82309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1566-50C5-96D6-2782-C72E1525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1EDBA-3E20-FA87-90C8-C9C04D52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58B1A-9DE8-07ED-D54E-B822F7C2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2E71A-0B9C-A99B-453A-FAD31095E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00EF4-7B34-55D9-6FD5-A85F8C8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0443D-A729-7C2F-3E86-15C8A630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EF9CC-C775-C205-16D3-325102BA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089E-9FFE-8B4E-2A98-77308A28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56B72-4B1D-9600-01BC-4E4CFC41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BFC75-3B27-2A5F-DF27-CD79C585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A6EBF-9DF1-EA22-8712-000E4EB5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6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FA1F7-C38C-E4AD-FE1C-9C44EE96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42493-4DAC-F282-5582-B895D6A0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46FEB-252F-00A2-AF4C-7EC2D656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F916-2FD2-9FC2-34F4-88522C9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ABE5-0F2F-4FBB-C2DF-50B5DCE5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6188-2D5F-E964-820E-941F21C6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15D6F-625C-9888-936D-581914DA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22E8F-614E-74A9-320B-58853F2D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667D2-4196-A9D0-268C-2740600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0F3F-6B33-8835-8783-C7C4A638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25040-7720-3853-922C-4915AC6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47784-2CFF-0F9E-C75F-89C06DE82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486D-B6F7-FE09-7186-FFB0888C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8C14D-9A24-7117-64D0-DDB74BCA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ADD9-7470-BBDE-42F5-D92853A2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7A1A4-95C4-EC17-AABC-B6884E02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9AA66-6183-63EF-6179-FB3D007C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DF30-8F3F-1DA0-6811-D7A3C8246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1FF55-41FF-4837-B03B-F77FE830E3D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42B9-D6BF-92E0-B1A4-9D2006F0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50C1-6AFE-1E68-6E08-1E4D292B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Applications of Information &amp; Communication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781B-9133-82D0-4380-7DFEC081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Ordered and Unordered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66FE-280E-9B0C-D992-ABFB8BAA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Unordered List (&lt;</a:t>
            </a:r>
            <a:r>
              <a:rPr lang="en-US" dirty="0" err="1"/>
              <a:t>ul</a:t>
            </a:r>
            <a:r>
              <a:rPr lang="en-US" dirty="0"/>
              <a:t>&gt;):</a:t>
            </a:r>
          </a:p>
          <a:p>
            <a:pPr lvl="1"/>
            <a:r>
              <a:rPr lang="en-US" dirty="0"/>
              <a:t>Used for items where order doesn’t matter (bulleted list).</a:t>
            </a:r>
          </a:p>
          <a:p>
            <a:pPr lvl="1"/>
            <a:endParaRPr lang="en-US" dirty="0"/>
          </a:p>
          <a:p>
            <a:pPr lvl="1"/>
            <a:r>
              <a:rPr lang="it-IT" dirty="0"/>
              <a:t>&lt;h2&gt;Unordered List Example&lt;/h2&gt;</a:t>
            </a:r>
          </a:p>
          <a:p>
            <a:pPr lvl="1"/>
            <a:r>
              <a:rPr lang="it-IT" dirty="0"/>
              <a:t> &lt;ul&gt;</a:t>
            </a:r>
          </a:p>
          <a:p>
            <a:pPr lvl="1"/>
            <a:r>
              <a:rPr lang="it-IT" dirty="0"/>
              <a:t> &lt;li&gt;Apple&lt;/li&gt; </a:t>
            </a:r>
          </a:p>
          <a:p>
            <a:pPr lvl="1"/>
            <a:r>
              <a:rPr lang="it-IT" dirty="0"/>
              <a:t>&lt;li&gt;Banana&lt;/li&gt; </a:t>
            </a:r>
          </a:p>
          <a:p>
            <a:pPr lvl="1"/>
            <a:r>
              <a:rPr lang="it-IT" dirty="0"/>
              <a:t>&lt;li&gt;Cherry&lt;/li&gt; </a:t>
            </a:r>
          </a:p>
          <a:p>
            <a:pPr lvl="1"/>
            <a:r>
              <a:rPr lang="it-IT" dirty="0"/>
              <a:t>&lt;/ul&gt;</a:t>
            </a:r>
          </a:p>
          <a:p>
            <a:r>
              <a:rPr lang="en-US" dirty="0"/>
              <a:t>Nested List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67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5176-3995-8687-08FE-7338A28D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Ordered and Unordered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C500-87F9-67DB-80EC-5BE00E33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List (&lt;</a:t>
            </a:r>
            <a:r>
              <a:rPr lang="en-US" dirty="0" err="1"/>
              <a:t>ol</a:t>
            </a:r>
            <a:r>
              <a:rPr lang="en-US" dirty="0"/>
              <a:t>&gt;):</a:t>
            </a:r>
          </a:p>
          <a:p>
            <a:r>
              <a:rPr lang="en-US" dirty="0"/>
              <a:t>Used for items where order matters (numbered list).</a:t>
            </a:r>
          </a:p>
          <a:p>
            <a:r>
              <a:rPr lang="en-US" dirty="0"/>
              <a:t>&lt;h2&gt;Ordered List Example&lt;/h2&gt;</a:t>
            </a:r>
          </a:p>
          <a:p>
            <a:r>
              <a:rPr lang="en-US" dirty="0"/>
              <a:t>   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        &lt;li&gt;First Step&lt;/li&gt;</a:t>
            </a:r>
          </a:p>
          <a:p>
            <a:r>
              <a:rPr lang="en-US" dirty="0"/>
              <a:t>        &lt;li&gt;Second Step&lt;/li&gt;</a:t>
            </a:r>
          </a:p>
          <a:p>
            <a:r>
              <a:rPr lang="en-US" dirty="0"/>
              <a:t>        &lt;li&gt;Third Step&lt;/li&gt;</a:t>
            </a:r>
          </a:p>
          <a:p>
            <a:r>
              <a:rPr lang="en-US" dirty="0"/>
              <a:t>   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1327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22DC-E820-45E3-11C7-DBA6158E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0F06-9604-DC67-2A3C-1A1D74B4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hyperlinks using the &lt;a&gt; tag with the </a:t>
            </a:r>
            <a:r>
              <a:rPr lang="en-US" dirty="0" err="1"/>
              <a:t>href</a:t>
            </a:r>
            <a:r>
              <a:rPr lang="en-US" dirty="0"/>
              <a:t> attribute.</a:t>
            </a:r>
          </a:p>
          <a:p>
            <a:pPr lvl="1"/>
            <a:r>
              <a:rPr lang="en-US" dirty="0"/>
              <a:t>&lt;p&gt;</a:t>
            </a:r>
          </a:p>
          <a:p>
            <a:pPr lvl="1"/>
            <a:r>
              <a:rPr lang="en-US" dirty="0"/>
              <a:t>Visit 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="https://www.example.com" target="_blank"&gt;</a:t>
            </a:r>
          </a:p>
          <a:p>
            <a:pPr lvl="1"/>
            <a:r>
              <a:rPr lang="en-US" dirty="0"/>
              <a:t>Example.com</a:t>
            </a:r>
          </a:p>
          <a:p>
            <a:pPr lvl="1"/>
            <a:r>
              <a:rPr lang="en-US" dirty="0"/>
              <a:t>&lt;/a&gt; </a:t>
            </a:r>
          </a:p>
          <a:p>
            <a:pPr lvl="1"/>
            <a:r>
              <a:rPr lang="en-US" dirty="0"/>
              <a:t>for more information.</a:t>
            </a:r>
          </a:p>
          <a:p>
            <a:pPr lvl="1"/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92366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3DF3-CB43-CC77-46F8-95F73B72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of Image and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28DF-7007-8733-2976-481DF2C9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="image.jpg" alt="A description of the image" width="500" height="300“ title=“Hello World”&gt;</a:t>
            </a:r>
          </a:p>
          <a:p>
            <a:endParaRPr lang="en-US" dirty="0"/>
          </a:p>
          <a:p>
            <a:r>
              <a:rPr lang="en-US" dirty="0"/>
              <a:t>&lt;video controls autoplay loop muted poster="poster.jpg" width="640" height="360"&gt; &lt;source </a:t>
            </a:r>
            <a:r>
              <a:rPr lang="en-US" dirty="0" err="1"/>
              <a:t>src</a:t>
            </a:r>
            <a:r>
              <a:rPr lang="en-US" dirty="0"/>
              <a:t>="video.mp4" type="video/mp4"&gt; &lt;source </a:t>
            </a:r>
            <a:r>
              <a:rPr lang="en-US" dirty="0" err="1"/>
              <a:t>src</a:t>
            </a:r>
            <a:r>
              <a:rPr lang="en-US" dirty="0"/>
              <a:t>="video.ogg" type="video/</a:t>
            </a:r>
            <a:r>
              <a:rPr lang="en-US" dirty="0" err="1"/>
              <a:t>ogg</a:t>
            </a:r>
            <a:r>
              <a:rPr lang="en-US" dirty="0"/>
              <a:t>"&gt; Your browser does not support the video tag. &lt;/video&gt;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9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5404-B3FD-CD60-61E8-F856FB8E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549A-3C8B-E4A6-8EF8-23A1280D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tables are used to display tabular data.</a:t>
            </a:r>
          </a:p>
          <a:p>
            <a:pPr lvl="1"/>
            <a:r>
              <a:rPr lang="en-US" dirty="0"/>
              <a:t>&lt;table&gt;: Defines the table.</a:t>
            </a:r>
          </a:p>
          <a:p>
            <a:pPr lvl="1"/>
            <a:r>
              <a:rPr lang="en-US" dirty="0"/>
              <a:t>&lt;tr&gt;: Defines a row.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&gt;: Defines a header cell (bold and centered by default).</a:t>
            </a:r>
          </a:p>
          <a:p>
            <a:pPr lvl="1"/>
            <a:r>
              <a:rPr lang="en-US" dirty="0"/>
              <a:t>&lt;td&gt;: Defines a standard cell.</a:t>
            </a:r>
          </a:p>
          <a:p>
            <a:pPr lvl="1"/>
            <a:r>
              <a:rPr lang="en-US" dirty="0"/>
              <a:t>&lt;caption&gt;: Adds a title to the table.</a:t>
            </a:r>
          </a:p>
          <a:p>
            <a:r>
              <a:rPr lang="en-US" dirty="0" err="1"/>
              <a:t>colspan</a:t>
            </a:r>
            <a:r>
              <a:rPr lang="en-US" dirty="0"/>
              <a:t>="3": Merges three columns into one.</a:t>
            </a:r>
          </a:p>
          <a:p>
            <a:r>
              <a:rPr lang="en-US" dirty="0" err="1"/>
              <a:t>rowspan</a:t>
            </a:r>
            <a:r>
              <a:rPr lang="en-US" dirty="0"/>
              <a:t>="2": Merges two rows into 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5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8FFF4-5159-4C3B-A236-4DF3D6B0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Thank You.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3CC4BE-972F-4278-BBBC-2760E16A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306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362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Brush Script MT</vt:lpstr>
      <vt:lpstr>Calibri</vt:lpstr>
      <vt:lpstr>Calibri Light</vt:lpstr>
      <vt:lpstr>Office Theme</vt:lpstr>
      <vt:lpstr>Applications of Information &amp; Communication Technology</vt:lpstr>
      <vt:lpstr>Ordered and Unordered Lists</vt:lpstr>
      <vt:lpstr>Ordered and Unordered Lists</vt:lpstr>
      <vt:lpstr>Hyperlinks</vt:lpstr>
      <vt:lpstr>Insertion of Image and Videos</vt:lpstr>
      <vt:lpstr>HTML Table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Ali Haider</cp:lastModifiedBy>
  <cp:revision>14</cp:revision>
  <dcterms:created xsi:type="dcterms:W3CDTF">2024-10-28T04:41:29Z</dcterms:created>
  <dcterms:modified xsi:type="dcterms:W3CDTF">2024-11-18T06:45:54Z</dcterms:modified>
</cp:coreProperties>
</file>