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9" r:id="rId4"/>
    <p:sldId id="268" r:id="rId5"/>
    <p:sldId id="270" r:id="rId6"/>
    <p:sldId id="271" r:id="rId7"/>
    <p:sldId id="272"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EBCE-D3EE-B6D5-A6A4-70DEF5B6A0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71A26F-3DD8-A86F-EE3F-F6C8B3357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658847-F3DB-0903-4DDA-D1FB34A66C4F}"/>
              </a:ext>
            </a:extLst>
          </p:cNvPr>
          <p:cNvSpPr>
            <a:spLocks noGrp="1"/>
          </p:cNvSpPr>
          <p:nvPr>
            <p:ph type="dt" sz="half" idx="10"/>
          </p:nvPr>
        </p:nvSpPr>
        <p:spPr/>
        <p:txBody>
          <a:bodyPr/>
          <a:lstStyle/>
          <a:p>
            <a:fld id="{65E1FF55-41FF-4837-B03B-F77FE830E3DD}" type="datetimeFigureOut">
              <a:rPr lang="en-US" smtClean="0"/>
              <a:t>11/21/2024</a:t>
            </a:fld>
            <a:endParaRPr lang="en-US"/>
          </a:p>
        </p:txBody>
      </p:sp>
      <p:sp>
        <p:nvSpPr>
          <p:cNvPr id="5" name="Footer Placeholder 4">
            <a:extLst>
              <a:ext uri="{FF2B5EF4-FFF2-40B4-BE49-F238E27FC236}">
                <a16:creationId xmlns:a16="http://schemas.microsoft.com/office/drawing/2014/main" id="{4F50378B-0513-68EC-B5D5-F61FB09E4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9F4C-AC71-248E-39A8-2A59ED9BAB19}"/>
              </a:ext>
            </a:extLst>
          </p:cNvPr>
          <p:cNvSpPr>
            <a:spLocks noGrp="1"/>
          </p:cNvSpPr>
          <p:nvPr>
            <p:ph type="sldNum" sz="quarter" idx="12"/>
          </p:nvPr>
        </p:nvSpPr>
        <p:spPr/>
        <p:txBody>
          <a:bodyPr/>
          <a:lstStyle/>
          <a:p>
            <a:fld id="{35DB6C6E-E967-4571-A630-A923159D7A4D}" type="slidenum">
              <a:rPr lang="en-US" smtClean="0"/>
              <a:t>‹#›</a:t>
            </a:fld>
            <a:endParaRPr lang="en-US"/>
          </a:p>
        </p:txBody>
      </p:sp>
    </p:spTree>
    <p:extLst>
      <p:ext uri="{BB962C8B-B14F-4D97-AF65-F5344CB8AC3E}">
        <p14:creationId xmlns:p14="http://schemas.microsoft.com/office/powerpoint/2010/main" val="428459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BC98-4F11-F85F-4493-71F5626BF1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7EF82-7D80-87D0-AFE5-BC54C9F2A2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A1BDB-2972-9D4B-D999-A2497B288CD8}"/>
              </a:ext>
            </a:extLst>
          </p:cNvPr>
          <p:cNvSpPr>
            <a:spLocks noGrp="1"/>
          </p:cNvSpPr>
          <p:nvPr>
            <p:ph type="dt" sz="half" idx="10"/>
          </p:nvPr>
        </p:nvSpPr>
        <p:spPr/>
        <p:txBody>
          <a:bodyPr/>
          <a:lstStyle/>
          <a:p>
            <a:fld id="{65E1FF55-41FF-4837-B03B-F77FE830E3DD}" type="datetimeFigureOut">
              <a:rPr lang="en-US" smtClean="0"/>
              <a:t>11/21/2024</a:t>
            </a:fld>
            <a:endParaRPr lang="en-US"/>
          </a:p>
        </p:txBody>
      </p:sp>
      <p:sp>
        <p:nvSpPr>
          <p:cNvPr id="5" name="Footer Placeholder 4">
            <a:extLst>
              <a:ext uri="{FF2B5EF4-FFF2-40B4-BE49-F238E27FC236}">
                <a16:creationId xmlns:a16="http://schemas.microsoft.com/office/drawing/2014/main" id="{26F013EC-2592-894F-475B-C243B0A1C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1E0B4-365C-6AAB-11CD-E03EA1825EBF}"/>
              </a:ext>
            </a:extLst>
          </p:cNvPr>
          <p:cNvSpPr>
            <a:spLocks noGrp="1"/>
          </p:cNvSpPr>
          <p:nvPr>
            <p:ph type="sldNum" sz="quarter" idx="12"/>
          </p:nvPr>
        </p:nvSpPr>
        <p:spPr/>
        <p:txBody>
          <a:bodyPr/>
          <a:lstStyle/>
          <a:p>
            <a:fld id="{35DB6C6E-E967-4571-A630-A923159D7A4D}" type="slidenum">
              <a:rPr lang="en-US" smtClean="0"/>
              <a:t>‹#›</a:t>
            </a:fld>
            <a:endParaRPr lang="en-US"/>
          </a:p>
        </p:txBody>
      </p:sp>
    </p:spTree>
    <p:extLst>
      <p:ext uri="{BB962C8B-B14F-4D97-AF65-F5344CB8AC3E}">
        <p14:creationId xmlns:p14="http://schemas.microsoft.com/office/powerpoint/2010/main" val="2105593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9B475-2ABF-5508-4EA6-E735790FDF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6452E-E305-4171-D6CF-9E87B7E01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9E112-0083-6A18-96CB-CDAB6A4A230F}"/>
              </a:ext>
            </a:extLst>
          </p:cNvPr>
          <p:cNvSpPr>
            <a:spLocks noGrp="1"/>
          </p:cNvSpPr>
          <p:nvPr>
            <p:ph type="dt" sz="half" idx="10"/>
          </p:nvPr>
        </p:nvSpPr>
        <p:spPr/>
        <p:txBody>
          <a:bodyPr/>
          <a:lstStyle/>
          <a:p>
            <a:fld id="{65E1FF55-41FF-4837-B03B-F77FE830E3DD}" type="datetimeFigureOut">
              <a:rPr lang="en-US" smtClean="0"/>
              <a:t>11/21/2024</a:t>
            </a:fld>
            <a:endParaRPr lang="en-US"/>
          </a:p>
        </p:txBody>
      </p:sp>
      <p:sp>
        <p:nvSpPr>
          <p:cNvPr id="5" name="Footer Placeholder 4">
            <a:extLst>
              <a:ext uri="{FF2B5EF4-FFF2-40B4-BE49-F238E27FC236}">
                <a16:creationId xmlns:a16="http://schemas.microsoft.com/office/drawing/2014/main" id="{146A8A92-64E4-582C-2F6A-B820A7DE7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2DE78-08D1-ED8F-C894-E585B7D4095E}"/>
              </a:ext>
            </a:extLst>
          </p:cNvPr>
          <p:cNvSpPr>
            <a:spLocks noGrp="1"/>
          </p:cNvSpPr>
          <p:nvPr>
            <p:ph type="sldNum" sz="quarter" idx="12"/>
          </p:nvPr>
        </p:nvSpPr>
        <p:spPr/>
        <p:txBody>
          <a:bodyPr/>
          <a:lstStyle/>
          <a:p>
            <a:fld id="{35DB6C6E-E967-4571-A630-A923159D7A4D}" type="slidenum">
              <a:rPr lang="en-US" smtClean="0"/>
              <a:t>‹#›</a:t>
            </a:fld>
            <a:endParaRPr lang="en-US"/>
          </a:p>
        </p:txBody>
      </p:sp>
    </p:spTree>
    <p:extLst>
      <p:ext uri="{BB962C8B-B14F-4D97-AF65-F5344CB8AC3E}">
        <p14:creationId xmlns:p14="http://schemas.microsoft.com/office/powerpoint/2010/main" val="270120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EC71-A990-FA84-6F31-0C6B0EC430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C1EF4-6C4F-F5F4-F717-3AFBA62C40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627A7-C6C0-A8E0-EBD4-1697A4E040AF}"/>
              </a:ext>
            </a:extLst>
          </p:cNvPr>
          <p:cNvSpPr>
            <a:spLocks noGrp="1"/>
          </p:cNvSpPr>
          <p:nvPr>
            <p:ph type="dt" sz="half" idx="10"/>
          </p:nvPr>
        </p:nvSpPr>
        <p:spPr/>
        <p:txBody>
          <a:bodyPr/>
          <a:lstStyle/>
          <a:p>
            <a:fld id="{65E1FF55-41FF-4837-B03B-F77FE830E3DD}" type="datetimeFigureOut">
              <a:rPr lang="en-US" smtClean="0"/>
              <a:t>11/21/2024</a:t>
            </a:fld>
            <a:endParaRPr lang="en-US"/>
          </a:p>
        </p:txBody>
      </p:sp>
      <p:sp>
        <p:nvSpPr>
          <p:cNvPr id="5" name="Footer Placeholder 4">
            <a:extLst>
              <a:ext uri="{FF2B5EF4-FFF2-40B4-BE49-F238E27FC236}">
                <a16:creationId xmlns:a16="http://schemas.microsoft.com/office/drawing/2014/main" id="{FCBDA5DC-EFAA-62EA-90B9-2674AE666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82CA4-F3C9-C736-DBD9-1BE8945DF5F9}"/>
              </a:ext>
            </a:extLst>
          </p:cNvPr>
          <p:cNvSpPr>
            <a:spLocks noGrp="1"/>
          </p:cNvSpPr>
          <p:nvPr>
            <p:ph type="sldNum" sz="quarter" idx="12"/>
          </p:nvPr>
        </p:nvSpPr>
        <p:spPr/>
        <p:txBody>
          <a:bodyPr/>
          <a:lstStyle/>
          <a:p>
            <a:fld id="{35DB6C6E-E967-4571-A630-A923159D7A4D}" type="slidenum">
              <a:rPr lang="en-US" smtClean="0"/>
              <a:t>‹#›</a:t>
            </a:fld>
            <a:endParaRPr lang="en-US"/>
          </a:p>
        </p:txBody>
      </p:sp>
    </p:spTree>
    <p:extLst>
      <p:ext uri="{BB962C8B-B14F-4D97-AF65-F5344CB8AC3E}">
        <p14:creationId xmlns:p14="http://schemas.microsoft.com/office/powerpoint/2010/main" val="325351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BBA6A-0A64-EEA3-C16F-E722383F18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F88FFC-4DF6-58D0-1807-14976FF751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A08FB9-3281-516B-F523-0145BA6846B2}"/>
              </a:ext>
            </a:extLst>
          </p:cNvPr>
          <p:cNvSpPr>
            <a:spLocks noGrp="1"/>
          </p:cNvSpPr>
          <p:nvPr>
            <p:ph type="dt" sz="half" idx="10"/>
          </p:nvPr>
        </p:nvSpPr>
        <p:spPr/>
        <p:txBody>
          <a:bodyPr/>
          <a:lstStyle/>
          <a:p>
            <a:fld id="{65E1FF55-41FF-4837-B03B-F77FE830E3DD}" type="datetimeFigureOut">
              <a:rPr lang="en-US" smtClean="0"/>
              <a:t>11/21/2024</a:t>
            </a:fld>
            <a:endParaRPr lang="en-US"/>
          </a:p>
        </p:txBody>
      </p:sp>
      <p:sp>
        <p:nvSpPr>
          <p:cNvPr id="5" name="Footer Placeholder 4">
            <a:extLst>
              <a:ext uri="{FF2B5EF4-FFF2-40B4-BE49-F238E27FC236}">
                <a16:creationId xmlns:a16="http://schemas.microsoft.com/office/drawing/2014/main" id="{FFB43996-626E-9659-3923-C319BD901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CDAB8-50CE-660A-CF79-BD234F30147E}"/>
              </a:ext>
            </a:extLst>
          </p:cNvPr>
          <p:cNvSpPr>
            <a:spLocks noGrp="1"/>
          </p:cNvSpPr>
          <p:nvPr>
            <p:ph type="sldNum" sz="quarter" idx="12"/>
          </p:nvPr>
        </p:nvSpPr>
        <p:spPr/>
        <p:txBody>
          <a:bodyPr/>
          <a:lstStyle/>
          <a:p>
            <a:fld id="{35DB6C6E-E967-4571-A630-A923159D7A4D}" type="slidenum">
              <a:rPr lang="en-US" smtClean="0"/>
              <a:t>‹#›</a:t>
            </a:fld>
            <a:endParaRPr lang="en-US"/>
          </a:p>
        </p:txBody>
      </p:sp>
    </p:spTree>
    <p:extLst>
      <p:ext uri="{BB962C8B-B14F-4D97-AF65-F5344CB8AC3E}">
        <p14:creationId xmlns:p14="http://schemas.microsoft.com/office/powerpoint/2010/main" val="2342255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E22D-9D9E-1955-926B-4EA313A90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E28825-6A08-62E7-2CE7-7859F63745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8FAAF-4A81-1B9A-2D0A-3B8A300A95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4F1FF9-D58F-B446-4F24-D9940A3A008F}"/>
              </a:ext>
            </a:extLst>
          </p:cNvPr>
          <p:cNvSpPr>
            <a:spLocks noGrp="1"/>
          </p:cNvSpPr>
          <p:nvPr>
            <p:ph type="dt" sz="half" idx="10"/>
          </p:nvPr>
        </p:nvSpPr>
        <p:spPr/>
        <p:txBody>
          <a:bodyPr/>
          <a:lstStyle/>
          <a:p>
            <a:fld id="{65E1FF55-41FF-4837-B03B-F77FE830E3DD}" type="datetimeFigureOut">
              <a:rPr lang="en-US" smtClean="0"/>
              <a:t>11/21/2024</a:t>
            </a:fld>
            <a:endParaRPr lang="en-US"/>
          </a:p>
        </p:txBody>
      </p:sp>
      <p:sp>
        <p:nvSpPr>
          <p:cNvPr id="6" name="Footer Placeholder 5">
            <a:extLst>
              <a:ext uri="{FF2B5EF4-FFF2-40B4-BE49-F238E27FC236}">
                <a16:creationId xmlns:a16="http://schemas.microsoft.com/office/drawing/2014/main" id="{9CEA9839-2C40-810A-8401-388C942D4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278AE-C8F5-23E9-3DED-909C92641A17}"/>
              </a:ext>
            </a:extLst>
          </p:cNvPr>
          <p:cNvSpPr>
            <a:spLocks noGrp="1"/>
          </p:cNvSpPr>
          <p:nvPr>
            <p:ph type="sldNum" sz="quarter" idx="12"/>
          </p:nvPr>
        </p:nvSpPr>
        <p:spPr/>
        <p:txBody>
          <a:bodyPr/>
          <a:lstStyle/>
          <a:p>
            <a:fld id="{35DB6C6E-E967-4571-A630-A923159D7A4D}" type="slidenum">
              <a:rPr lang="en-US" smtClean="0"/>
              <a:t>‹#›</a:t>
            </a:fld>
            <a:endParaRPr lang="en-US"/>
          </a:p>
        </p:txBody>
      </p:sp>
    </p:spTree>
    <p:extLst>
      <p:ext uri="{BB962C8B-B14F-4D97-AF65-F5344CB8AC3E}">
        <p14:creationId xmlns:p14="http://schemas.microsoft.com/office/powerpoint/2010/main" val="134547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36D4-1658-8EE4-341E-BAE82309D0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2E1566-50C5-96D6-2782-C72E15256F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1EDBA-3E20-FA87-90C8-C9C04D52E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458B1A-9DE8-07ED-D54E-B822F7C24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2E71A-0B9C-A99B-453A-FAD31095E4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900EF4-7B34-55D9-6FD5-A85F8C85CC31}"/>
              </a:ext>
            </a:extLst>
          </p:cNvPr>
          <p:cNvSpPr>
            <a:spLocks noGrp="1"/>
          </p:cNvSpPr>
          <p:nvPr>
            <p:ph type="dt" sz="half" idx="10"/>
          </p:nvPr>
        </p:nvSpPr>
        <p:spPr/>
        <p:txBody>
          <a:bodyPr/>
          <a:lstStyle/>
          <a:p>
            <a:fld id="{65E1FF55-41FF-4837-B03B-F77FE830E3DD}" type="datetimeFigureOut">
              <a:rPr lang="en-US" smtClean="0"/>
              <a:t>11/21/2024</a:t>
            </a:fld>
            <a:endParaRPr lang="en-US"/>
          </a:p>
        </p:txBody>
      </p:sp>
      <p:sp>
        <p:nvSpPr>
          <p:cNvPr id="8" name="Footer Placeholder 7">
            <a:extLst>
              <a:ext uri="{FF2B5EF4-FFF2-40B4-BE49-F238E27FC236}">
                <a16:creationId xmlns:a16="http://schemas.microsoft.com/office/drawing/2014/main" id="{F6C0443D-A729-7C2F-3E86-15C8A6301E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6EF9CC-C775-C205-16D3-325102BA3FA6}"/>
              </a:ext>
            </a:extLst>
          </p:cNvPr>
          <p:cNvSpPr>
            <a:spLocks noGrp="1"/>
          </p:cNvSpPr>
          <p:nvPr>
            <p:ph type="sldNum" sz="quarter" idx="12"/>
          </p:nvPr>
        </p:nvSpPr>
        <p:spPr/>
        <p:txBody>
          <a:bodyPr/>
          <a:lstStyle/>
          <a:p>
            <a:fld id="{35DB6C6E-E967-4571-A630-A923159D7A4D}" type="slidenum">
              <a:rPr lang="en-US" smtClean="0"/>
              <a:t>‹#›</a:t>
            </a:fld>
            <a:endParaRPr lang="en-US"/>
          </a:p>
        </p:txBody>
      </p:sp>
    </p:spTree>
    <p:extLst>
      <p:ext uri="{BB962C8B-B14F-4D97-AF65-F5344CB8AC3E}">
        <p14:creationId xmlns:p14="http://schemas.microsoft.com/office/powerpoint/2010/main" val="269440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089E-9FFE-8B4E-2A98-77308A28DC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A56B72-4B1D-9600-01BC-4E4CFC410E7F}"/>
              </a:ext>
            </a:extLst>
          </p:cNvPr>
          <p:cNvSpPr>
            <a:spLocks noGrp="1"/>
          </p:cNvSpPr>
          <p:nvPr>
            <p:ph type="dt" sz="half" idx="10"/>
          </p:nvPr>
        </p:nvSpPr>
        <p:spPr/>
        <p:txBody>
          <a:bodyPr/>
          <a:lstStyle/>
          <a:p>
            <a:fld id="{65E1FF55-41FF-4837-B03B-F77FE830E3DD}" type="datetimeFigureOut">
              <a:rPr lang="en-US" smtClean="0"/>
              <a:t>11/21/2024</a:t>
            </a:fld>
            <a:endParaRPr lang="en-US"/>
          </a:p>
        </p:txBody>
      </p:sp>
      <p:sp>
        <p:nvSpPr>
          <p:cNvPr id="4" name="Footer Placeholder 3">
            <a:extLst>
              <a:ext uri="{FF2B5EF4-FFF2-40B4-BE49-F238E27FC236}">
                <a16:creationId xmlns:a16="http://schemas.microsoft.com/office/drawing/2014/main" id="{459BFC75-3B27-2A5F-DF27-CD79C585D7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7A6EBF-9DF1-EA22-8712-000E4EB5CCF7}"/>
              </a:ext>
            </a:extLst>
          </p:cNvPr>
          <p:cNvSpPr>
            <a:spLocks noGrp="1"/>
          </p:cNvSpPr>
          <p:nvPr>
            <p:ph type="sldNum" sz="quarter" idx="12"/>
          </p:nvPr>
        </p:nvSpPr>
        <p:spPr/>
        <p:txBody>
          <a:bodyPr/>
          <a:lstStyle/>
          <a:p>
            <a:fld id="{35DB6C6E-E967-4571-A630-A923159D7A4D}" type="slidenum">
              <a:rPr lang="en-US" smtClean="0"/>
              <a:t>‹#›</a:t>
            </a:fld>
            <a:endParaRPr lang="en-US"/>
          </a:p>
        </p:txBody>
      </p:sp>
    </p:spTree>
    <p:extLst>
      <p:ext uri="{BB962C8B-B14F-4D97-AF65-F5344CB8AC3E}">
        <p14:creationId xmlns:p14="http://schemas.microsoft.com/office/powerpoint/2010/main" val="218456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FA1F7-C38C-E4AD-FE1C-9C44EE96911A}"/>
              </a:ext>
            </a:extLst>
          </p:cNvPr>
          <p:cNvSpPr>
            <a:spLocks noGrp="1"/>
          </p:cNvSpPr>
          <p:nvPr>
            <p:ph type="dt" sz="half" idx="10"/>
          </p:nvPr>
        </p:nvSpPr>
        <p:spPr/>
        <p:txBody>
          <a:bodyPr/>
          <a:lstStyle/>
          <a:p>
            <a:fld id="{65E1FF55-41FF-4837-B03B-F77FE830E3DD}" type="datetimeFigureOut">
              <a:rPr lang="en-US" smtClean="0"/>
              <a:t>11/21/2024</a:t>
            </a:fld>
            <a:endParaRPr lang="en-US"/>
          </a:p>
        </p:txBody>
      </p:sp>
      <p:sp>
        <p:nvSpPr>
          <p:cNvPr id="3" name="Footer Placeholder 2">
            <a:extLst>
              <a:ext uri="{FF2B5EF4-FFF2-40B4-BE49-F238E27FC236}">
                <a16:creationId xmlns:a16="http://schemas.microsoft.com/office/drawing/2014/main" id="{1AC42493-4DAC-F282-5582-B895D6A014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746FEB-252F-00A2-AF4C-7EC2D6568367}"/>
              </a:ext>
            </a:extLst>
          </p:cNvPr>
          <p:cNvSpPr>
            <a:spLocks noGrp="1"/>
          </p:cNvSpPr>
          <p:nvPr>
            <p:ph type="sldNum" sz="quarter" idx="12"/>
          </p:nvPr>
        </p:nvSpPr>
        <p:spPr/>
        <p:txBody>
          <a:bodyPr/>
          <a:lstStyle/>
          <a:p>
            <a:fld id="{35DB6C6E-E967-4571-A630-A923159D7A4D}" type="slidenum">
              <a:rPr lang="en-US" smtClean="0"/>
              <a:t>‹#›</a:t>
            </a:fld>
            <a:endParaRPr lang="en-US"/>
          </a:p>
        </p:txBody>
      </p:sp>
    </p:spTree>
    <p:extLst>
      <p:ext uri="{BB962C8B-B14F-4D97-AF65-F5344CB8AC3E}">
        <p14:creationId xmlns:p14="http://schemas.microsoft.com/office/powerpoint/2010/main" val="1199989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F916-2FD2-9FC2-34F4-88522C950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B9ABE5-0F2F-4FBB-C2DF-50B5DCE58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E46188-2D5F-E964-820E-941F21C69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15D6F-625C-9888-936D-581914DAA196}"/>
              </a:ext>
            </a:extLst>
          </p:cNvPr>
          <p:cNvSpPr>
            <a:spLocks noGrp="1"/>
          </p:cNvSpPr>
          <p:nvPr>
            <p:ph type="dt" sz="half" idx="10"/>
          </p:nvPr>
        </p:nvSpPr>
        <p:spPr/>
        <p:txBody>
          <a:bodyPr/>
          <a:lstStyle/>
          <a:p>
            <a:fld id="{65E1FF55-41FF-4837-B03B-F77FE830E3DD}" type="datetimeFigureOut">
              <a:rPr lang="en-US" smtClean="0"/>
              <a:t>11/21/2024</a:t>
            </a:fld>
            <a:endParaRPr lang="en-US"/>
          </a:p>
        </p:txBody>
      </p:sp>
      <p:sp>
        <p:nvSpPr>
          <p:cNvPr id="6" name="Footer Placeholder 5">
            <a:extLst>
              <a:ext uri="{FF2B5EF4-FFF2-40B4-BE49-F238E27FC236}">
                <a16:creationId xmlns:a16="http://schemas.microsoft.com/office/drawing/2014/main" id="{44C22E8F-614E-74A9-320B-58853F2D5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667D2-4196-A9D0-268C-274060075F5D}"/>
              </a:ext>
            </a:extLst>
          </p:cNvPr>
          <p:cNvSpPr>
            <a:spLocks noGrp="1"/>
          </p:cNvSpPr>
          <p:nvPr>
            <p:ph type="sldNum" sz="quarter" idx="12"/>
          </p:nvPr>
        </p:nvSpPr>
        <p:spPr/>
        <p:txBody>
          <a:bodyPr/>
          <a:lstStyle/>
          <a:p>
            <a:fld id="{35DB6C6E-E967-4571-A630-A923159D7A4D}" type="slidenum">
              <a:rPr lang="en-US" smtClean="0"/>
              <a:t>‹#›</a:t>
            </a:fld>
            <a:endParaRPr lang="en-US"/>
          </a:p>
        </p:txBody>
      </p:sp>
    </p:spTree>
    <p:extLst>
      <p:ext uri="{BB962C8B-B14F-4D97-AF65-F5344CB8AC3E}">
        <p14:creationId xmlns:p14="http://schemas.microsoft.com/office/powerpoint/2010/main" val="310808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0F3F-6B33-8835-8783-C7C4A638A7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25040-7720-3853-922C-4915AC6E5B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47784-2CFF-0F9E-C75F-89C06DE82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5486D-B6F7-FE09-7186-FFB0888CAF58}"/>
              </a:ext>
            </a:extLst>
          </p:cNvPr>
          <p:cNvSpPr>
            <a:spLocks noGrp="1"/>
          </p:cNvSpPr>
          <p:nvPr>
            <p:ph type="dt" sz="half" idx="10"/>
          </p:nvPr>
        </p:nvSpPr>
        <p:spPr/>
        <p:txBody>
          <a:bodyPr/>
          <a:lstStyle/>
          <a:p>
            <a:fld id="{65E1FF55-41FF-4837-B03B-F77FE830E3DD}" type="datetimeFigureOut">
              <a:rPr lang="en-US" smtClean="0"/>
              <a:t>11/21/2024</a:t>
            </a:fld>
            <a:endParaRPr lang="en-US"/>
          </a:p>
        </p:txBody>
      </p:sp>
      <p:sp>
        <p:nvSpPr>
          <p:cNvPr id="6" name="Footer Placeholder 5">
            <a:extLst>
              <a:ext uri="{FF2B5EF4-FFF2-40B4-BE49-F238E27FC236}">
                <a16:creationId xmlns:a16="http://schemas.microsoft.com/office/drawing/2014/main" id="{6B38C14D-9A24-7117-64D0-DDB74BCAA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BADD9-7470-BBDE-42F5-D92853A2FE51}"/>
              </a:ext>
            </a:extLst>
          </p:cNvPr>
          <p:cNvSpPr>
            <a:spLocks noGrp="1"/>
          </p:cNvSpPr>
          <p:nvPr>
            <p:ph type="sldNum" sz="quarter" idx="12"/>
          </p:nvPr>
        </p:nvSpPr>
        <p:spPr/>
        <p:txBody>
          <a:bodyPr/>
          <a:lstStyle/>
          <a:p>
            <a:fld id="{35DB6C6E-E967-4571-A630-A923159D7A4D}" type="slidenum">
              <a:rPr lang="en-US" smtClean="0"/>
              <a:t>‹#›</a:t>
            </a:fld>
            <a:endParaRPr lang="en-US"/>
          </a:p>
        </p:txBody>
      </p:sp>
    </p:spTree>
    <p:extLst>
      <p:ext uri="{BB962C8B-B14F-4D97-AF65-F5344CB8AC3E}">
        <p14:creationId xmlns:p14="http://schemas.microsoft.com/office/powerpoint/2010/main" val="264585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7A1A4-95C4-EC17-AABC-B6884E02F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39AA66-6183-63EF-6179-FB3D007C4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2DF30-8F3F-1DA0-6811-D7A3C8246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1FF55-41FF-4837-B03B-F77FE830E3DD}" type="datetimeFigureOut">
              <a:rPr lang="en-US" smtClean="0"/>
              <a:t>11/21/2024</a:t>
            </a:fld>
            <a:endParaRPr lang="en-US"/>
          </a:p>
        </p:txBody>
      </p:sp>
      <p:sp>
        <p:nvSpPr>
          <p:cNvPr id="5" name="Footer Placeholder 4">
            <a:extLst>
              <a:ext uri="{FF2B5EF4-FFF2-40B4-BE49-F238E27FC236}">
                <a16:creationId xmlns:a16="http://schemas.microsoft.com/office/drawing/2014/main" id="{19BD42B9-D6BF-92E0-B1A4-9D2006F04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9450C1-6AFE-1E68-6E08-1E4D292B6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B6C6E-E967-4571-A630-A923159D7A4D}" type="slidenum">
              <a:rPr lang="en-US" smtClean="0"/>
              <a:t>‹#›</a:t>
            </a:fld>
            <a:endParaRPr lang="en-US"/>
          </a:p>
        </p:txBody>
      </p:sp>
    </p:spTree>
    <p:extLst>
      <p:ext uri="{BB962C8B-B14F-4D97-AF65-F5344CB8AC3E}">
        <p14:creationId xmlns:p14="http://schemas.microsoft.com/office/powerpoint/2010/main" val="4212355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63D1-C786-4494-B6C5-2F10B1621412}"/>
              </a:ext>
            </a:extLst>
          </p:cNvPr>
          <p:cNvSpPr>
            <a:spLocks noGrp="1"/>
          </p:cNvSpPr>
          <p:nvPr>
            <p:ph type="ctrTitle"/>
          </p:nvPr>
        </p:nvSpPr>
        <p:spPr/>
        <p:txBody>
          <a:bodyPr>
            <a:normAutofit/>
          </a:bodyPr>
          <a:lstStyle/>
          <a:p>
            <a:r>
              <a:rPr lang="en-US" sz="4800" b="1" dirty="0"/>
              <a:t>Applications of Information &amp; Communication Technology</a:t>
            </a:r>
          </a:p>
        </p:txBody>
      </p:sp>
      <p:sp>
        <p:nvSpPr>
          <p:cNvPr id="3" name="Subtitle 2">
            <a:extLst>
              <a:ext uri="{FF2B5EF4-FFF2-40B4-BE49-F238E27FC236}">
                <a16:creationId xmlns:a16="http://schemas.microsoft.com/office/drawing/2014/main" id="{542BC4AA-38AB-4D37-80E2-478CBCD476F1}"/>
              </a:ext>
            </a:extLst>
          </p:cNvPr>
          <p:cNvSpPr>
            <a:spLocks noGrp="1"/>
          </p:cNvSpPr>
          <p:nvPr>
            <p:ph type="subTitle" idx="1"/>
          </p:nvPr>
        </p:nvSpPr>
        <p:spPr>
          <a:xfrm>
            <a:off x="1524000" y="4079875"/>
            <a:ext cx="9144000" cy="1655762"/>
          </a:xfrm>
        </p:spPr>
        <p:txBody>
          <a:bodyPr/>
          <a:lstStyle/>
          <a:p>
            <a:r>
              <a:rPr lang="en-US" dirty="0"/>
              <a:t>Mr. Ali Haider</a:t>
            </a:r>
          </a:p>
          <a:p>
            <a:r>
              <a:rPr lang="en-US" dirty="0"/>
              <a:t>Institute Of Management Sciences</a:t>
            </a:r>
          </a:p>
        </p:txBody>
      </p:sp>
    </p:spTree>
    <p:extLst>
      <p:ext uri="{BB962C8B-B14F-4D97-AF65-F5344CB8AC3E}">
        <p14:creationId xmlns:p14="http://schemas.microsoft.com/office/powerpoint/2010/main" val="285102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0652-7843-2E3A-F195-CADC1C8BE606}"/>
              </a:ext>
            </a:extLst>
          </p:cNvPr>
          <p:cNvSpPr>
            <a:spLocks noGrp="1"/>
          </p:cNvSpPr>
          <p:nvPr>
            <p:ph type="title"/>
          </p:nvPr>
        </p:nvSpPr>
        <p:spPr/>
        <p:txBody>
          <a:bodyPr/>
          <a:lstStyle/>
          <a:p>
            <a:r>
              <a:rPr lang="en-US" b="1" dirty="0"/>
              <a:t>DIV</a:t>
            </a:r>
          </a:p>
        </p:txBody>
      </p:sp>
      <p:sp>
        <p:nvSpPr>
          <p:cNvPr id="3" name="Content Placeholder 2">
            <a:extLst>
              <a:ext uri="{FF2B5EF4-FFF2-40B4-BE49-F238E27FC236}">
                <a16:creationId xmlns:a16="http://schemas.microsoft.com/office/drawing/2014/main" id="{2D9115A2-8F6A-4154-4981-7DF48E56DBAD}"/>
              </a:ext>
            </a:extLst>
          </p:cNvPr>
          <p:cNvSpPr>
            <a:spLocks noGrp="1"/>
          </p:cNvSpPr>
          <p:nvPr>
            <p:ph idx="1"/>
          </p:nvPr>
        </p:nvSpPr>
        <p:spPr/>
        <p:txBody>
          <a:bodyPr/>
          <a:lstStyle/>
          <a:p>
            <a:r>
              <a:rPr lang="en-US" dirty="0"/>
              <a:t>A block-level container used to group and organize content.</a:t>
            </a:r>
          </a:p>
          <a:p>
            <a:r>
              <a:rPr lang="en-US" dirty="0"/>
              <a:t>No inherent styling; commonly used with CSS for layout and design.</a:t>
            </a:r>
          </a:p>
          <a:p>
            <a:r>
              <a:rPr lang="en-US" dirty="0"/>
              <a:t>Container: Groups content for styling or JavaScript.</a:t>
            </a:r>
          </a:p>
          <a:p>
            <a:r>
              <a:rPr lang="en-US" dirty="0"/>
              <a:t>Block-Level: Takes full width, starts on a new line.</a:t>
            </a:r>
          </a:p>
          <a:p>
            <a:r>
              <a:rPr lang="en-US" dirty="0"/>
              <a:t>Structuring pages, dividing sections, and creating layouts.</a:t>
            </a:r>
          </a:p>
          <a:p>
            <a:r>
              <a:rPr lang="en-US" dirty="0"/>
              <a:t>Acts as a generic container for any content.</a:t>
            </a:r>
          </a:p>
          <a:p>
            <a:endParaRPr lang="en-US" dirty="0"/>
          </a:p>
        </p:txBody>
      </p:sp>
    </p:spTree>
    <p:extLst>
      <p:ext uri="{BB962C8B-B14F-4D97-AF65-F5344CB8AC3E}">
        <p14:creationId xmlns:p14="http://schemas.microsoft.com/office/powerpoint/2010/main" val="318806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6B75-6584-5B1A-E49B-2C2EDB5C049F}"/>
              </a:ext>
            </a:extLst>
          </p:cNvPr>
          <p:cNvSpPr>
            <a:spLocks noGrp="1"/>
          </p:cNvSpPr>
          <p:nvPr>
            <p:ph type="title"/>
          </p:nvPr>
        </p:nvSpPr>
        <p:spPr/>
        <p:txBody>
          <a:bodyPr/>
          <a:lstStyle/>
          <a:p>
            <a:r>
              <a:rPr lang="en-US" b="1" dirty="0"/>
              <a:t>Why use DIV </a:t>
            </a:r>
          </a:p>
        </p:txBody>
      </p:sp>
      <p:sp>
        <p:nvSpPr>
          <p:cNvPr id="3" name="Content Placeholder 2">
            <a:extLst>
              <a:ext uri="{FF2B5EF4-FFF2-40B4-BE49-F238E27FC236}">
                <a16:creationId xmlns:a16="http://schemas.microsoft.com/office/drawing/2014/main" id="{90375938-34B0-35C5-DD51-5B4744860D99}"/>
              </a:ext>
            </a:extLst>
          </p:cNvPr>
          <p:cNvSpPr>
            <a:spLocks noGrp="1"/>
          </p:cNvSpPr>
          <p:nvPr>
            <p:ph idx="1"/>
          </p:nvPr>
        </p:nvSpPr>
        <p:spPr/>
        <p:txBody>
          <a:bodyPr/>
          <a:lstStyle/>
          <a:p>
            <a:r>
              <a:rPr lang="en-US" dirty="0"/>
              <a:t>Flexibility: Can structure any content.</a:t>
            </a:r>
          </a:p>
          <a:p>
            <a:r>
              <a:rPr lang="en-US" dirty="0"/>
              <a:t>CSS &amp; Layout: Key for styling and page design.</a:t>
            </a:r>
          </a:p>
          <a:p>
            <a:r>
              <a:rPr lang="en-US" dirty="0"/>
              <a:t>JavaScript: Enables dynamic content manipulation.</a:t>
            </a:r>
          </a:p>
          <a:p>
            <a:r>
              <a:rPr lang="en-US" b="1" dirty="0"/>
              <a:t>Modern Alternatives:</a:t>
            </a:r>
          </a:p>
          <a:p>
            <a:r>
              <a:rPr lang="en-US" dirty="0"/>
              <a:t>HTML5 semantic tags (&lt;header&gt;, &lt;footer&gt;, &lt;section&gt;, &lt;article&gt;) offer better meaning and accessibility.</a:t>
            </a:r>
          </a:p>
          <a:p>
            <a:r>
              <a:rPr lang="en-US" dirty="0"/>
              <a:t>&lt;div&gt; remains widely used for layout and styling.</a:t>
            </a:r>
          </a:p>
        </p:txBody>
      </p:sp>
    </p:spTree>
    <p:extLst>
      <p:ext uri="{BB962C8B-B14F-4D97-AF65-F5344CB8AC3E}">
        <p14:creationId xmlns:p14="http://schemas.microsoft.com/office/powerpoint/2010/main" val="315885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FC8A-0777-E28C-CF10-612A18FC6C66}"/>
              </a:ext>
            </a:extLst>
          </p:cNvPr>
          <p:cNvSpPr>
            <a:spLocks noGrp="1"/>
          </p:cNvSpPr>
          <p:nvPr>
            <p:ph idx="1"/>
          </p:nvPr>
        </p:nvSpPr>
        <p:spPr>
          <a:xfrm>
            <a:off x="443059" y="301657"/>
            <a:ext cx="11133055" cy="6660037"/>
          </a:xfrm>
        </p:spPr>
        <p:txBody>
          <a:bodyPr>
            <a:normAutofit fontScale="85000" lnSpcReduction="20000"/>
          </a:bodyPr>
          <a:lstStyle/>
          <a:p>
            <a:r>
              <a:rPr lang="en-US" dirty="0"/>
              <a:t>&lt;div style="</a:t>
            </a:r>
            <a:r>
              <a:rPr lang="en-US" dirty="0" err="1"/>
              <a:t>background-color:DodgerBlue</a:t>
            </a:r>
            <a:r>
              <a:rPr lang="en-US" dirty="0"/>
              <a:t>;“&gt;</a:t>
            </a:r>
          </a:p>
          <a:p>
            <a:r>
              <a:rPr lang="en-US" dirty="0"/>
              <a:t>  &lt;h2&gt;London&lt;/h2&gt;</a:t>
            </a:r>
          </a:p>
          <a:p>
            <a:r>
              <a:rPr lang="en-US" dirty="0"/>
              <a:t>  &lt;p&gt;London is the capital city of England.&lt;/p&gt;</a:t>
            </a:r>
          </a:p>
          <a:p>
            <a:r>
              <a:rPr lang="en-US" dirty="0"/>
              <a:t>  &lt;p&gt;London has over 13 million inhabitants.&lt;/p&gt;</a:t>
            </a:r>
          </a:p>
          <a:p>
            <a:r>
              <a:rPr lang="en-US" dirty="0"/>
              <a:t>&lt;/div&gt;</a:t>
            </a:r>
          </a:p>
          <a:p>
            <a:endParaRPr lang="en-US" dirty="0"/>
          </a:p>
          <a:p>
            <a:r>
              <a:rPr lang="en-US" dirty="0"/>
              <a:t>&lt;div style="</a:t>
            </a:r>
            <a:r>
              <a:rPr lang="en-US" dirty="0" err="1"/>
              <a:t>background-color:Tomato</a:t>
            </a:r>
            <a:r>
              <a:rPr lang="en-US" dirty="0"/>
              <a:t>;"&gt;</a:t>
            </a:r>
          </a:p>
          <a:p>
            <a:r>
              <a:rPr lang="en-US" dirty="0"/>
              <a:t>  &lt;h2&gt;Oslo&lt;/h2&gt;</a:t>
            </a:r>
          </a:p>
          <a:p>
            <a:r>
              <a:rPr lang="en-US" dirty="0"/>
              <a:t>  &lt;p&gt;Oslo is the capital city of Norway.&lt;/p&gt;</a:t>
            </a:r>
          </a:p>
          <a:p>
            <a:r>
              <a:rPr lang="en-US" dirty="0"/>
              <a:t>  &lt;p&gt;Oslo has over 600.000 inhabitants.&lt;/p&gt;</a:t>
            </a:r>
          </a:p>
          <a:p>
            <a:r>
              <a:rPr lang="en-US" dirty="0"/>
              <a:t>&lt;/div&gt;</a:t>
            </a:r>
          </a:p>
          <a:p>
            <a:endParaRPr lang="en-US" dirty="0"/>
          </a:p>
          <a:p>
            <a:r>
              <a:rPr lang="en-US" dirty="0"/>
              <a:t>&lt;div style="</a:t>
            </a:r>
            <a:r>
              <a:rPr lang="en-US" dirty="0" err="1"/>
              <a:t>background-color:MediumSeaGreen</a:t>
            </a:r>
            <a:r>
              <a:rPr lang="en-US" dirty="0"/>
              <a:t>;"&gt;</a:t>
            </a:r>
          </a:p>
          <a:p>
            <a:r>
              <a:rPr lang="en-US" dirty="0"/>
              <a:t>  &lt;h2&gt;Rome&lt;/h2&gt;</a:t>
            </a:r>
          </a:p>
          <a:p>
            <a:r>
              <a:rPr lang="en-US" dirty="0"/>
              <a:t>  &lt;p&gt;Rome is the capital city of Italy.&lt;/p&gt;</a:t>
            </a:r>
          </a:p>
          <a:p>
            <a:r>
              <a:rPr lang="en-US" dirty="0"/>
              <a:t>  &lt;p&gt;Rome has almost 3 million inhabitants.&lt;/p&gt;</a:t>
            </a:r>
          </a:p>
          <a:p>
            <a:r>
              <a:rPr lang="en-US" dirty="0"/>
              <a:t>&lt;/div&gt;</a:t>
            </a:r>
          </a:p>
          <a:p>
            <a:endParaRPr lang="en-US" dirty="0"/>
          </a:p>
        </p:txBody>
      </p:sp>
    </p:spTree>
    <p:extLst>
      <p:ext uri="{BB962C8B-B14F-4D97-AF65-F5344CB8AC3E}">
        <p14:creationId xmlns:p14="http://schemas.microsoft.com/office/powerpoint/2010/main" val="131125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AA21-CFC8-E8AE-70B3-D27C3EEEDAD0}"/>
              </a:ext>
            </a:extLst>
          </p:cNvPr>
          <p:cNvSpPr>
            <a:spLocks noGrp="1"/>
          </p:cNvSpPr>
          <p:nvPr>
            <p:ph type="title"/>
          </p:nvPr>
        </p:nvSpPr>
        <p:spPr/>
        <p:txBody>
          <a:bodyPr/>
          <a:lstStyle/>
          <a:p>
            <a:r>
              <a:rPr lang="en-US" b="1" dirty="0"/>
              <a:t>SPAN</a:t>
            </a:r>
          </a:p>
        </p:txBody>
      </p:sp>
      <p:sp>
        <p:nvSpPr>
          <p:cNvPr id="3" name="Content Placeholder 2">
            <a:extLst>
              <a:ext uri="{FF2B5EF4-FFF2-40B4-BE49-F238E27FC236}">
                <a16:creationId xmlns:a16="http://schemas.microsoft.com/office/drawing/2014/main" id="{61DCBE80-4A20-1A31-DC8D-66A2BE79A2DA}"/>
              </a:ext>
            </a:extLst>
          </p:cNvPr>
          <p:cNvSpPr>
            <a:spLocks noGrp="1"/>
          </p:cNvSpPr>
          <p:nvPr>
            <p:ph idx="1"/>
          </p:nvPr>
        </p:nvSpPr>
        <p:spPr>
          <a:xfrm>
            <a:off x="518474" y="1593130"/>
            <a:ext cx="10835326" cy="4687528"/>
          </a:xfrm>
        </p:spPr>
        <p:txBody>
          <a:bodyPr/>
          <a:lstStyle/>
          <a:p>
            <a:r>
              <a:rPr lang="en-US" dirty="0"/>
              <a:t>The span tag is an inline container used to group a small portion of content without breaking the flow of the text. It has no inherent styling and is primarily used for styling small sections of text or for JavaScript manipulation. Unlike div, which is block-level, span does not create new lines and is ideal for applying styles (like color or font) to specific parts of a text or for targeting elements in JavaScript. For example, &lt;span style="color: red;"&gt;red&lt;/span&gt; can style the word red without affecting the layout. It is a flexible, non-disruptive element that allows targeted styling or functionality within larger blocks of content.</a:t>
            </a:r>
          </a:p>
        </p:txBody>
      </p:sp>
    </p:spTree>
    <p:extLst>
      <p:ext uri="{BB962C8B-B14F-4D97-AF65-F5344CB8AC3E}">
        <p14:creationId xmlns:p14="http://schemas.microsoft.com/office/powerpoint/2010/main" val="178036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E956-815C-4934-9E24-539D30AF1FD0}"/>
              </a:ext>
            </a:extLst>
          </p:cNvPr>
          <p:cNvSpPr>
            <a:spLocks noGrp="1"/>
          </p:cNvSpPr>
          <p:nvPr>
            <p:ph type="title"/>
          </p:nvPr>
        </p:nvSpPr>
        <p:spPr/>
        <p:txBody>
          <a:bodyPr/>
          <a:lstStyle/>
          <a:p>
            <a:r>
              <a:rPr lang="en-US" b="1" dirty="0"/>
              <a:t>MENU OR Navigation</a:t>
            </a:r>
          </a:p>
        </p:txBody>
      </p:sp>
      <p:sp>
        <p:nvSpPr>
          <p:cNvPr id="3" name="Content Placeholder 2">
            <a:extLst>
              <a:ext uri="{FF2B5EF4-FFF2-40B4-BE49-F238E27FC236}">
                <a16:creationId xmlns:a16="http://schemas.microsoft.com/office/drawing/2014/main" id="{210C8A82-A83A-DA24-1956-9B4657F53BF0}"/>
              </a:ext>
            </a:extLst>
          </p:cNvPr>
          <p:cNvSpPr>
            <a:spLocks noGrp="1"/>
          </p:cNvSpPr>
          <p:nvPr>
            <p:ph idx="1"/>
          </p:nvPr>
        </p:nvSpPr>
        <p:spPr/>
        <p:txBody>
          <a:bodyPr>
            <a:normAutofit/>
          </a:bodyPr>
          <a:lstStyle/>
          <a:p>
            <a:r>
              <a:rPr lang="en-US" dirty="0"/>
              <a:t>&lt;nav&gt;: Defines the navigation section of the page.</a:t>
            </a:r>
          </a:p>
          <a:p>
            <a:r>
              <a:rPr lang="en-US" dirty="0"/>
              <a:t>&lt;</a:t>
            </a:r>
            <a:r>
              <a:rPr lang="en-US" dirty="0" err="1"/>
              <a:t>ul</a:t>
            </a:r>
            <a:r>
              <a:rPr lang="en-US" dirty="0"/>
              <a:t>&gt;: An unordered list to hold the menu items.</a:t>
            </a:r>
          </a:p>
          <a:p>
            <a:r>
              <a:rPr lang="en-US" dirty="0"/>
              <a:t>&lt;li&gt;: List items representing individual menu options.</a:t>
            </a:r>
          </a:p>
          <a:p>
            <a:r>
              <a:rPr lang="en-US" dirty="0"/>
              <a:t>&lt;a&gt;: Anchor tags used to create clickable links for navigation.</a:t>
            </a:r>
          </a:p>
          <a:p>
            <a:endParaRPr lang="en-US" dirty="0"/>
          </a:p>
          <a:p>
            <a:r>
              <a:rPr lang="en-US" dirty="0"/>
              <a:t>Note: The `&lt;menu&gt;` tag is also available but less commonly used for navigation.</a:t>
            </a:r>
          </a:p>
        </p:txBody>
      </p:sp>
    </p:spTree>
    <p:extLst>
      <p:ext uri="{BB962C8B-B14F-4D97-AF65-F5344CB8AC3E}">
        <p14:creationId xmlns:p14="http://schemas.microsoft.com/office/powerpoint/2010/main" val="369120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3C408-070E-0629-F7A8-74FD698E4B92}"/>
              </a:ext>
            </a:extLst>
          </p:cNvPr>
          <p:cNvSpPr>
            <a:spLocks noGrp="1"/>
          </p:cNvSpPr>
          <p:nvPr>
            <p:ph idx="1"/>
          </p:nvPr>
        </p:nvSpPr>
        <p:spPr>
          <a:xfrm>
            <a:off x="2205872" y="1307969"/>
            <a:ext cx="6909848" cy="4242062"/>
          </a:xfrm>
        </p:spPr>
        <p:txBody>
          <a:bodyPr/>
          <a:lstStyle/>
          <a:p>
            <a:r>
              <a:rPr lang="en-US" dirty="0"/>
              <a:t>&lt;nav&gt; </a:t>
            </a:r>
          </a:p>
          <a:p>
            <a:r>
              <a:rPr lang="en-US" dirty="0"/>
              <a:t>&lt;</a:t>
            </a:r>
            <a:r>
              <a:rPr lang="en-US" dirty="0" err="1"/>
              <a:t>ul</a:t>
            </a:r>
            <a:r>
              <a:rPr lang="en-US" dirty="0"/>
              <a:t>&gt;</a:t>
            </a:r>
          </a:p>
          <a:p>
            <a:r>
              <a:rPr lang="en-US" dirty="0"/>
              <a:t> &lt;li&gt;&lt;a </a:t>
            </a:r>
            <a:r>
              <a:rPr lang="en-US" dirty="0" err="1"/>
              <a:t>href</a:t>
            </a:r>
            <a:r>
              <a:rPr lang="en-US" dirty="0"/>
              <a:t>="#home"&gt;Home&lt;/a&gt; 	&lt;/li&gt; </a:t>
            </a:r>
          </a:p>
          <a:p>
            <a:r>
              <a:rPr lang="en-US" dirty="0"/>
              <a:t>&lt;li&gt;&lt;a </a:t>
            </a:r>
            <a:r>
              <a:rPr lang="en-US" dirty="0" err="1"/>
              <a:t>href</a:t>
            </a:r>
            <a:r>
              <a:rPr lang="en-US" dirty="0"/>
              <a:t>="#about"&gt;About&lt;/a&gt;	&lt;/li&gt;</a:t>
            </a:r>
          </a:p>
          <a:p>
            <a:r>
              <a:rPr lang="en-US" dirty="0"/>
              <a:t> &lt;li&gt;&lt;a </a:t>
            </a:r>
            <a:r>
              <a:rPr lang="en-US" dirty="0" err="1"/>
              <a:t>href</a:t>
            </a:r>
            <a:r>
              <a:rPr lang="en-US" dirty="0"/>
              <a:t>="#services"&gt;Services&lt;/a&gt;&lt;/li&gt; </a:t>
            </a:r>
          </a:p>
          <a:p>
            <a:r>
              <a:rPr lang="en-US" dirty="0"/>
              <a:t>&lt;li&gt;&lt;a </a:t>
            </a:r>
            <a:r>
              <a:rPr lang="en-US" dirty="0" err="1"/>
              <a:t>href</a:t>
            </a:r>
            <a:r>
              <a:rPr lang="en-US" dirty="0"/>
              <a:t>="#contact"&gt;Contact&lt;/a&gt;	   &lt;/li&gt; </a:t>
            </a:r>
          </a:p>
          <a:p>
            <a:r>
              <a:rPr lang="en-US" dirty="0"/>
              <a:t>&lt;/</a:t>
            </a:r>
            <a:r>
              <a:rPr lang="en-US" dirty="0" err="1"/>
              <a:t>ul</a:t>
            </a:r>
            <a:r>
              <a:rPr lang="en-US" dirty="0"/>
              <a:t>&gt; </a:t>
            </a:r>
          </a:p>
          <a:p>
            <a:r>
              <a:rPr lang="en-US" dirty="0"/>
              <a:t>&lt;/nav&gt;</a:t>
            </a:r>
          </a:p>
        </p:txBody>
      </p:sp>
    </p:spTree>
    <p:extLst>
      <p:ext uri="{BB962C8B-B14F-4D97-AF65-F5344CB8AC3E}">
        <p14:creationId xmlns:p14="http://schemas.microsoft.com/office/powerpoint/2010/main" val="43185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18FFF4-5159-4C3B-A236-4DF3D6B06298}"/>
              </a:ext>
            </a:extLst>
          </p:cNvPr>
          <p:cNvSpPr>
            <a:spLocks noGrp="1"/>
          </p:cNvSpPr>
          <p:nvPr>
            <p:ph type="ctrTitle"/>
          </p:nvPr>
        </p:nvSpPr>
        <p:spPr/>
        <p:txBody>
          <a:bodyPr>
            <a:normAutofit/>
          </a:bodyPr>
          <a:lstStyle/>
          <a:p>
            <a:r>
              <a:rPr lang="en-US" sz="8000" dirty="0">
                <a:latin typeface="Brush Script MT" panose="03060802040406070304" pitchFamily="66" charset="0"/>
              </a:rPr>
              <a:t>Thank You.</a:t>
            </a:r>
          </a:p>
        </p:txBody>
      </p:sp>
      <p:sp>
        <p:nvSpPr>
          <p:cNvPr id="6" name="Subtitle 5">
            <a:extLst>
              <a:ext uri="{FF2B5EF4-FFF2-40B4-BE49-F238E27FC236}">
                <a16:creationId xmlns:a16="http://schemas.microsoft.com/office/drawing/2014/main" id="{B43CC4BE-972F-4278-BBBC-2760E16AFD5C}"/>
              </a:ext>
            </a:extLst>
          </p:cNvPr>
          <p:cNvSpPr>
            <a:spLocks noGrp="1"/>
          </p:cNvSpPr>
          <p:nvPr>
            <p:ph type="subTitle" idx="1"/>
          </p:nvPr>
        </p:nvSpPr>
        <p:spPr>
          <a:xfrm>
            <a:off x="1524000" y="4327902"/>
            <a:ext cx="9144000" cy="1655762"/>
          </a:xfrm>
        </p:spPr>
        <p:txBody>
          <a:bodyPr/>
          <a:lstStyle/>
          <a:p>
            <a:r>
              <a:rPr lang="en-US" dirty="0"/>
              <a:t>The End</a:t>
            </a:r>
          </a:p>
        </p:txBody>
      </p:sp>
    </p:spTree>
    <p:extLst>
      <p:ext uri="{BB962C8B-B14F-4D97-AF65-F5344CB8AC3E}">
        <p14:creationId xmlns:p14="http://schemas.microsoft.com/office/powerpoint/2010/main" val="1093065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552</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Brush Script MT</vt:lpstr>
      <vt:lpstr>Calibri</vt:lpstr>
      <vt:lpstr>Calibri Light</vt:lpstr>
      <vt:lpstr>Office Theme</vt:lpstr>
      <vt:lpstr>Applications of Information &amp; Communication Technology</vt:lpstr>
      <vt:lpstr>DIV</vt:lpstr>
      <vt:lpstr>Why use DIV </vt:lpstr>
      <vt:lpstr>PowerPoint Presentation</vt:lpstr>
      <vt:lpstr>SPAN</vt:lpstr>
      <vt:lpstr>MENU OR Navigation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Haider</dc:creator>
  <cp:lastModifiedBy>Ali Haider</cp:lastModifiedBy>
  <cp:revision>20</cp:revision>
  <dcterms:created xsi:type="dcterms:W3CDTF">2024-10-28T04:41:29Z</dcterms:created>
  <dcterms:modified xsi:type="dcterms:W3CDTF">2024-11-21T06:00:32Z</dcterms:modified>
</cp:coreProperties>
</file>