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EBCE-D3EE-B6D5-A6A4-70DEF5B6A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1A26F-3DD8-A86F-EE3F-F6C8B3357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58847-F3DB-0903-4DDA-D1FB34A6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378B-0513-68EC-B5D5-F61FB09E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9F4C-AC71-248E-39A8-2A59ED9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BC98-4F11-F85F-4493-71F5626B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7EF82-7D80-87D0-AFE5-BC54C9F2A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1BDB-2972-9D4B-D999-A2497B28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13EC-2592-894F-475B-C243B0A1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E0B4-365C-6AAB-11CD-E03EA18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9B475-2ABF-5508-4EA6-E735790FD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6452E-E305-4171-D6CF-9E87B7E01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E112-0083-6A18-96CB-CDAB6A4A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8A92-64E4-582C-2F6A-B820A7DE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DE78-08D1-ED8F-C894-E585B7D4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0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EC71-A990-FA84-6F31-0C6B0EC4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1EF4-6C4F-F5F4-F717-3AFBA62C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27A7-C6C0-A8E0-EBD4-1697A4E0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A5DC-EFAA-62EA-90B9-2674AE66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82CA4-F3C9-C736-DBD9-1BE8945D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BA6A-0A64-EEA3-C16F-E722383F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8FFC-4DF6-58D0-1807-14976FF7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8FB9-3281-516B-F523-0145BA68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3996-626E-9659-3923-C319BD90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DAB8-50CE-660A-CF79-BD234F30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22D-9D9E-1955-926B-4EA313A9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8825-6A08-62E7-2CE7-7859F6374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8FAAF-4A81-1B9A-2D0A-3B8A300A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F1FF9-D58F-B446-4F24-D9940A3A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A9839-2C40-810A-8401-388C942D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78AE-C8F5-23E9-3DED-909C9264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36D4-1658-8EE4-341E-BAE82309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1566-50C5-96D6-2782-C72E1525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1EDBA-3E20-FA87-90C8-C9C04D52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58B1A-9DE8-07ED-D54E-B822F7C24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2E71A-0B9C-A99B-453A-FAD31095E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00EF4-7B34-55D9-6FD5-A85F8C85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0443D-A729-7C2F-3E86-15C8A630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EF9CC-C775-C205-16D3-325102BA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0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089E-9FFE-8B4E-2A98-77308A28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56B72-4B1D-9600-01BC-4E4CFC41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BFC75-3B27-2A5F-DF27-CD79C585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A6EBF-9DF1-EA22-8712-000E4EB5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6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FA1F7-C38C-E4AD-FE1C-9C44EE96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42493-4DAC-F282-5582-B895D6A0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46FEB-252F-00A2-AF4C-7EC2D656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F916-2FD2-9FC2-34F4-88522C95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ABE5-0F2F-4FBB-C2DF-50B5DCE5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6188-2D5F-E964-820E-941F21C6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15D6F-625C-9888-936D-581914DA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22E8F-614E-74A9-320B-58853F2D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667D2-4196-A9D0-268C-27406007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0F3F-6B33-8835-8783-C7C4A638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25040-7720-3853-922C-4915AC6E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47784-2CFF-0F9E-C75F-89C06DE82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5486D-B6F7-FE09-7186-FFB0888C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8C14D-9A24-7117-64D0-DDB74BCA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BADD9-7470-BBDE-42F5-D92853A2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7A1A4-95C4-EC17-AABC-B6884E02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9AA66-6183-63EF-6179-FB3D007C4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DF30-8F3F-1DA0-6811-D7A3C8246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1FF55-41FF-4837-B03B-F77FE830E3D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D42B9-D6BF-92E0-B1A4-9D2006F04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50C1-6AFE-1E68-6E08-1E4D292B6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63D1-C786-4494-B6C5-2F10B1621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Applications of Information &amp; Communication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BC4AA-38AB-4D37-80E2-478CBCD47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Mr. Ali Haider</a:t>
            </a:r>
          </a:p>
          <a:p>
            <a:r>
              <a:rPr lang="en-US" dirty="0"/>
              <a:t>Institute Of Management Sciences</a:t>
            </a:r>
          </a:p>
        </p:txBody>
      </p:sp>
    </p:spTree>
    <p:extLst>
      <p:ext uri="{BB962C8B-B14F-4D97-AF65-F5344CB8AC3E}">
        <p14:creationId xmlns:p14="http://schemas.microsoft.com/office/powerpoint/2010/main" val="285102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614F-5A7E-C919-E3FD-8E81F0A5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Marquee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EEE7-A852-1CF2-1077-168CB906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&lt;marquee&gt; tag in HTML creates a scrolling text or image effect within a webpage. It allows content to move horizontally or vertically across the screen, providing a simple way to add dynamic movement to elements. Although this tag is deprecated in HTML5, it is still useful to understand its functionality for legacy projects.</a:t>
            </a:r>
          </a:p>
        </p:txBody>
      </p:sp>
    </p:spTree>
    <p:extLst>
      <p:ext uri="{BB962C8B-B14F-4D97-AF65-F5344CB8AC3E}">
        <p14:creationId xmlns:p14="http://schemas.microsoft.com/office/powerpoint/2010/main" val="362987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5185-D2DD-0BE4-E94F-E3472999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Abbreviation &amp; Acronym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9A21-A9DA-3EE6-9C0F-3F3AB179E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abbreviation tag in HTML is used to define the abbreviation or short form of an element.</a:t>
            </a:r>
          </a:p>
          <a:p>
            <a:r>
              <a:rPr lang="en-US" dirty="0"/>
              <a:t>The acronym tag in HTML is used to define the acronym that gives useful information to browsers, translation systems, and search engines.</a:t>
            </a:r>
          </a:p>
        </p:txBody>
      </p:sp>
    </p:spTree>
    <p:extLst>
      <p:ext uri="{BB962C8B-B14F-4D97-AF65-F5344CB8AC3E}">
        <p14:creationId xmlns:p14="http://schemas.microsoft.com/office/powerpoint/2010/main" val="420690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4392-D8F9-4889-1696-B0B609CF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BGSound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5A4B-A6A7-8E69-D953-FB553732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bgsound</a:t>
            </a:r>
            <a:r>
              <a:rPr lang="en-US" dirty="0"/>
              <a:t> tag is used to play the soundtrack in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148470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7872-4C87-0910-0E97-A5234D15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Figure &amp; </a:t>
            </a:r>
            <a:r>
              <a:rPr lang="en-US" b="1" dirty="0" err="1"/>
              <a:t>Figcaption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DF97-25E9-BE34-0331-874AC3A46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figure tag in HTML is used to add self-contained content like illustrations, diagrams, photos, or codes listed in a document.</a:t>
            </a:r>
          </a:p>
          <a:p>
            <a:r>
              <a:rPr lang="en-US" dirty="0"/>
              <a:t>The </a:t>
            </a:r>
            <a:r>
              <a:rPr lang="en-US" dirty="0" err="1"/>
              <a:t>figurecaption</a:t>
            </a:r>
            <a:r>
              <a:rPr lang="en-US" dirty="0"/>
              <a:t> tag in HTML is used to set a caption to the figure element in a document. This tag is new in HTML5.</a:t>
            </a:r>
          </a:p>
        </p:txBody>
      </p:sp>
    </p:spTree>
    <p:extLst>
      <p:ext uri="{BB962C8B-B14F-4D97-AF65-F5344CB8AC3E}">
        <p14:creationId xmlns:p14="http://schemas.microsoft.com/office/powerpoint/2010/main" val="151046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1BEE-D86A-1A02-6827-2030E17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Emojis, Symbols &amp;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B4DF-8090-FEED-84B9-80759A72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Emojis: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Emojis are characters from the UTF-8 character set.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Entities: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Reserved characters in HTML must be replaced with entities.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Symbols: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Many mathematical, technical, and currency symbols, are not present on a normal keyboard. To add such symbols to an HTML page, you can use the entity name or the entity number (a decimal or a hexadecimal reference) for the symbol.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9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8FFF4-5159-4C3B-A236-4DF3D6B06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Brush Script MT" panose="03060802040406070304" pitchFamily="66" charset="0"/>
              </a:rPr>
              <a:t>Thank You.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3CC4BE-972F-4278-BBBC-2760E16A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902"/>
            <a:ext cx="9144000" cy="1655762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9306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273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Brush Script MT</vt:lpstr>
      <vt:lpstr>Calibri</vt:lpstr>
      <vt:lpstr>Calibri Light</vt:lpstr>
      <vt:lpstr>Verdana</vt:lpstr>
      <vt:lpstr>Office Theme</vt:lpstr>
      <vt:lpstr>Applications of Information &amp; Communication Technology</vt:lpstr>
      <vt:lpstr>Marquee</vt:lpstr>
      <vt:lpstr>Abbreviation &amp; Acronym</vt:lpstr>
      <vt:lpstr>BGSound</vt:lpstr>
      <vt:lpstr>Figure &amp; Figcaption</vt:lpstr>
      <vt:lpstr>Emojis, Symbols &amp; Entities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Haider</dc:creator>
  <cp:lastModifiedBy>Ali Haider</cp:lastModifiedBy>
  <cp:revision>33</cp:revision>
  <dcterms:created xsi:type="dcterms:W3CDTF">2024-10-28T04:41:29Z</dcterms:created>
  <dcterms:modified xsi:type="dcterms:W3CDTF">2024-11-26T04:21:26Z</dcterms:modified>
</cp:coreProperties>
</file>