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notesMasterIdLst>
    <p:notesMasterId r:id="rId18"/>
  </p:notesMasterIdLst>
  <p:handoutMasterIdLst>
    <p:handoutMasterId r:id="rId19"/>
  </p:handoutMasterIdLst>
  <p:sldIdLst>
    <p:sldId id="338" r:id="rId5"/>
    <p:sldId id="340" r:id="rId6"/>
    <p:sldId id="342" r:id="rId7"/>
    <p:sldId id="348" r:id="rId8"/>
    <p:sldId id="333" r:id="rId9"/>
    <p:sldId id="265" r:id="rId10"/>
    <p:sldId id="349" r:id="rId11"/>
    <p:sldId id="350" r:id="rId12"/>
    <p:sldId id="339" r:id="rId13"/>
    <p:sldId id="351" r:id="rId14"/>
    <p:sldId id="352" r:id="rId15"/>
    <p:sldId id="353" r:id="rId16"/>
    <p:sldId id="35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846B86-F560-4BE9-86D6-C062D207901E}">
          <p14:sldIdLst>
            <p14:sldId id="338"/>
            <p14:sldId id="340"/>
            <p14:sldId id="342"/>
            <p14:sldId id="348"/>
            <p14:sldId id="333"/>
            <p14:sldId id="265"/>
            <p14:sldId id="349"/>
            <p14:sldId id="350"/>
          </p14:sldIdLst>
        </p14:section>
        <p14:section name="Untitled Section" id="{35B4E492-59B8-4AC5-A149-2FB14C115DE1}">
          <p14:sldIdLst>
            <p14:sldId id="339"/>
            <p14:sldId id="351"/>
            <p14:sldId id="352"/>
            <p14:sldId id="353"/>
            <p14:sldId id="35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507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5/4/2024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5/4/2024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5/4/2024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189" y="632242"/>
            <a:ext cx="10993549" cy="147501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Diabetes Data Analysis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189" y="2285999"/>
            <a:ext cx="12076982" cy="25879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Ali </a:t>
            </a:r>
            <a:r>
              <a:rPr lang="en-US" sz="3600" dirty="0" err="1" smtClean="0"/>
              <a:t>Haider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84" y="3100926"/>
            <a:ext cx="5004670" cy="333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32" y="1647301"/>
            <a:ext cx="9525000" cy="3743325"/>
          </a:xfrm>
        </p:spPr>
      </p:pic>
    </p:spTree>
    <p:extLst>
      <p:ext uri="{BB962C8B-B14F-4D97-AF65-F5344CB8AC3E}">
        <p14:creationId xmlns:p14="http://schemas.microsoft.com/office/powerpoint/2010/main" val="1611765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b="1" dirty="0" smtClean="0"/>
              <a:t>Accuracy Score</a:t>
            </a:r>
            <a:endParaRPr lang="en-US" sz="2400" b="1" dirty="0"/>
          </a:p>
          <a:p>
            <a:r>
              <a:rPr lang="en-US" dirty="0" smtClean="0"/>
              <a:t>To check how much the predicted target and labeled target which were taken as testing data.</a:t>
            </a:r>
          </a:p>
          <a:p>
            <a:r>
              <a:rPr lang="en-US" dirty="0" smtClean="0"/>
              <a:t>The accuracy of model will increase with the increase in the amount  of dataset.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3" r="11493"/>
          <a:stretch>
            <a:fillRect/>
          </a:stretch>
        </p:blipFill>
        <p:spPr>
          <a:xfrm>
            <a:off x="183792" y="1659387"/>
            <a:ext cx="5479878" cy="3663111"/>
          </a:xfrm>
        </p:spPr>
      </p:pic>
    </p:spTree>
    <p:extLst>
      <p:ext uri="{BB962C8B-B14F-4D97-AF65-F5344CB8AC3E}">
        <p14:creationId xmlns:p14="http://schemas.microsoft.com/office/powerpoint/2010/main" val="199609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54" y="914400"/>
            <a:ext cx="9535271" cy="5339752"/>
          </a:xfrm>
        </p:spPr>
      </p:pic>
    </p:spTree>
    <p:extLst>
      <p:ext uri="{BB962C8B-B14F-4D97-AF65-F5344CB8AC3E}">
        <p14:creationId xmlns:p14="http://schemas.microsoft.com/office/powerpoint/2010/main" val="420401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786" y="881423"/>
            <a:ext cx="7825417" cy="5251958"/>
          </a:xfrm>
        </p:spPr>
      </p:pic>
    </p:spTree>
    <p:extLst>
      <p:ext uri="{BB962C8B-B14F-4D97-AF65-F5344CB8AC3E}">
        <p14:creationId xmlns:p14="http://schemas.microsoft.com/office/powerpoint/2010/main" val="148434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Problem Statement</a:t>
            </a:r>
          </a:p>
          <a:p>
            <a:r>
              <a:rPr lang="en-US" sz="2800" dirty="0" smtClean="0"/>
              <a:t>Understanding Dataset</a:t>
            </a:r>
            <a:endParaRPr lang="en-US" sz="2800" dirty="0"/>
          </a:p>
          <a:p>
            <a:r>
              <a:rPr lang="en-US" sz="2800" dirty="0" smtClean="0"/>
              <a:t>Preprocessing</a:t>
            </a:r>
            <a:endParaRPr lang="en-US" sz="2800" dirty="0"/>
          </a:p>
          <a:p>
            <a:r>
              <a:rPr lang="en-US" sz="2800" dirty="0" smtClean="0"/>
              <a:t>Model Training</a:t>
            </a:r>
            <a:endParaRPr lang="en-US" sz="2800" dirty="0"/>
          </a:p>
          <a:p>
            <a:r>
              <a:rPr lang="en-US" sz="2800" dirty="0" smtClean="0"/>
              <a:t>Evaluation Metrics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710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ajat Kumar Jha on X: &quot;#postpone_cgl_mains2020 #postpone_ssccgl_ibps_mains  After no response from ssc, my tweets on the second day be like:- 🤣🤣🤣  https://t.co/JxRRb8JNvv&quot; / 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562" y="160338"/>
            <a:ext cx="6130426" cy="613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9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Classify the women based on the provided features into those who are diabetes patients and those who are not.</a:t>
            </a:r>
          </a:p>
        </p:txBody>
      </p:sp>
    </p:spTree>
    <p:extLst>
      <p:ext uri="{BB962C8B-B14F-4D97-AF65-F5344CB8AC3E}">
        <p14:creationId xmlns:p14="http://schemas.microsoft.com/office/powerpoint/2010/main" val="219561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All features are used to predict the outcome.</a:t>
            </a:r>
          </a:p>
          <a:p>
            <a:pPr marL="0" indent="0">
              <a:buNone/>
            </a:pPr>
            <a:r>
              <a:rPr lang="en-US" dirty="0" smtClean="0"/>
              <a:t>Outcome is the targeted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These features are used to categorize either a woman have diabetes or not.</a:t>
            </a:r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304660"/>
            <a:ext cx="4042566" cy="1415976"/>
          </a:xfrm>
        </p:spPr>
        <p:txBody>
          <a:bodyPr/>
          <a:lstStyle/>
          <a:p>
            <a:r>
              <a:rPr lang="en-US" dirty="0" smtClean="0">
                <a:sym typeface="Bodoni SvtyTwo ITC TT-Book"/>
              </a:rPr>
              <a:t>Understanding Data</a:t>
            </a:r>
            <a:endParaRPr lang="en-US" dirty="0">
              <a:sym typeface="Bodoni SvtyTwo ITC TT-Book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2" t="33975" r="56346" b="25128"/>
          <a:stretch/>
        </p:blipFill>
        <p:spPr>
          <a:xfrm>
            <a:off x="5737828" y="836762"/>
            <a:ext cx="6454172" cy="4623758"/>
          </a:xfrm>
        </p:spPr>
      </p:pic>
    </p:spTree>
    <p:extLst>
      <p:ext uri="{BB962C8B-B14F-4D97-AF65-F5344CB8AC3E}">
        <p14:creationId xmlns:p14="http://schemas.microsoft.com/office/powerpoint/2010/main" val="379308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927" y="310551"/>
            <a:ext cx="5421867" cy="6185140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 txBox="1">
            <a:spLocks/>
          </p:cNvSpPr>
          <p:nvPr/>
        </p:nvSpPr>
        <p:spPr>
          <a:xfrm>
            <a:off x="581192" y="2740547"/>
            <a:ext cx="5941735" cy="25043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4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cap="none" dirty="0" smtClean="0"/>
              <a:t>Tackle with the </a:t>
            </a:r>
            <a:r>
              <a:rPr lang="en-US" sz="2000" cap="none" dirty="0" err="1" smtClean="0"/>
              <a:t>NaN</a:t>
            </a:r>
            <a:r>
              <a:rPr lang="en-US" sz="2000" cap="none" dirty="0" smtClean="0"/>
              <a:t> (Null value).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cap="none" dirty="0" smtClean="0"/>
              <a:t>See if there are any Ordinal series in dataset, do feature engineering.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cap="none" dirty="0" smtClean="0"/>
              <a:t>If the data is too </a:t>
            </a:r>
            <a:r>
              <a:rPr lang="en-US" sz="2000" cap="none" dirty="0" err="1" smtClean="0"/>
              <a:t>spreaded</a:t>
            </a:r>
            <a:r>
              <a:rPr lang="en-US" sz="2000" cap="none" dirty="0" smtClean="0"/>
              <a:t>, normalize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cap="none" dirty="0" smtClean="0"/>
              <a:t>Drop the duplicated data.</a:t>
            </a:r>
            <a:endParaRPr lang="en-US" sz="2000" cap="non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cap="none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21194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 txBox="1">
            <a:spLocks/>
          </p:cNvSpPr>
          <p:nvPr/>
        </p:nvSpPr>
        <p:spPr>
          <a:xfrm>
            <a:off x="581192" y="2740547"/>
            <a:ext cx="5941735" cy="25043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4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sz="2000" cap="none" dirty="0" smtClean="0"/>
          </a:p>
        </p:txBody>
      </p:sp>
      <p:pic>
        <p:nvPicPr>
          <p:cNvPr id="21" name="Content Placeholder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4301704" cy="3226278"/>
          </a:xfr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058" y="1"/>
            <a:ext cx="4301703" cy="322627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226279"/>
            <a:ext cx="4485736" cy="336430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075" y="3062806"/>
            <a:ext cx="4519668" cy="338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2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166" y="3460720"/>
            <a:ext cx="4285981" cy="321448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022" y="-1"/>
            <a:ext cx="4630774" cy="34730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20" y="0"/>
            <a:ext cx="4628927" cy="34716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860" y="3351882"/>
            <a:ext cx="4431098" cy="332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4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Training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b="1" dirty="0" smtClean="0"/>
              <a:t>K Nearest Neighbors</a:t>
            </a:r>
            <a:endParaRPr lang="en-US" sz="2400" b="1" dirty="0"/>
          </a:p>
          <a:p>
            <a:r>
              <a:rPr lang="en-US" dirty="0"/>
              <a:t>The k-nearest neighbors algorithm, also known as KNN or k-NN, is a non-parametric, supervised learning classifier, which uses proximity to make classifications or predictions about the grouping of an individual data point. </a:t>
            </a:r>
          </a:p>
          <a:p>
            <a:r>
              <a:rPr lang="en-US" dirty="0"/>
              <a:t>•While it can be used for either regression or classification problems, it is typically used as a classification algorithm, working off the assumption that similar points can be found near one another.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5" r="19510"/>
          <a:stretch/>
        </p:blipFill>
        <p:spPr>
          <a:xfrm>
            <a:off x="86264" y="279161"/>
            <a:ext cx="5514975" cy="5816600"/>
          </a:xfrm>
        </p:spPr>
      </p:pic>
    </p:spTree>
    <p:extLst>
      <p:ext uri="{BB962C8B-B14F-4D97-AF65-F5344CB8AC3E}">
        <p14:creationId xmlns:p14="http://schemas.microsoft.com/office/powerpoint/2010/main" val="20588523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0</TotalTime>
  <Words>223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Bodoni SvtyTwo ITC TT-Book</vt:lpstr>
      <vt:lpstr>Calibri</vt:lpstr>
      <vt:lpstr>Garamond</vt:lpstr>
      <vt:lpstr>Helvetica Light</vt:lpstr>
      <vt:lpstr>Open Sans</vt:lpstr>
      <vt:lpstr>Wingdings 2</vt:lpstr>
      <vt:lpstr>DividendVTI</vt:lpstr>
      <vt:lpstr>Diabetes Data Analysis</vt:lpstr>
      <vt:lpstr>Outline</vt:lpstr>
      <vt:lpstr>PowerPoint Presentation</vt:lpstr>
      <vt:lpstr>Problem statement</vt:lpstr>
      <vt:lpstr>Understanding Data</vt:lpstr>
      <vt:lpstr>Pre processing</vt:lpstr>
      <vt:lpstr>PowerPoint Presentation</vt:lpstr>
      <vt:lpstr>PowerPoint Presentation</vt:lpstr>
      <vt:lpstr>Model Training</vt:lpstr>
      <vt:lpstr>PowerPoint Presentation</vt:lpstr>
      <vt:lpstr>Evaluation Metrics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2024-05-04T13:53:49Z</dcterms:created>
  <dcterms:modified xsi:type="dcterms:W3CDTF">2024-05-04T15:13:48Z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