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70" r:id="rId5"/>
    <p:sldId id="269" r:id="rId6"/>
    <p:sldId id="274" r:id="rId7"/>
    <p:sldId id="267" r:id="rId8"/>
    <p:sldId id="275" r:id="rId9"/>
    <p:sldId id="272" r:id="rId10"/>
    <p:sldId id="271" r:id="rId11"/>
    <p:sldId id="276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A822-E628-8083-3D83-45FD5C8C5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6F154-9725-307D-32A2-95BF50CE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AA6DF-3AD4-8248-0F22-ED24F2D1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9D9D7-1CD2-41DB-4EA3-4FE0F07E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D2AA-A9C8-996D-52C3-FAACFB58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4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AA4-D90A-813F-1CC1-F31B71F4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93A35-7350-C7DF-6C3B-07B304EC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FB0BD-BBA3-2357-A7A1-C047FC30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6D553-A7C3-A319-4096-C676CA7D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A8A2-7042-4051-9DD6-14AA1526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6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9DD2F-AB3E-436F-0ABE-E17210905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40F12-F85F-97D3-46A6-6E319C2BD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6AE32-489F-F36F-DB4F-D23FD453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E9B5F-3A49-3186-222E-F8D07C06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D6B78-C1C1-1DB4-6607-E0CD95A5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7312-8F90-946F-EC9A-EB2C5C05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E2597-4F1B-28B2-06F5-72C84BF1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A0AE-4B66-0929-D4D8-8D54830C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9C2F2-3B7B-9D46-AF5E-EB1C615A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77552-0AF0-A9E5-7E67-8B565C41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4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BED3-098C-767A-B92D-2D6C60B3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BEF65-5993-A19E-6C4B-48F60D917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356D-18A9-D7A7-0C8B-3AE8C7E8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98EB-0B55-5EDD-5F38-F134E3F2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7ABC-5534-40C6-D710-646AFA64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6E5D-9DD7-AEA1-AF9A-AD7A9026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4039-C727-AA7D-F94D-BDFAD64D8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0FB21-609D-98E8-C665-4EB944AF7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E5F88-C46C-CD0A-F9AA-1B49AD6E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FA852-5B4E-3C54-2A9E-7264DD5B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D25AA-3C02-BFE9-9B75-38F5DAC7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1E7E-BEF4-E284-302C-BACBBB28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08EA6-7F68-ED07-2D63-2871C610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61D11-41F7-3E68-069D-9079188E4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E7EA6-C5E7-850A-BADD-2F5EA61AA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AEE01-19B7-C1C7-F67D-73734ABAD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FEECF-7B2D-F3F4-B41A-5E09AE38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997F3-42FA-F634-5E4B-898EB432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4CC47-8C3E-C62A-B7FA-95D1EFD8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3790-C910-0099-F1EF-ACE62C72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A16CE-AE3C-1E53-E383-E0D67D9F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CA9E9-5B52-A14D-EB22-EF1BDE68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79BB5-835C-5978-C12F-A0121239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9860B-6B79-FB02-294B-BEA8A197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27ABD-BC1F-F1C1-0DBB-BA6D41C1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94D0B-DB10-7A3D-7AAC-8CF41E82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AD76-0FC0-6595-76C7-82C8EFD4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40E7-6584-D797-940F-A060D3750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3CE12-8BCF-638B-8E7D-C011FBF6D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EFDA5-9AE7-CE04-CE9F-FE55F2E4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F8004-E148-BDAE-5E2B-D4010874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48E6-78F3-08E0-091D-92B9A73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5196-7404-A20B-1F5D-BD119644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29DE9-3E8E-6FF4-2B10-8C6E89354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E8FF9-F7A2-E289-C39B-993F071AA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C6D99-8B97-348B-571C-C3EA3063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8BD92-32F4-1D6A-2700-B8E668F9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13C5F-AF58-ED99-C47E-14D3EE4C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1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6A155-8E25-562E-1183-BFCA4ACA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ACE12-CA21-1353-6A38-9C12247A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6B31-3DDA-6FE4-4895-6AD5559EC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75116-D3E9-4D1F-AF8C-985A18D0E2F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2391-6D2E-FA34-9EC1-82D78DF92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A3DEC-C6B3-F0E0-4A90-75B432DF8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63D1-C786-4494-B6C5-2F10B1621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Data Structure &amp;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BC4AA-38AB-4D37-80E2-478CBCD47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Mr. Ali Haider</a:t>
            </a:r>
          </a:p>
          <a:p>
            <a:r>
              <a:rPr lang="en-US" dirty="0"/>
              <a:t>Institute Of Management Sciences</a:t>
            </a:r>
          </a:p>
        </p:txBody>
      </p:sp>
    </p:spTree>
    <p:extLst>
      <p:ext uri="{BB962C8B-B14F-4D97-AF65-F5344CB8AC3E}">
        <p14:creationId xmlns:p14="http://schemas.microsoft.com/office/powerpoint/2010/main" val="285102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7940-4B21-98BE-BBE5-4BB96FD2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80F5-9598-8048-CF8C-156BFE3C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sorting method that swaps neighboring elements if they're out of order. It's easy to understand and works best for small datasets.</a:t>
            </a:r>
          </a:p>
          <a:p>
            <a:r>
              <a:rPr lang="en-US" b="1" dirty="0"/>
              <a:t>Steps:</a:t>
            </a:r>
          </a:p>
          <a:p>
            <a:r>
              <a:rPr lang="en-US" dirty="0"/>
              <a:t>To sort a dataset using the bubble sort algorithm:</a:t>
            </a:r>
          </a:p>
          <a:p>
            <a:r>
              <a:rPr lang="en-US" dirty="0"/>
              <a:t>Compare adjacent elements and swap them if they are in the wrong order.</a:t>
            </a:r>
          </a:p>
          <a:p>
            <a:r>
              <a:rPr lang="en-US" dirty="0"/>
              <a:t>Repeat this left-to-right pass, pushing the largest unsorted element to its correct position at the end.</a:t>
            </a:r>
          </a:p>
          <a:p>
            <a:r>
              <a:rPr lang="en-US" dirty="0"/>
              <a:t>With each pass, reduce the range by one, as the largest elements settle in place.</a:t>
            </a:r>
          </a:p>
          <a:p>
            <a:r>
              <a:rPr lang="en-US" dirty="0"/>
              <a:t>Continue until the entire array is sorted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BA06-EF5E-741B-0C96-C1B970A6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4654-E7F1-978F-A9D7-7F2CD3EF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based on the </a:t>
            </a:r>
            <a:r>
              <a:rPr lang="en-US" b="1" dirty="0"/>
              <a:t>Divide and Conquer </a:t>
            </a:r>
            <a:r>
              <a:rPr lang="en-US" dirty="0"/>
              <a:t>that picks an element as a pivot and partitions the given array around the picked pivot by placing the pivot in its correct position in the sorted array.</a:t>
            </a:r>
          </a:p>
          <a:p>
            <a:r>
              <a:rPr lang="en-US" dirty="0"/>
              <a:t>Problem to solve:</a:t>
            </a:r>
          </a:p>
          <a:p>
            <a:pPr marL="0" indent="0">
              <a:buNone/>
            </a:pPr>
            <a:r>
              <a:rPr lang="en-US" dirty="0"/>
              <a:t>	35  50  15  25  80 20  90  45</a:t>
            </a:r>
          </a:p>
          <a:p>
            <a:pPr marL="0" indent="0">
              <a:buNone/>
            </a:pPr>
            <a:r>
              <a:rPr lang="en-US" dirty="0"/>
              <a:t>Let a pivot, p pointer moves left to right and q right to left.</a:t>
            </a:r>
          </a:p>
          <a:p>
            <a:pPr marL="0" indent="0">
              <a:buNone/>
            </a:pPr>
            <a:r>
              <a:rPr lang="en-US" dirty="0"/>
              <a:t>Comparing pivot with p e.g. : 35&lt;50 and with q : </a:t>
            </a:r>
          </a:p>
        </p:txBody>
      </p:sp>
    </p:spTree>
    <p:extLst>
      <p:ext uri="{BB962C8B-B14F-4D97-AF65-F5344CB8AC3E}">
        <p14:creationId xmlns:p14="http://schemas.microsoft.com/office/powerpoint/2010/main" val="364841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8FFF4-5159-4C3B-A236-4DF3D6B06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Brush Script MT" panose="03060802040406070304" pitchFamily="66" charset="0"/>
              </a:rPr>
              <a:t>Thank You.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3CC4BE-972F-4278-BBBC-2760E16A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7902"/>
            <a:ext cx="9144000" cy="1655762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9306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51B5-FB5C-7469-CE3A-DB965198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Traversing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9461-D8CD-1973-70D0-88E41A2B1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Visiting each element of an array once.</a:t>
            </a:r>
          </a:p>
          <a:p>
            <a:r>
              <a:rPr lang="en-US" dirty="0"/>
              <a:t>This operation can be performed for searching, counting etc.</a:t>
            </a:r>
          </a:p>
          <a:p>
            <a:endParaRPr lang="en-US" dirty="0"/>
          </a:p>
          <a:p>
            <a:r>
              <a:rPr lang="en-US" b="1" dirty="0"/>
              <a:t>Task: </a:t>
            </a:r>
            <a:r>
              <a:rPr lang="en-US" dirty="0"/>
              <a:t>Traverse this array</a:t>
            </a:r>
          </a:p>
          <a:p>
            <a:pPr lvl="2"/>
            <a:r>
              <a:rPr lang="en-US" b="1" dirty="0"/>
              <a:t>{</a:t>
            </a:r>
            <a:r>
              <a:rPr lang="en-US" dirty="0"/>
              <a:t>5,6,7,8,9,10,11,12</a:t>
            </a:r>
            <a:r>
              <a:rPr lang="en-US" b="1" dirty="0"/>
              <a:t>}</a:t>
            </a:r>
          </a:p>
          <a:p>
            <a:pPr lvl="2"/>
            <a:r>
              <a:rPr lang="en-US" b="1" dirty="0"/>
              <a:t>Complete this task using the minimum number of lines of code possible.</a:t>
            </a:r>
          </a:p>
        </p:txBody>
      </p:sp>
    </p:spTree>
    <p:extLst>
      <p:ext uri="{BB962C8B-B14F-4D97-AF65-F5344CB8AC3E}">
        <p14:creationId xmlns:p14="http://schemas.microsoft.com/office/powerpoint/2010/main" val="354927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A374-41F5-29E6-EC35-A3DD1B01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Insertion in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54CE-84D7-D0AB-8C06-C90D593F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new element at a specific position (index) while maintaining the order of elements.</a:t>
            </a:r>
          </a:p>
          <a:p>
            <a:r>
              <a:rPr lang="en-US" dirty="0"/>
              <a:t>Insertion requires shifting elements to the right (from the insertion point onward) to make space for the new element if the index is within the range.</a:t>
            </a:r>
          </a:p>
          <a:p>
            <a:r>
              <a:rPr lang="en-US" b="1" dirty="0"/>
              <a:t>Task: </a:t>
            </a:r>
            <a:r>
              <a:rPr lang="en-US" dirty="0"/>
              <a:t>{1,2,3,4,5,7,8,9,10}</a:t>
            </a:r>
          </a:p>
          <a:p>
            <a:pPr lvl="2"/>
            <a:r>
              <a:rPr lang="en-US" b="1" dirty="0"/>
              <a:t>Insert 6 at the 5</a:t>
            </a:r>
            <a:r>
              <a:rPr lang="en-US" b="1" baseline="30000" dirty="0"/>
              <a:t>th</a:t>
            </a:r>
            <a:r>
              <a:rPr lang="en-US" b="1" dirty="0"/>
              <a:t> index.</a:t>
            </a:r>
          </a:p>
        </p:txBody>
      </p:sp>
    </p:spTree>
    <p:extLst>
      <p:ext uri="{BB962C8B-B14F-4D97-AF65-F5344CB8AC3E}">
        <p14:creationId xmlns:p14="http://schemas.microsoft.com/office/powerpoint/2010/main" val="143573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06AE-93DD-24B3-343C-84CD9099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Updating An Element In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B8CB-9936-6C8E-A2D0-6CC892D4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Replacing the existing value at a specific index with a new value, without changing the array’s size or shifting elements.</a:t>
            </a:r>
          </a:p>
          <a:p>
            <a:r>
              <a:rPr lang="en-US" dirty="0"/>
              <a:t>No shifting required.</a:t>
            </a:r>
          </a:p>
          <a:p>
            <a:r>
              <a:rPr lang="en-US" b="1" dirty="0"/>
              <a:t>Task: </a:t>
            </a:r>
            <a:r>
              <a:rPr lang="en-US" dirty="0"/>
              <a:t>{1, 2, 3, 4, 5, 6, 7, 8, 9, 10}</a:t>
            </a:r>
          </a:p>
          <a:p>
            <a:pPr lvl="1"/>
            <a:r>
              <a:rPr lang="en-US" b="1" dirty="0"/>
              <a:t>Update the value at index 5 to 100.</a:t>
            </a:r>
          </a:p>
        </p:txBody>
      </p:sp>
    </p:spTree>
    <p:extLst>
      <p:ext uri="{BB962C8B-B14F-4D97-AF65-F5344CB8AC3E}">
        <p14:creationId xmlns:p14="http://schemas.microsoft.com/office/powerpoint/2010/main" val="42934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AA8D-4774-FE99-D62C-EF3AAA24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in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84B6-DF1F-6487-6EC3-96062A7CF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the value at a specific index and shifting all subsequent elements left to fill the gap, while maintaining order.</a:t>
            </a:r>
          </a:p>
          <a:p>
            <a:r>
              <a:rPr lang="en-US" dirty="0"/>
              <a:t>Shift elements from the right to the left after deletion.</a:t>
            </a:r>
          </a:p>
          <a:p>
            <a:r>
              <a:rPr lang="en-US" b="1" dirty="0"/>
              <a:t>Task: </a:t>
            </a:r>
            <a:r>
              <a:rPr lang="en-US" dirty="0"/>
              <a:t>{1, 2, 3, 4, 5, 100, 7, 8, 9, 10}</a:t>
            </a:r>
          </a:p>
          <a:p>
            <a:pPr lvl="1"/>
            <a:r>
              <a:rPr lang="en-US" b="1" dirty="0"/>
              <a:t>Delete the element at index 5.</a:t>
            </a:r>
          </a:p>
        </p:txBody>
      </p:sp>
    </p:spTree>
    <p:extLst>
      <p:ext uri="{BB962C8B-B14F-4D97-AF65-F5344CB8AC3E}">
        <p14:creationId xmlns:p14="http://schemas.microsoft.com/office/powerpoint/2010/main" val="179126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F4BE-4C34-8586-BB9E-4BEB4152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Searching An Element In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9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7BF5-0B05-A5D3-9504-53969615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8009-51AB-083D-93E1-58585C9D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an element in array by traversing each item.</a:t>
            </a:r>
          </a:p>
          <a:p>
            <a:r>
              <a:rPr lang="en-US" dirty="0"/>
              <a:t>Time Complexity of this search is O(n) in worst case.</a:t>
            </a:r>
          </a:p>
          <a:p>
            <a:r>
              <a:rPr lang="en-US" b="1" dirty="0"/>
              <a:t>Task: </a:t>
            </a:r>
            <a:r>
              <a:rPr lang="en-US" dirty="0"/>
              <a:t>{10,20,30,40,50,60,100}</a:t>
            </a:r>
          </a:p>
          <a:p>
            <a:pPr lvl="1"/>
            <a:r>
              <a:rPr lang="en-US" b="1" dirty="0"/>
              <a:t>Search for 101 in the array ( Use for loop and While loop ).</a:t>
            </a:r>
          </a:p>
        </p:txBody>
      </p:sp>
    </p:spTree>
    <p:extLst>
      <p:ext uri="{BB962C8B-B14F-4D97-AF65-F5344CB8AC3E}">
        <p14:creationId xmlns:p14="http://schemas.microsoft.com/office/powerpoint/2010/main" val="369888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1231-9807-9B90-840B-4BA3AE1E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D3B8-A3E4-93DF-8F89-C907AC65F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 and conquer strategy.</a:t>
            </a:r>
          </a:p>
          <a:p>
            <a:r>
              <a:rPr lang="en-US" dirty="0"/>
              <a:t>Initialize Beg, End, and calculate Mid.</a:t>
            </a:r>
          </a:p>
          <a:p>
            <a:r>
              <a:rPr lang="en-US" dirty="0"/>
              <a:t>While Beg &lt;= End and the target isn’t at Mid:</a:t>
            </a:r>
          </a:p>
          <a:p>
            <a:pPr lvl="1"/>
            <a:r>
              <a:rPr lang="en-US" dirty="0"/>
              <a:t>If the target is less than Mid, search the left half; otherwise, search the right half.</a:t>
            </a:r>
          </a:p>
          <a:p>
            <a:pPr lvl="1"/>
            <a:r>
              <a:rPr lang="en-US" dirty="0"/>
              <a:t>Update Mid accordingly.</a:t>
            </a:r>
          </a:p>
          <a:p>
            <a:r>
              <a:rPr lang="en-US" dirty="0"/>
              <a:t>Repeat until the element is found or the search space is empty.</a:t>
            </a:r>
          </a:p>
          <a:p>
            <a:r>
              <a:rPr lang="en-US" dirty="0"/>
              <a:t>Return the index if found; otherwise, return null.</a:t>
            </a:r>
          </a:p>
        </p:txBody>
      </p:sp>
    </p:spTree>
    <p:extLst>
      <p:ext uri="{BB962C8B-B14F-4D97-AF65-F5344CB8AC3E}">
        <p14:creationId xmlns:p14="http://schemas.microsoft.com/office/powerpoint/2010/main" val="52714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C4B9-70FC-B324-E0D7-2965375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Sorting An Array</a:t>
            </a:r>
          </a:p>
        </p:txBody>
      </p:sp>
    </p:spTree>
    <p:extLst>
      <p:ext uri="{BB962C8B-B14F-4D97-AF65-F5344CB8AC3E}">
        <p14:creationId xmlns:p14="http://schemas.microsoft.com/office/powerpoint/2010/main" val="301361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554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Brush Script MT</vt:lpstr>
      <vt:lpstr>Calibri</vt:lpstr>
      <vt:lpstr>Calibri Light</vt:lpstr>
      <vt:lpstr>Office Theme</vt:lpstr>
      <vt:lpstr>Data Structure &amp; Algorithms</vt:lpstr>
      <vt:lpstr>Traversing An Array</vt:lpstr>
      <vt:lpstr>Insertion in Array</vt:lpstr>
      <vt:lpstr>Updating An Element In Array</vt:lpstr>
      <vt:lpstr>Deletion in Array</vt:lpstr>
      <vt:lpstr>Searching An Element In Array</vt:lpstr>
      <vt:lpstr>Linear Search</vt:lpstr>
      <vt:lpstr>Binary Search</vt:lpstr>
      <vt:lpstr>Sorting An Array</vt:lpstr>
      <vt:lpstr>Bubble Sort</vt:lpstr>
      <vt:lpstr>Quick Sort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Haider</dc:creator>
  <cp:lastModifiedBy>Ali Haider</cp:lastModifiedBy>
  <cp:revision>8</cp:revision>
  <dcterms:created xsi:type="dcterms:W3CDTF">2025-07-20T13:51:21Z</dcterms:created>
  <dcterms:modified xsi:type="dcterms:W3CDTF">2025-07-23T05:55:19Z</dcterms:modified>
</cp:coreProperties>
</file>