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tags/tag36.xml" ContentType="application/vnd.openxmlformats-officedocument.presentationml.tags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tags/tag42.xml" ContentType="application/vnd.openxmlformats-officedocument.presentationml.tags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</p:sldMasterIdLst>
  <p:notesMasterIdLst>
    <p:notesMasterId r:id="rId2"/>
  </p:notes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4" r:id="rId14"/>
  </p:sldIdLst>
  <p:sldSz type="screen16x9" cy="6858000" cx="12192000"/>
  <p:notesSz cx="7103745" cy="10234295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22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D2A48B96-639E-45A3-A0BA-2464DFDB1FAA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23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724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5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26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A6837353-30EB-4A48-80EB-173D804AEFBD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D281195B-83DD-40CD-B552-C649BE2EA05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algn="r" defTabSz="914400" eaLnBrk="0" fontAlgn="base" hangingPunct="0" indent="0" latinLnBrk="0" lvl="0" marL="0" marR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9AD698A-D66C-4FA1-BBD8-F72AE9E6E751}" type="slidenum">
              <a:rPr altLang="en-US" baseline="0" b="0" cap="none" sz="1200" i="0" kern="1200" kumimoji="0" lang="zh-CN" noProof="0" normalizeH="0" spc="0" strike="noStrike" u="none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altLang="en-US" baseline="0" b="0" cap="none" sz="1200" i="0" kern="1200" kumimoji="0" lang="zh-CN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EF2083-0386-4B43-BE3F-5071C6BB4FA7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D281195B-83DD-40CD-B552-C649BE2EA051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7D8E374D-6E28-41D4-B529-E46F9BB5955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EF2083-0386-4B43-BE3F-5071C6BB4FA7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EF2083-0386-4B43-BE3F-5071C6BB4FA7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EF2083-0386-4B43-BE3F-5071C6BB4FA7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EF2083-0386-4B43-BE3F-5071C6BB4FA7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EF2083-0386-4B43-BE3F-5071C6BB4FA7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EF2083-0386-4B43-BE3F-5071C6BB4FA7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EF2083-0386-4B43-BE3F-5071C6BB4FA7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标题 1"/>
          <p:cNvSpPr>
            <a:spLocks noGrp="1"/>
          </p:cNvSpPr>
          <p:nvPr>
            <p:ph type="ctrTitle"/>
          </p:nvPr>
        </p:nvSpPr>
        <p:spPr>
          <a:xfrm>
            <a:off x="1524001" y="3078638"/>
            <a:ext cx="9144000" cy="886397"/>
          </a:xfrm>
        </p:spPr>
        <p:txBody>
          <a:bodyPr anchor="ctr" bIns="0" tIns="0">
            <a:normAutofit/>
          </a:bodyPr>
          <a:lstStyle>
            <a:lvl1pPr algn="ctr">
              <a:defRPr sz="4800"/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583" name="副标题 2"/>
          <p:cNvSpPr>
            <a:spLocks noGrp="1"/>
          </p:cNvSpPr>
          <p:nvPr>
            <p:ph type="subTitle" idx="1"/>
          </p:nvPr>
        </p:nvSpPr>
        <p:spPr>
          <a:xfrm>
            <a:off x="1524001" y="4015102"/>
            <a:ext cx="9144000" cy="965389"/>
          </a:xfrm>
        </p:spPr>
        <p:txBody>
          <a:bodyPr tIns="0">
            <a:normAutofit/>
          </a:bodyPr>
          <a:lstStyle>
            <a:lvl1pPr algn="ctr" indent="0" marL="0">
              <a:buFont typeface="Arial" panose="020B0604020202020204" pitchFamily="34" charset="0"/>
              <a:buNone/>
              <a:defRPr sz="2400">
                <a:latin typeface="+mn-lt"/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/>
              <a:t>单击此处编辑母版副标题样式</a:t>
            </a:r>
            <a:endParaRPr altLang="en-US" dirty="0" lang="zh-CN"/>
          </a:p>
        </p:txBody>
      </p:sp>
      <p:sp>
        <p:nvSpPr>
          <p:cNvPr id="104858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58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5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  <p:cxnSp>
        <p:nvCxnSpPr>
          <p:cNvPr id="3145728" name="直接连接符 9"/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500094" y="2599962"/>
            <a:ext cx="765313" cy="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接连接符 10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7856310" y="2599962"/>
            <a:ext cx="765313" cy="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  <p:sp>
        <p:nvSpPr>
          <p:cNvPr id="104869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</p:spTree>
  </p:cSld>
  <p:clrMapOvr>
    <a:masterClrMapping/>
  </p:clrMapOvr>
  <p:transition spd="slow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矩形 6"/>
          <p:cNvSpPr/>
          <p:nvPr/>
        </p:nvSpPr>
        <p:spPr>
          <a:xfrm>
            <a:off x="0" y="865888"/>
            <a:ext cx="732276" cy="324036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34292" lIns="68584" rIns="68584" rtlCol="0" tIns="34292"/>
          <a:p>
            <a:pPr algn="ctr" defTabSz="685165"/>
            <a:endParaRPr altLang="en-US" dirty="0" sz="1400" lang="zh-CN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04866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665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6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标题 1"/>
          <p:cNvSpPr>
            <a:spLocks noGrp="1"/>
          </p:cNvSpPr>
          <p:nvPr>
            <p:ph type="title"/>
          </p:nvPr>
        </p:nvSpPr>
        <p:spPr>
          <a:xfrm>
            <a:off x="2808254" y="2320925"/>
            <a:ext cx="6039836" cy="798023"/>
          </a:xfrm>
        </p:spPr>
        <p:txBody>
          <a:bodyPr anchor="b" anchorCtr="0">
            <a:normAutofit/>
          </a:bodyPr>
          <a:lstStyle>
            <a:lvl1pPr algn="l">
              <a:defRPr sz="3600"/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606" name="文本占位符 2"/>
          <p:cNvSpPr>
            <a:spLocks noGrp="1"/>
          </p:cNvSpPr>
          <p:nvPr>
            <p:ph type="body" idx="1"/>
          </p:nvPr>
        </p:nvSpPr>
        <p:spPr>
          <a:xfrm>
            <a:off x="2808254" y="3246477"/>
            <a:ext cx="6039837" cy="609604"/>
          </a:xfrm>
        </p:spPr>
        <p:txBody>
          <a:bodyPr>
            <a:normAutofit/>
          </a:bodyPr>
          <a:lstStyle>
            <a:lvl1pPr algn="l" indent="0" marL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60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 spd="slow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>
          <a:xfrm>
            <a:off x="838200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699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700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70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  <p:sp>
        <p:nvSpPr>
          <p:cNvPr id="1048704" name="矩形 7"/>
          <p:cNvSpPr/>
          <p:nvPr>
            <p:custDataLst>
              <p:tags r:id="rId1"/>
            </p:custDataLst>
          </p:nvPr>
        </p:nvSpPr>
        <p:spPr>
          <a:xfrm>
            <a:off x="0" y="865888"/>
            <a:ext cx="732276" cy="324036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34292" lIns="68584" rIns="68584" rtlCol="0" tIns="34292"/>
          <a:p>
            <a:pPr algn="ctr" defTabSz="685165"/>
            <a:endParaRPr altLang="en-US" dirty="0" sz="1400" lang="zh-CN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标题 1"/>
          <p:cNvSpPr>
            <a:spLocks noGrp="1"/>
          </p:cNvSpPr>
          <p:nvPr>
            <p:ph type="title"/>
          </p:nvPr>
        </p:nvSpPr>
        <p:spPr>
          <a:xfrm>
            <a:off x="839788" y="392400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706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707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708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709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71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  <p:sp>
        <p:nvSpPr>
          <p:cNvPr id="1048713" name="矩形 9"/>
          <p:cNvSpPr/>
          <p:nvPr/>
        </p:nvSpPr>
        <p:spPr>
          <a:xfrm>
            <a:off x="0" y="865888"/>
            <a:ext cx="732276" cy="324036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34292" lIns="68584" rIns="68584" rtlCol="0" tIns="34292"/>
          <a:p>
            <a:pPr algn="ctr" defTabSz="685165"/>
            <a:endParaRPr altLang="en-US" dirty="0" sz="1400" lang="zh-CN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5" name="直接连接符 7"/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3459753" y="2997522"/>
            <a:ext cx="765313" cy="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直接连接符 13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7977333" y="2997522"/>
            <a:ext cx="765313" cy="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84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945827"/>
            <a:ext cx="9144000" cy="1597212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altLang="en-US" dirty="0" lang="zh-CN"/>
              <a:t>编辑标题</a:t>
            </a:r>
            <a:endParaRPr altLang="en-US" dirty="0" lang="zh-CN"/>
          </a:p>
        </p:txBody>
      </p:sp>
      <p:sp>
        <p:nvSpPr>
          <p:cNvPr id="1048685" name="副标题 2"/>
          <p:cNvSpPr>
            <a:spLocks noGrp="1"/>
          </p:cNvSpPr>
          <p:nvPr>
            <p:ph type="subTitle" idx="1"/>
          </p:nvPr>
        </p:nvSpPr>
        <p:spPr>
          <a:xfrm>
            <a:off x="1524000" y="3595333"/>
            <a:ext cx="9144000" cy="1237127"/>
          </a:xfrm>
        </p:spPr>
        <p:txBody>
          <a:bodyPr>
            <a:normAutofit/>
          </a:bodyPr>
          <a:lstStyle>
            <a:lvl1pPr algn="ctr" indent="0" marL="0">
              <a:buNone/>
              <a:defRPr sz="28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/>
              <a:t>单击此处编辑母版副标题样式</a:t>
            </a:r>
            <a:endParaRPr altLang="en-US" dirty="0" lang="zh-CN"/>
          </a:p>
        </p:txBody>
      </p:sp>
      <p:sp>
        <p:nvSpPr>
          <p:cNvPr id="104868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p>
            <a:fld id="{D997B5FA-0921-464F-AAE1-844C04324D75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68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p>
            <a:endParaRPr altLang="en-US" lang="zh-CN"/>
          </a:p>
        </p:txBody>
      </p:sp>
      <p:sp>
        <p:nvSpPr>
          <p:cNvPr id="104868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 spd="slow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 spd="slow"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56000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715" name="图片占位符 2"/>
          <p:cNvSpPr>
            <a:spLocks noChangeAspect="1" noGrp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dirty="0" lang="zh-CN"/>
          </a:p>
        </p:txBody>
      </p:sp>
      <p:sp>
        <p:nvSpPr>
          <p:cNvPr id="1048716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</p:txBody>
      </p:sp>
      <p:sp>
        <p:nvSpPr>
          <p:cNvPr id="104871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71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1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altLang="en-US" lang="zh-CN" smtClean="0"/>
            </a:fld>
            <a:endParaRPr altLang="en-US" lang="zh-CN"/>
          </a:p>
        </p:txBody>
      </p:sp>
      <p:sp>
        <p:nvSpPr>
          <p:cNvPr id="1048720" name="矩形 7"/>
          <p:cNvSpPr/>
          <p:nvPr/>
        </p:nvSpPr>
        <p:spPr>
          <a:xfrm>
            <a:off x="0" y="865888"/>
            <a:ext cx="732276" cy="324036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34292" lIns="68584" rIns="68584" rtlCol="0" tIns="34292"/>
          <a:p>
            <a:pPr algn="ctr" defTabSz="685165"/>
            <a:endParaRPr altLang="en-US" dirty="0" sz="1400" lang="zh-CN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altLang="en-US" dirty="0" lang="zh-CN"/>
              <a:t>单击此处编辑标题</a:t>
            </a:r>
            <a:endParaRPr altLang="en-US" dirty="0" lang="zh-CN"/>
          </a:p>
        </p:txBody>
      </p:sp>
      <p:sp>
        <p:nvSpPr>
          <p:cNvPr id="104869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69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transition spd="slow">
    <p:zoom dir="in"/>
  </p:transition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ags" Target="../tags/tag6.xml"/><Relationship Id="rId12" Type="http://schemas.openxmlformats.org/officeDocument/2006/relationships/tags" Target="../tags/tag7.xml"/><Relationship Id="rId13" Type="http://schemas.openxmlformats.org/officeDocument/2006/relationships/tags" Target="../tags/tag8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第二级</a:t>
            </a:r>
            <a:endParaRPr altLang="en-US" dirty="0" lang="zh-CN"/>
          </a:p>
          <a:p>
            <a:pPr lvl="2"/>
            <a:r>
              <a:rPr altLang="en-US" dirty="0" lang="zh-CN"/>
              <a:t>第三级</a:t>
            </a:r>
            <a:endParaRPr altLang="en-US" dirty="0" lang="zh-CN"/>
          </a:p>
          <a:p>
            <a:pPr lvl="3"/>
            <a:r>
              <a:rPr altLang="en-US" dirty="0" lang="zh-CN"/>
              <a:t>第四级</a:t>
            </a:r>
            <a:endParaRPr altLang="en-US" dirty="0" lang="zh-CN"/>
          </a:p>
          <a:p>
            <a:pPr lvl="4"/>
            <a:r>
              <a:rPr altLang="en-US" dirty="0" lang="zh-CN"/>
              <a:t>第五级</a:t>
            </a:r>
            <a:endParaRPr altLang="en-US" dirty="0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altLang="en-US" lang="zh-CN" smtClean="0"/>
            </a:fld>
            <a:endParaRPr altLang="en-US" lang="zh-CN"/>
          </a:p>
        </p:txBody>
      </p:sp>
      <p:sp>
        <p:nvSpPr>
          <p:cNvPr id="1048581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 spd="slow">
    <p:zoom dir="in"/>
  </p:transition>
  <p:txStyles>
    <p:titleStyle>
      <a:lvl1pPr algn="l" defTabSz="914400" eaLnBrk="1" hangingPunct="1" latinLnBrk="0" rtl="0">
        <a:lnSpc>
          <a:spcPct val="12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ags" Target="../tags/tag9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ags" Target="../tags/tag43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ags" Target="../tags/tag44.xml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ags" Target="../tags/tag45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tags" Target="../tags/tag13.xml"/><Relationship Id="rId6" Type="http://schemas.openxmlformats.org/officeDocument/2006/relationships/tags" Target="../tags/tag14.xml"/><Relationship Id="rId7" Type="http://schemas.openxmlformats.org/officeDocument/2006/relationships/tags" Target="../tags/tag15.xml"/><Relationship Id="rId8" Type="http://schemas.openxmlformats.org/officeDocument/2006/relationships/tags" Target="../tags/tag16.xml"/><Relationship Id="rId9" Type="http://schemas.openxmlformats.org/officeDocument/2006/relationships/tags" Target="../tags/tag17.xml"/><Relationship Id="rId10" Type="http://schemas.openxmlformats.org/officeDocument/2006/relationships/tags" Target="../tags/tag18.xml"/><Relationship Id="rId11" Type="http://schemas.openxmlformats.org/officeDocument/2006/relationships/tags" Target="../tags/tag19.xml"/><Relationship Id="rId12" Type="http://schemas.openxmlformats.org/officeDocument/2006/relationships/tags" Target="../tags/tag20.xml"/><Relationship Id="rId13" Type="http://schemas.openxmlformats.org/officeDocument/2006/relationships/tags" Target="../tags/tag21.xml"/><Relationship Id="rId14" Type="http://schemas.openxmlformats.org/officeDocument/2006/relationships/tags" Target="../tags/tag22.xml"/><Relationship Id="rId15" Type="http://schemas.openxmlformats.org/officeDocument/2006/relationships/tags" Target="../tags/tag23.xml"/><Relationship Id="rId16" Type="http://schemas.openxmlformats.org/officeDocument/2006/relationships/slideLayout" Target="../slideLayouts/slideLayout7.xml"/><Relationship Id="rId17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ags" Target="../tags/tag29.xml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ags" Target="../tags/tag30.xml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ags" Target="../tags/tag31.xml"/><Relationship Id="rId3" Type="http://schemas.openxmlformats.org/officeDocument/2006/relationships/tags" Target="../tags/tag32.xml"/><Relationship Id="rId4" Type="http://schemas.openxmlformats.org/officeDocument/2006/relationships/tags" Target="../tags/tag33.xml"/><Relationship Id="rId5" Type="http://schemas.openxmlformats.org/officeDocument/2006/relationships/tags" Target="../tags/tag34.xml"/><Relationship Id="rId6" Type="http://schemas.openxmlformats.org/officeDocument/2006/relationships/tags" Target="../tags/tag35.xml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ags" Target="../tags/tag36.xml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tags" Target="../tags/tag42.xml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标题 1"/>
          <p:cNvSpPr/>
          <p:nvPr>
            <p:ph type="ctrTitle"/>
          </p:nvPr>
        </p:nvSpPr>
        <p:spPr>
          <a:xfrm>
            <a:off x="1524001" y="2142648"/>
            <a:ext cx="9144000" cy="886397"/>
          </a:xfrm>
        </p:spPr>
        <p:txBody>
          <a:bodyPr/>
          <a:p>
            <a:r>
              <a:rPr altLang="zh-CN" lang="zh-CN"/>
              <a:t>权限与归属</a:t>
            </a:r>
            <a:endParaRPr altLang="zh-CN" lang="zh-CN"/>
          </a:p>
        </p:txBody>
      </p:sp>
    </p:spTree>
    <p:custDataLst>
      <p:tags r:id="rId2"/>
    </p:custDataLst>
  </p:cSld>
  <p:clrMapOvr>
    <a:masterClrMapping/>
  </p:clrMapOvr>
  <p:transition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标题 3"/>
          <p:cNvSpPr/>
          <p:nvPr>
            <p:ph type="title"/>
          </p:nvPr>
        </p:nvSpPr>
        <p:spPr/>
        <p:txBody>
          <a:bodyPr/>
          <a:p>
            <a:r>
              <a:rPr altLang="en-US" lang="zh-CN"/>
              <a:t>扩展知识</a:t>
            </a:r>
            <a:endParaRPr altLang="en-US" lang="zh-CN"/>
          </a:p>
        </p:txBody>
      </p:sp>
      <p:sp>
        <p:nvSpPr>
          <p:cNvPr id="1048670" name="文本框 6"/>
          <p:cNvSpPr txBox="1"/>
          <p:nvPr/>
        </p:nvSpPr>
        <p:spPr>
          <a:xfrm>
            <a:off x="838200" y="1305560"/>
            <a:ext cx="11010265" cy="467741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altLang="en-US" lang="zh-CN"/>
          </a:p>
          <a:p>
            <a:pPr algn="l"/>
            <a:r>
              <a:rPr altLang="en-US" b="1" sz="3200" lang="zh-CN"/>
              <a:t>ACL策略设置黑名单</a:t>
            </a:r>
            <a:endParaRPr altLang="en-US" b="1" sz="2400" lang="zh-CN"/>
          </a:p>
          <a:p>
            <a:pPr algn="l"/>
            <a:r>
              <a:rPr altLang="zh-CN" sz="2400" lang="en-US"/>
              <a:t>setfacl -m u:zhangsan:---  /abc             #</a:t>
            </a:r>
            <a:r>
              <a:rPr altLang="en-US" sz="2400" lang="zh-CN">
                <a:sym typeface="+mn-ea"/>
              </a:rPr>
              <a:t>单独</a:t>
            </a:r>
            <a:r>
              <a:rPr altLang="en-US" sz="2400" lang="zh-CN"/>
              <a:t>为用户</a:t>
            </a:r>
            <a:r>
              <a:rPr altLang="zh-CN" sz="2400" lang="en-US"/>
              <a:t>zhagsan</a:t>
            </a:r>
            <a:r>
              <a:rPr altLang="en-US" sz="2400" lang="zh-CN"/>
              <a:t>设置</a:t>
            </a:r>
            <a:r>
              <a:rPr altLang="zh-CN" sz="2400" lang="en-US"/>
              <a:t>/abc</a:t>
            </a:r>
            <a:r>
              <a:rPr altLang="en-US" sz="2400" lang="zh-CN"/>
              <a:t>这个文件 没有任何权限</a:t>
            </a:r>
            <a:endParaRPr altLang="en-US" sz="2400" lang="zh-CN"/>
          </a:p>
          <a:p>
            <a:pPr algn="l"/>
            <a:endParaRPr altLang="en-US" sz="2400" lang="zh-CN"/>
          </a:p>
          <a:p>
            <a:pPr algn="l"/>
            <a:r>
              <a:rPr altLang="en-US" b="1" sz="3200" lang="zh-CN"/>
              <a:t>Sticky Bit(</a:t>
            </a:r>
            <a:r>
              <a:rPr altLang="zh-CN" b="1" sz="3200" lang="en-US"/>
              <a:t>  t</a:t>
            </a:r>
            <a:r>
              <a:rPr altLang="en-US" b="1" sz="3200" lang="zh-CN"/>
              <a:t>权限 ）</a:t>
            </a:r>
            <a:r>
              <a:rPr altLang="en-US" b="1" sz="2400" lang="zh-CN"/>
              <a:t>  </a:t>
            </a:r>
            <a:endParaRPr altLang="en-US" b="1" sz="2400" lang="zh-CN"/>
          </a:p>
          <a:p>
            <a:pPr algn="l"/>
            <a:r>
              <a:rPr altLang="en-US" sz="2400" lang="zh-CN"/>
              <a:t> 附加在其他人的 x 位上              </a:t>
            </a:r>
            <a:endParaRPr altLang="en-US" sz="2400" lang="zh-CN"/>
          </a:p>
          <a:p>
            <a:pPr algn="l"/>
            <a:r>
              <a:rPr altLang="zh-CN" sz="2400" lang="en-US"/>
              <a:t>– 其他人的权限标识会变为 t</a:t>
            </a:r>
            <a:endParaRPr altLang="zh-CN" sz="2400" lang="en-US"/>
          </a:p>
          <a:p>
            <a:pPr algn="l"/>
            <a:r>
              <a:rPr altLang="zh-CN" sz="2400" lang="en-US"/>
              <a:t>– 适用于开放 w 权限的目录,可以阻止用户滥用 w 写入权限(禁止操作别人的文档)</a:t>
            </a:r>
            <a:endParaRPr altLang="zh-CN" sz="2400" lang="en-US"/>
          </a:p>
          <a:p>
            <a:pPr algn="l"/>
            <a:endParaRPr altLang="zh-CN" sz="2400" lang="en-US"/>
          </a:p>
          <a:p>
            <a:pPr algn="l"/>
            <a:r>
              <a:rPr altLang="en-US" sz="2400" lang="zh-CN"/>
              <a:t>例 ：</a:t>
            </a:r>
            <a:endParaRPr altLang="en-US" sz="2400" lang="zh-CN"/>
          </a:p>
          <a:p>
            <a:pPr algn="l"/>
            <a:r>
              <a:rPr altLang="zh-CN" sz="2400" lang="en-US"/>
              <a:t>chmod o+t  /home/public</a:t>
            </a:r>
            <a:endParaRPr altLang="zh-CN" sz="2400" lang="en-US"/>
          </a:p>
        </p:txBody>
      </p:sp>
    </p:spTree>
    <p:custDataLst>
      <p:tags r:id="rId2"/>
    </p:custDataLst>
  </p:cSld>
  <p:clrMapOvr>
    <a:masterClrMapping/>
  </p:clrMapOvr>
  <p:transition>
    <p:wheel spokes="8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文本框 7"/>
          <p:cNvSpPr txBox="1"/>
          <p:nvPr/>
        </p:nvSpPr>
        <p:spPr>
          <a:xfrm>
            <a:off x="1038860" y="417830"/>
            <a:ext cx="2011680" cy="645160"/>
          </a:xfrm>
          <a:prstGeom prst="rect"/>
          <a:noFill/>
        </p:spPr>
        <p:txBody>
          <a:bodyPr rtlCol="0" wrap="none">
            <a:spAutoFit/>
          </a:bodyPr>
          <a:p>
            <a:pPr algn="l"/>
            <a:r>
              <a:rPr altLang="en-US" sz="3600" lang="zh-CN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扩展知识</a:t>
            </a:r>
            <a:endParaRPr altLang="en-US" sz="3600" lang="zh-CN">
              <a:solidFill>
                <a:schemeClr val="accent1"/>
              </a:solidFill>
              <a:effectLst>
                <a:outerShdw algn="ctr" blurRad="38100" dir="5400000" dist="25400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048675" name="文本框 2"/>
          <p:cNvSpPr txBox="1"/>
          <p:nvPr/>
        </p:nvSpPr>
        <p:spPr>
          <a:xfrm>
            <a:off x="1537335" y="1378585"/>
            <a:ext cx="8904605" cy="233807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altLang="zh-CN" sz="3200" lang="en-US"/>
              <a:t>ls     -ld        /dir1</a:t>
            </a:r>
            <a:endParaRPr altLang="zh-CN" sz="3200" lang="en-US"/>
          </a:p>
          <a:p>
            <a:pPr algn="l"/>
            <a:r>
              <a:rPr altLang="zh-CN" sz="3200" lang="en-US"/>
              <a:t>drwx------. 2 root root 6 Nov  11 11:15:11  /dir1</a:t>
            </a:r>
            <a:endParaRPr altLang="zh-CN" sz="3200" lang="en-US"/>
          </a:p>
          <a:p>
            <a:pPr algn="l"/>
            <a:endParaRPr altLang="zh-CN" sz="3200" lang="en-US"/>
          </a:p>
          <a:p>
            <a:pPr algn="l"/>
            <a:r>
              <a:rPr altLang="zh-CN" sz="3200" lang="en-US">
                <a:sym typeface="+mn-ea"/>
              </a:rPr>
              <a:t>drwx------  2 root root 6 Nov  11 11:15:11  /dir1</a:t>
            </a:r>
            <a:endParaRPr altLang="zh-CN" lang="en-US"/>
          </a:p>
          <a:p>
            <a:endParaRPr altLang="zh-CN" lang="en-US"/>
          </a:p>
        </p:txBody>
      </p:sp>
      <p:sp>
        <p:nvSpPr>
          <p:cNvPr id="1048676" name="文本框 3"/>
          <p:cNvSpPr txBox="1"/>
          <p:nvPr/>
        </p:nvSpPr>
        <p:spPr>
          <a:xfrm>
            <a:off x="1817370" y="3716655"/>
            <a:ext cx="8624570" cy="193802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altLang="en-US" sz="2400" lang="zh-CN"/>
          </a:p>
          <a:p>
            <a:pPr algn="l"/>
            <a:r>
              <a:rPr altLang="en-US" sz="2400" lang="zh-CN"/>
              <a:t>开启了SELinux功能的Linux系统创建的文档才会有这个点</a:t>
            </a:r>
            <a:endParaRPr altLang="en-US" sz="2400" lang="zh-CN"/>
          </a:p>
          <a:p>
            <a:pPr algn="l"/>
            <a:endParaRPr altLang="en-US" sz="2400" lang="zh-CN"/>
          </a:p>
          <a:p>
            <a:pPr algn="l"/>
            <a:r>
              <a:rPr altLang="en-US" sz="2400" lang="zh-CN"/>
              <a:t>关闭了</a:t>
            </a:r>
            <a:r>
              <a:rPr altLang="zh-CN" sz="2400" lang="en-US"/>
              <a:t>SELinux</a:t>
            </a:r>
            <a:r>
              <a:rPr altLang="en-US" sz="2400" lang="zh-CN"/>
              <a:t>则不会有</a:t>
            </a:r>
            <a:endParaRPr altLang="en-US" sz="2400" lang="zh-CN"/>
          </a:p>
          <a:p>
            <a:pPr algn="l"/>
            <a:r>
              <a:rPr altLang="en-US" sz="2400" lang="zh-CN"/>
              <a:t>但是以前创建的文件本来有这个点的还会显示这个点</a:t>
            </a:r>
            <a:endParaRPr altLang="en-US" sz="2400" lang="zh-CN"/>
          </a:p>
        </p:txBody>
      </p:sp>
    </p:spTree>
    <p:custDataLst>
      <p:tags r:id="rId2"/>
    </p:custDataLst>
  </p:cSld>
  <p:clrMapOvr>
    <a:masterClrMapping/>
  </p:clrMapOvr>
  <p:transition>
    <p:zoom dir="in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20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 fill="hold" id="7"/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 fill="hold" id="8"/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标题 1"/>
          <p:cNvSpPr/>
          <p:nvPr>
            <p:ph type="ctrTitle"/>
          </p:nvPr>
        </p:nvSpPr>
        <p:spPr>
          <a:xfrm>
            <a:off x="1524001" y="2142648"/>
            <a:ext cx="9144000" cy="886397"/>
          </a:xfrm>
        </p:spPr>
        <p:txBody>
          <a:bodyPr/>
          <a:p>
            <a:r>
              <a:rPr altLang="en-US" lang="zh-CN"/>
              <a:t>完结</a:t>
            </a:r>
            <a:endParaRPr altLang="en-US" lang="zh-CN"/>
          </a:p>
        </p:txBody>
      </p:sp>
    </p:spTree>
    <p:custDataLst>
      <p:tags r:id="rId2"/>
    </p:custDataLst>
  </p:cSld>
  <p:clrMapOvr>
    <a:masterClrMapping/>
  </p:clrMapOvr>
  <p:transition>
    <p:wheel spokes="8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文本框 10"/>
          <p:cNvSpPr txBox="1"/>
          <p:nvPr>
            <p:custDataLst>
              <p:tags r:id="rId2"/>
            </p:custDataLst>
          </p:nvPr>
        </p:nvSpPr>
        <p:spPr>
          <a:xfrm>
            <a:off x="743856" y="1977086"/>
            <a:ext cx="2625252" cy="824010"/>
          </a:xfrm>
          <a:prstGeom prst="rect"/>
        </p:spPr>
        <p:txBody>
          <a:bodyPr anchor="ctr" anchorCtr="0" bIns="0" lIns="0" rIns="0" tIns="0">
            <a:normAutofit/>
          </a:bodyPr>
          <a:p>
            <a:pPr algn="ctr" defTabSz="914400" eaLnBrk="1" fontAlgn="auto" hangingPunct="1" indent="0" latinLnBrk="1" lvl="0" marL="0" marR="0" rtl="0">
              <a:buClrTx/>
              <a:buSzTx/>
              <a:buFontTx/>
              <a:buNone/>
            </a:pPr>
            <a:r>
              <a:rPr altLang="en-US" sz="4000" lang="zh-CN">
                <a:latin typeface="+mj-lt"/>
                <a:ea typeface="+mj-ea"/>
                <a:cs typeface="+mj-cs"/>
              </a:rPr>
              <a:t>目录</a:t>
            </a:r>
            <a:endParaRPr altLang="en-US" sz="4000" lang="zh-CN">
              <a:latin typeface="+mj-lt"/>
              <a:ea typeface="+mj-ea"/>
              <a:cs typeface="+mj-cs"/>
            </a:endParaRPr>
          </a:p>
        </p:txBody>
      </p:sp>
      <p:cxnSp>
        <p:nvCxnSpPr>
          <p:cNvPr id="3145730" name="直接连接符 11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758627" y="1644739"/>
            <a:ext cx="2595712" cy="0"/>
          </a:xfrm>
          <a:prstGeom prst="line"/>
          <a:noFill/>
          <a:ln w="222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048595" name="文本框 12"/>
          <p:cNvSpPr txBox="1"/>
          <p:nvPr>
            <p:custDataLst>
              <p:tags r:id="rId4"/>
            </p:custDataLst>
          </p:nvPr>
        </p:nvSpPr>
        <p:spPr>
          <a:xfrm>
            <a:off x="1534915" y="1687564"/>
            <a:ext cx="1043135" cy="260232"/>
          </a:xfrm>
          <a:prstGeom prst="rect"/>
          <a:noFill/>
          <a:effectLst>
            <a:innerShdw blurRad="63500" dist="50800">
              <a:sysClr lastClr="000000" val="windowText">
                <a:alpha val="50000"/>
              </a:sysClr>
            </a:innerShdw>
          </a:effectLst>
        </p:spPr>
        <p:txBody>
          <a:bodyPr wrap="square">
            <a:noAutofit/>
          </a:bodyPr>
          <a:p>
            <a:pPr algn="ctr" defTabSz="914400" eaLnBrk="1" fontAlgn="auto" hangingPunct="1" indent="0" latinLnBrk="1" lvl="0" marL="0" marR="0">
              <a:buClrTx/>
              <a:buSzTx/>
              <a:buFontTx/>
              <a:buNone/>
            </a:pPr>
            <a:r>
              <a:rPr altLang="zh-CN" baseline="0" b="1" cap="none" sz="1050" i="0" kern="0" kumimoji="0" lang="en-US" noProof="0" normalizeH="0" spc="0" strike="noStrike" u="none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CONGTENT</a:t>
            </a:r>
            <a:endParaRPr altLang="zh-CN" baseline="0" b="1" cap="none" sz="1050" i="0" kern="0" kumimoji="0" lang="en-US" noProof="0" normalizeH="0" spc="0" strike="noStrike" u="none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145731" name="直接连接符 13"/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762051" y="2924944"/>
            <a:ext cx="2592288" cy="0"/>
          </a:xfrm>
          <a:prstGeom prst="line"/>
          <a:noFill/>
          <a:ln w="317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grpSp>
        <p:nvGrpSpPr>
          <p:cNvPr id="31" name="组合 5"/>
          <p:cNvGrpSpPr/>
          <p:nvPr/>
        </p:nvGrpSpPr>
        <p:grpSpPr>
          <a:xfrm>
            <a:off x="4118610" y="1797050"/>
            <a:ext cx="2222500" cy="518160"/>
            <a:chOff x="6486" y="2830"/>
            <a:chExt cx="3500" cy="816"/>
          </a:xfrm>
        </p:grpSpPr>
        <p:sp>
          <p:nvSpPr>
            <p:cNvPr id="1048596" name="文本框 2"/>
            <p:cNvSpPr txBox="1"/>
            <p:nvPr>
              <p:custDataLst>
                <p:tags r:id="rId6"/>
              </p:custDataLst>
            </p:nvPr>
          </p:nvSpPr>
          <p:spPr>
            <a:xfrm>
              <a:off x="6486" y="2985"/>
              <a:ext cx="510" cy="492"/>
            </a:xfrm>
            <a:prstGeom prst="rect"/>
          </p:spPr>
          <p:txBody>
            <a:bodyPr anchor="ctr" bIns="0" lIns="0" rIns="0" tIns="0">
              <a:normAutofit/>
            </a:bodyPr>
            <a:p>
              <a:r>
                <a:rPr altLang="ko-KR" dirty="0" sz="2000" lang="en-US"/>
                <a:t>01</a:t>
              </a:r>
              <a:endParaRPr altLang="ko-KR" dirty="0" sz="2000" lang="en-US"/>
            </a:p>
          </p:txBody>
        </p:sp>
        <p:sp>
          <p:nvSpPr>
            <p:cNvPr id="1048597" name="文本框 3"/>
            <p:cNvSpPr txBox="1"/>
            <p:nvPr>
              <p:custDataLst>
                <p:tags r:id="rId7"/>
              </p:custDataLst>
            </p:nvPr>
          </p:nvSpPr>
          <p:spPr>
            <a:xfrm>
              <a:off x="7262" y="2830"/>
              <a:ext cx="2725" cy="817"/>
            </a:xfrm>
            <a:prstGeom prst="rect"/>
          </p:spPr>
          <p:txBody>
            <a:bodyPr bIns="0" lIns="0" rIns="0" tIns="0" wrap="square">
              <a:noAutofit/>
            </a:bodyPr>
            <a:p>
              <a:pPr lvl="0"/>
              <a:r>
                <a:rPr altLang="en-US" sz="3200" lang="zh-CN">
                  <a:solidFill>
                    <a:srgbClr val="529BA0"/>
                  </a:solidFill>
                  <a:sym typeface="+mn-lt"/>
                </a:rPr>
                <a:t>基本权限</a:t>
              </a:r>
              <a:endParaRPr altLang="en-US" sz="3200" lang="zh-CN">
                <a:solidFill>
                  <a:srgbClr val="529BA0"/>
                </a:solidFill>
                <a:sym typeface="+mn-lt"/>
              </a:endParaRPr>
            </a:p>
          </p:txBody>
        </p:sp>
      </p:grpSp>
      <p:cxnSp>
        <p:nvCxnSpPr>
          <p:cNvPr id="3145732" name="直接连接符 16"/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3989070" y="2331085"/>
            <a:ext cx="6867525" cy="0"/>
          </a:xfrm>
          <a:prstGeom prst="line"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直接连接符 17"/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3989070" y="3519805"/>
            <a:ext cx="6867525" cy="0"/>
          </a:xfrm>
          <a:prstGeom prst="line"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4" name="直接连接符 18"/>
          <p:cNvCxnSpPr>
            <a:cxnSpLocks/>
          </p:cNvCxnSpPr>
          <p:nvPr>
            <p:custDataLst>
              <p:tags r:id="rId10"/>
            </p:custDataLst>
          </p:nvPr>
        </p:nvCxnSpPr>
        <p:spPr>
          <a:xfrm>
            <a:off x="3989070" y="4709160"/>
            <a:ext cx="6867525" cy="0"/>
          </a:xfrm>
          <a:prstGeom prst="line"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9"/>
          <p:cNvGrpSpPr/>
          <p:nvPr/>
        </p:nvGrpSpPr>
        <p:grpSpPr>
          <a:xfrm>
            <a:off x="4118610" y="2965450"/>
            <a:ext cx="2222500" cy="518160"/>
            <a:chOff x="6486" y="4670"/>
            <a:chExt cx="3500" cy="816"/>
          </a:xfrm>
        </p:grpSpPr>
        <p:sp>
          <p:nvSpPr>
            <p:cNvPr id="1048598" name="文本框 4"/>
            <p:cNvSpPr txBox="1"/>
            <p:nvPr>
              <p:custDataLst>
                <p:tags r:id="rId11"/>
              </p:custDataLst>
            </p:nvPr>
          </p:nvSpPr>
          <p:spPr>
            <a:xfrm>
              <a:off x="6486" y="4820"/>
              <a:ext cx="510" cy="492"/>
            </a:xfrm>
            <a:prstGeom prst="rect"/>
          </p:spPr>
          <p:txBody>
            <a:bodyPr anchor="ctr" bIns="0" lIns="0" rIns="0" tIns="0">
              <a:normAutofit lnSpcReduction="10000"/>
            </a:bodyPr>
            <a:p>
              <a:r>
                <a:rPr altLang="ko-KR" lang="en-US"/>
                <a:t>02</a:t>
              </a:r>
              <a:endParaRPr altLang="ko-KR" lang="en-US"/>
            </a:p>
          </p:txBody>
        </p:sp>
        <p:sp>
          <p:nvSpPr>
            <p:cNvPr id="1048599" name="文本框 28"/>
            <p:cNvSpPr txBox="1"/>
            <p:nvPr>
              <p:custDataLst>
                <p:tags r:id="rId12"/>
              </p:custDataLst>
            </p:nvPr>
          </p:nvSpPr>
          <p:spPr>
            <a:xfrm>
              <a:off x="7262" y="4670"/>
              <a:ext cx="2725" cy="817"/>
            </a:xfrm>
            <a:prstGeom prst="rect"/>
          </p:spPr>
          <p:txBody>
            <a:bodyPr bIns="0" lIns="0" rIns="0" tIns="0" wrap="square">
              <a:noAutofit/>
            </a:bodyPr>
            <a:p>
              <a:r>
                <a:rPr altLang="en-US" sz="3200" lang="zh-CN">
                  <a:solidFill>
                    <a:schemeClr val="accent1"/>
                  </a:solidFill>
                  <a:sym typeface="+mn-lt"/>
                </a:rPr>
                <a:t>附加权限</a:t>
              </a:r>
              <a:endParaRPr altLang="en-US" sz="3200" lang="zh-CN">
                <a:solidFill>
                  <a:schemeClr val="accent1"/>
                </a:solidFill>
                <a:sym typeface="+mn-lt"/>
              </a:endParaRPr>
            </a:p>
          </p:txBody>
        </p:sp>
      </p:grpSp>
      <p:grpSp>
        <p:nvGrpSpPr>
          <p:cNvPr id="33" name="组合 7"/>
          <p:cNvGrpSpPr/>
          <p:nvPr/>
        </p:nvGrpSpPr>
        <p:grpSpPr>
          <a:xfrm>
            <a:off x="4118610" y="4116070"/>
            <a:ext cx="3844925" cy="518795"/>
            <a:chOff x="6486" y="6482"/>
            <a:chExt cx="6055" cy="817"/>
          </a:xfrm>
        </p:grpSpPr>
        <p:sp>
          <p:nvSpPr>
            <p:cNvPr id="1048600" name="文本框 6"/>
            <p:cNvSpPr txBox="1"/>
            <p:nvPr>
              <p:custDataLst>
                <p:tags r:id="rId13"/>
              </p:custDataLst>
            </p:nvPr>
          </p:nvSpPr>
          <p:spPr>
            <a:xfrm>
              <a:off x="6486" y="6645"/>
              <a:ext cx="510" cy="492"/>
            </a:xfrm>
            <a:prstGeom prst="rect"/>
          </p:spPr>
          <p:txBody>
            <a:bodyPr anchor="ctr" bIns="0" lIns="0" rIns="0" tIns="0">
              <a:normAutofit lnSpcReduction="10000"/>
            </a:bodyPr>
            <a:p>
              <a:r>
                <a:rPr altLang="ko-KR" dirty="0" lang="en-US"/>
                <a:t>03</a:t>
              </a:r>
              <a:endParaRPr altLang="ko-KR" dirty="0" lang="en-US"/>
            </a:p>
          </p:txBody>
        </p:sp>
        <p:sp>
          <p:nvSpPr>
            <p:cNvPr id="1048601" name="文本框 29"/>
            <p:cNvSpPr txBox="1"/>
            <p:nvPr>
              <p:custDataLst>
                <p:tags r:id="rId14"/>
              </p:custDataLst>
            </p:nvPr>
          </p:nvSpPr>
          <p:spPr>
            <a:xfrm>
              <a:off x="7262" y="6482"/>
              <a:ext cx="5279" cy="817"/>
            </a:xfrm>
            <a:prstGeom prst="rect"/>
          </p:spPr>
          <p:txBody>
            <a:bodyPr bIns="0" lIns="0" rIns="0" tIns="0" wrap="square"/>
            <a:p>
              <a:r>
                <a:rPr altLang="zh-CN" sz="3200" lang="en-US">
                  <a:solidFill>
                    <a:schemeClr val="accent1"/>
                  </a:solidFill>
                  <a:sym typeface="+mn-lt"/>
                </a:rPr>
                <a:t>acl </a:t>
              </a:r>
              <a:r>
                <a:rPr altLang="en-US" sz="3200" lang="zh-CN">
                  <a:solidFill>
                    <a:schemeClr val="accent1"/>
                  </a:solidFill>
                  <a:sym typeface="+mn-lt"/>
                </a:rPr>
                <a:t>访问控制列表</a:t>
              </a:r>
              <a:endParaRPr altLang="en-US" sz="3200" lang="zh-CN">
                <a:solidFill>
                  <a:schemeClr val="accent1"/>
                </a:solidFill>
                <a:sym typeface="+mn-lt"/>
              </a:endParaRPr>
            </a:p>
          </p:txBody>
        </p:sp>
      </p:grpSp>
    </p:spTree>
    <p:custDataLst>
      <p:tags r:id="rId15"/>
    </p:custDataLst>
  </p:cSld>
  <p:clrMapOvr>
    <a:masterClrMapping/>
  </p:clrMapOvr>
  <p:transition>
    <p:wheel spokes="8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0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7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8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>
                      <p:stCondLst>
                        <p:cond delay="indefinite"/>
                      </p:stCondLst>
                      <p:childTnLst>
                        <p:par>
                          <p:cTn fill="hold" id="10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000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3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14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000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 fill="hold" id="19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 fill="hold" id="2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7970" y="680085"/>
            <a:ext cx="6040120" cy="848360"/>
          </a:xfrm>
        </p:spPr>
        <p:txBody>
          <a:bodyPr bIns="46800" lIns="90000" rIns="90000" tIns="46800">
            <a:normAutofit/>
          </a:bodyPr>
          <a:p>
            <a:r>
              <a:rPr altLang="en-US" sz="4000" lang="zh-CN">
                <a:sym typeface="+mn-lt"/>
              </a:rPr>
              <a:t>基本权限</a:t>
            </a:r>
            <a:endParaRPr altLang="en-US" sz="4000" lang="zh-CN">
              <a:sym typeface="+mn-lt"/>
            </a:endParaRPr>
          </a:p>
        </p:txBody>
      </p:sp>
      <p:grpSp>
        <p:nvGrpSpPr>
          <p:cNvPr id="38" name="组合 1"/>
          <p:cNvGrpSpPr/>
          <p:nvPr/>
        </p:nvGrpSpPr>
        <p:grpSpPr>
          <a:xfrm>
            <a:off x="718820" y="354965"/>
            <a:ext cx="1738630" cy="1654810"/>
            <a:chOff x="1600" y="3549"/>
            <a:chExt cx="2738" cy="2606"/>
          </a:xfrm>
        </p:grpSpPr>
        <p:sp>
          <p:nvSpPr>
            <p:cNvPr id="1048611" name="圆角矩形 13"/>
            <p:cNvSpPr/>
            <p:nvPr>
              <p:custDataLst>
                <p:tags r:id="rId3"/>
              </p:custDataLst>
            </p:nvPr>
          </p:nvSpPr>
          <p:spPr>
            <a:xfrm>
              <a:off x="1612" y="3693"/>
              <a:ext cx="2727" cy="2379"/>
            </a:xfrm>
            <a:prstGeom prst="roundRect">
              <a:avLst>
                <a:gd name="adj" fmla="val 953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sz="1705" lang="zh-CN">
                <a:cs typeface="+mn-ea"/>
                <a:sym typeface="+mn-lt"/>
              </a:endParaRPr>
            </a:p>
          </p:txBody>
        </p:sp>
        <p:sp>
          <p:nvSpPr>
            <p:cNvPr id="1048612" name="文本框 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600" y="3549"/>
              <a:ext cx="2727" cy="1938"/>
            </a:xfrm>
            <a:prstGeom prst="rect"/>
            <a:noFill/>
            <a:ln>
              <a:noFill/>
            </a:ln>
          </p:spPr>
          <p:txBody>
            <a:bodyPr anchor="b" bIns="0" lIns="90000" rIns="90000" tIns="46800" wrap="square">
              <a:normAutofit lnSpcReduction="1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altLang="zh-CN" b="1" dirty="0" sz="7995" 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altLang="en-US" b="1" dirty="0" sz="7995" lang="zh-CN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13" name="文本框 1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612" y="5397"/>
              <a:ext cx="2727" cy="758"/>
            </a:xfrm>
            <a:prstGeom prst="rect"/>
            <a:noFill/>
            <a:ln>
              <a:noFill/>
            </a:ln>
          </p:spPr>
          <p:txBody>
            <a:bodyPr bIns="46800" lIns="90000" rIns="90000" tIns="0" wrap="squar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altLang="en-US" b="1" sz="2400" lang="zh-CN">
                  <a:solidFill>
                    <a:schemeClr val="bg1"/>
                  </a:solidFill>
                  <a:latin typeface="+mn-lt"/>
                  <a:ea typeface="+mn-ea"/>
                  <a:sym typeface="+mn-lt"/>
                </a:rPr>
                <a:t>章节 PART</a:t>
              </a:r>
              <a:endParaRPr altLang="en-US" b="1" sz="2400" lang="zh-CN">
                <a:solidFill>
                  <a:schemeClr val="bg1"/>
                </a:solidFill>
                <a:latin typeface="+mn-lt"/>
                <a:ea typeface="+mn-ea"/>
                <a:sym typeface="+mn-lt"/>
              </a:endParaRPr>
            </a:p>
          </p:txBody>
        </p:sp>
      </p:grpSp>
      <p:sp>
        <p:nvSpPr>
          <p:cNvPr id="1048614" name="文本框 7"/>
          <p:cNvSpPr txBox="1"/>
          <p:nvPr/>
        </p:nvSpPr>
        <p:spPr>
          <a:xfrm>
            <a:off x="776605" y="2126615"/>
            <a:ext cx="10826115" cy="18694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altLang="en-US" sz="2400" lang="zh-CN"/>
              <a:t>基本权限的类别</a:t>
            </a:r>
            <a:endParaRPr altLang="en-US" sz="2400" lang="zh-CN"/>
          </a:p>
          <a:p>
            <a:pPr algn="l"/>
            <a:r>
              <a:rPr altLang="en-US" sz="2400" lang="zh-CN"/>
              <a:t>• 访问方式(权限)</a:t>
            </a:r>
            <a:endParaRPr altLang="en-US" sz="2400" lang="zh-CN"/>
          </a:p>
          <a:p>
            <a:pPr algn="l"/>
            <a:r>
              <a:rPr altLang="en-US" sz="2400" lang="zh-CN"/>
              <a:t>– 读取:允许查看内容-read  </a:t>
            </a:r>
            <a:r>
              <a:rPr altLang="en-US" sz="2400" lang="zh-CN">
                <a:solidFill>
                  <a:srgbClr val="FF0000"/>
                </a:solidFill>
              </a:rPr>
              <a:t>r</a:t>
            </a:r>
            <a:endParaRPr altLang="en-US" sz="2400" lang="zh-CN"/>
          </a:p>
          <a:p>
            <a:pPr algn="l"/>
            <a:r>
              <a:rPr altLang="en-US" sz="2400" lang="zh-CN"/>
              <a:t>– 写入:允许修改内容-write  </a:t>
            </a:r>
            <a:r>
              <a:rPr altLang="en-US" sz="2400" lang="zh-CN">
                <a:solidFill>
                  <a:srgbClr val="FF0000"/>
                </a:solidFill>
              </a:rPr>
              <a:t> w</a:t>
            </a:r>
            <a:endParaRPr altLang="en-US" sz="2400" lang="zh-CN"/>
          </a:p>
          <a:p>
            <a:pPr algn="l"/>
            <a:r>
              <a:rPr altLang="en-US" sz="2400" lang="zh-CN"/>
              <a:t>– 可执行:允许运行和切换-execute </a:t>
            </a:r>
            <a:r>
              <a:rPr altLang="en-US" sz="2400" lang="zh-CN">
                <a:solidFill>
                  <a:srgbClr val="FF0000"/>
                </a:solidFill>
              </a:rPr>
              <a:t> x</a:t>
            </a:r>
            <a:endParaRPr altLang="en-US" sz="2400" lang="zh-CN">
              <a:solidFill>
                <a:srgbClr val="FF0000"/>
              </a:solidFill>
            </a:endParaRPr>
          </a:p>
        </p:txBody>
      </p:sp>
      <p:sp>
        <p:nvSpPr>
          <p:cNvPr id="1048615" name="文本框 9"/>
          <p:cNvSpPr txBox="1"/>
          <p:nvPr/>
        </p:nvSpPr>
        <p:spPr>
          <a:xfrm>
            <a:off x="846455" y="4293870"/>
            <a:ext cx="9391650" cy="15138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altLang="en-US" sz="2400" lang="zh-CN"/>
              <a:t>权限适用对象(归属)</a:t>
            </a:r>
            <a:endParaRPr altLang="en-US" sz="2400" lang="zh-CN"/>
          </a:p>
          <a:p>
            <a:pPr algn="l"/>
            <a:r>
              <a:rPr altLang="en-US" sz="2400" lang="zh-CN"/>
              <a:t>– 所有者:拥有此文件/目录的用户-user </a:t>
            </a:r>
            <a:r>
              <a:rPr altLang="en-US" sz="2400" lang="zh-CN">
                <a:solidFill>
                  <a:srgbClr val="FF0000"/>
                </a:solidFill>
              </a:rPr>
              <a:t> u</a:t>
            </a:r>
            <a:endParaRPr altLang="en-US" sz="2400" lang="zh-CN"/>
          </a:p>
          <a:p>
            <a:pPr algn="l"/>
            <a:r>
              <a:rPr altLang="en-US" sz="2400" lang="zh-CN"/>
              <a:t>– 所属组:拥有此文件/目录的组-group   </a:t>
            </a:r>
            <a:r>
              <a:rPr altLang="en-US" sz="2400" lang="zh-CN">
                <a:solidFill>
                  <a:srgbClr val="FF0000"/>
                </a:solidFill>
              </a:rPr>
              <a:t> g</a:t>
            </a:r>
            <a:endParaRPr altLang="en-US" sz="2400" lang="zh-CN"/>
          </a:p>
          <a:p>
            <a:pPr algn="l"/>
            <a:r>
              <a:rPr altLang="en-US" sz="2400" lang="zh-CN"/>
              <a:t>– 其他用户:除所有者、所属组以外的用户-other </a:t>
            </a:r>
            <a:r>
              <a:rPr altLang="en-US" sz="2400" lang="zh-CN">
                <a:solidFill>
                  <a:srgbClr val="FF0000"/>
                </a:solidFill>
              </a:rPr>
              <a:t>o</a:t>
            </a:r>
            <a:endParaRPr altLang="en-US" sz="2400" lang="zh-CN">
              <a:solidFill>
                <a:srgbClr val="FF0000"/>
              </a:solidFill>
            </a:endParaRPr>
          </a:p>
        </p:txBody>
      </p:sp>
      <p:sp>
        <p:nvSpPr>
          <p:cNvPr id="1048727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zh-CN">
                <a:solidFill>
                  <a:srgbClr val="000000"/>
                </a:solidFill>
              </a:rPr>
              <a:t/>
            </a:r>
            <a:endParaRPr sz="2800" lang="zh-CN">
              <a:solidFill>
                <a:srgbClr val="000000"/>
              </a:solidFill>
            </a:endParaRPr>
          </a:p>
        </p:txBody>
      </p:sp>
    </p:spTree>
    <p:custDataLst>
      <p:tags r:id="rId6"/>
    </p:custDataLst>
  </p:cSld>
  <p:clrMapOvr>
    <a:masterClrMapping/>
  </p:clrMapOvr>
  <p:transition>
    <p:wheel spokes="8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0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dur="1000" id="7"/>
                                        <p:tgtEl>
                                          <p:spTgt spid="104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文本框 7"/>
          <p:cNvSpPr txBox="1"/>
          <p:nvPr/>
        </p:nvSpPr>
        <p:spPr>
          <a:xfrm>
            <a:off x="1055370" y="739140"/>
            <a:ext cx="2011680" cy="645160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sz="3600" lang="zh-CN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</a:rPr>
              <a:t>查看权限</a:t>
            </a:r>
            <a:endParaRPr altLang="en-US" sz="3600" lang="zh-CN">
              <a:solidFill>
                <a:schemeClr val="accent1"/>
              </a:solidFill>
              <a:effectLst>
                <a:outerShdw algn="ctr" blurRad="38100" dir="5400000" dist="25400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8620" name="文本框 8"/>
          <p:cNvSpPr txBox="1"/>
          <p:nvPr/>
        </p:nvSpPr>
        <p:spPr>
          <a:xfrm>
            <a:off x="1055370" y="1534795"/>
            <a:ext cx="7715250" cy="22250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altLang="en-US" sz="2400" lang="zh-CN"/>
              <a:t>      使用 ls -l 命令</a:t>
            </a:r>
            <a:endParaRPr altLang="en-US" sz="2400" lang="zh-CN"/>
          </a:p>
          <a:p>
            <a:pPr algn="l"/>
            <a:r>
              <a:rPr altLang="en-US" sz="2400" lang="zh-CN"/>
              <a:t>    – ls -ld 文件或目录..</a:t>
            </a:r>
            <a:endParaRPr altLang="en-US" sz="2400" lang="zh-CN"/>
          </a:p>
          <a:p>
            <a:pPr algn="l"/>
            <a:endParaRPr altLang="en-US" sz="2400" lang="zh-CN"/>
          </a:p>
          <a:p>
            <a:pPr algn="l"/>
            <a:r>
              <a:rPr altLang="en-US" sz="2400" lang="zh-CN"/>
              <a:t>    以 - 开头:文本文件</a:t>
            </a:r>
            <a:endParaRPr altLang="en-US" sz="2400" lang="zh-CN"/>
          </a:p>
          <a:p>
            <a:pPr algn="l"/>
            <a:r>
              <a:rPr altLang="en-US" sz="2400" lang="zh-CN"/>
              <a:t>    以 d 开头:目录</a:t>
            </a:r>
            <a:endParaRPr altLang="en-US" sz="2400" lang="zh-CN"/>
          </a:p>
          <a:p>
            <a:pPr algn="l"/>
            <a:r>
              <a:rPr altLang="en-US" sz="2400" lang="zh-CN"/>
              <a:t>    以 l 开头:快捷方式</a:t>
            </a:r>
            <a:endParaRPr altLang="en-US" sz="2400" lang="zh-CN"/>
          </a:p>
        </p:txBody>
      </p:sp>
      <p:sp>
        <p:nvSpPr>
          <p:cNvPr id="1048621" name="文本框 9"/>
          <p:cNvSpPr txBox="1"/>
          <p:nvPr/>
        </p:nvSpPr>
        <p:spPr>
          <a:xfrm>
            <a:off x="1364615" y="4096385"/>
            <a:ext cx="10057765" cy="1539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3200" lang="zh-CN"/>
              <a:t>例如：</a:t>
            </a:r>
            <a:endParaRPr altLang="en-US" sz="3200" lang="zh-CN"/>
          </a:p>
          <a:p>
            <a:r>
              <a:rPr altLang="zh-CN" sz="3200" lang="en-US"/>
              <a:t> ls  -ld   /etc/resolv.conf</a:t>
            </a:r>
            <a:endParaRPr altLang="zh-CN" sz="3200" lang="en-US"/>
          </a:p>
          <a:p>
            <a:r>
              <a:rPr altLang="zh-CN" sz="3200" lang="en-US"/>
              <a:t>-</a:t>
            </a:r>
            <a:r>
              <a:rPr altLang="zh-CN" sz="3200" lang="en-US" u="sng">
                <a:solidFill>
                  <a:srgbClr val="FF0000"/>
                </a:solidFill>
              </a:rPr>
              <a:t>rw-</a:t>
            </a:r>
            <a:r>
              <a:rPr altLang="zh-CN" sz="3200" lang="en-US" u="sng">
                <a:solidFill>
                  <a:srgbClr val="00B050"/>
                </a:solidFill>
              </a:rPr>
              <a:t>r--</a:t>
            </a:r>
            <a:r>
              <a:rPr altLang="zh-CN" sz="3200" lang="en-US" u="sng">
                <a:solidFill>
                  <a:srgbClr val="0070C0"/>
                </a:solidFill>
              </a:rPr>
              <a:t>r--</a:t>
            </a:r>
            <a:r>
              <a:rPr altLang="zh-CN" sz="3200" lang="en-US"/>
              <a:t>.        1     root         root</a:t>
            </a:r>
            <a:r>
              <a:rPr altLang="zh-CN" sz="2800" lang="en-US"/>
              <a:t>   </a:t>
            </a:r>
            <a:endParaRPr altLang="zh-CN" sz="2800" lang="en-US"/>
          </a:p>
        </p:txBody>
      </p:sp>
      <p:sp>
        <p:nvSpPr>
          <p:cNvPr id="1048622" name="文本框 10"/>
          <p:cNvSpPr txBox="1"/>
          <p:nvPr/>
        </p:nvSpPr>
        <p:spPr>
          <a:xfrm>
            <a:off x="1617980" y="5573395"/>
            <a:ext cx="518160" cy="27559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1200" lang="zh-CN">
                <a:solidFill>
                  <a:srgbClr val="FF0000"/>
                </a:solidFill>
              </a:rPr>
              <a:t>属主</a:t>
            </a:r>
            <a:endParaRPr altLang="en-US" sz="1200" lang="zh-CN">
              <a:solidFill>
                <a:srgbClr val="FF0000"/>
              </a:solidFill>
            </a:endParaRPr>
          </a:p>
        </p:txBody>
      </p:sp>
      <p:sp>
        <p:nvSpPr>
          <p:cNvPr id="1048623" name="文本框 12"/>
          <p:cNvSpPr txBox="1"/>
          <p:nvPr/>
        </p:nvSpPr>
        <p:spPr>
          <a:xfrm>
            <a:off x="2056130" y="5573395"/>
            <a:ext cx="541655" cy="27559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1200" lang="zh-CN">
                <a:solidFill>
                  <a:srgbClr val="00B050"/>
                </a:solidFill>
                <a:sym typeface="+mn-ea"/>
              </a:rPr>
              <a:t>属组</a:t>
            </a:r>
            <a:endParaRPr altLang="en-US" sz="1200" lang="zh-CN">
              <a:solidFill>
                <a:srgbClr val="00B050"/>
              </a:solidFill>
            </a:endParaRPr>
          </a:p>
        </p:txBody>
      </p:sp>
      <p:sp>
        <p:nvSpPr>
          <p:cNvPr id="1048624" name="文本框 13"/>
          <p:cNvSpPr txBox="1"/>
          <p:nvPr/>
        </p:nvSpPr>
        <p:spPr>
          <a:xfrm>
            <a:off x="2483485" y="5573395"/>
            <a:ext cx="655955" cy="27559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1200" lang="zh-CN">
                <a:solidFill>
                  <a:srgbClr val="0070C0"/>
                </a:solidFill>
              </a:rPr>
              <a:t>其他人</a:t>
            </a:r>
            <a:endParaRPr altLang="en-US" sz="1200" lang="zh-CN">
              <a:solidFill>
                <a:srgbClr val="0070C0"/>
              </a:solidFill>
            </a:endParaRPr>
          </a:p>
        </p:txBody>
      </p:sp>
      <p:sp>
        <p:nvSpPr>
          <p:cNvPr id="1048625" name="文本框 14"/>
          <p:cNvSpPr txBox="1"/>
          <p:nvPr/>
        </p:nvSpPr>
        <p:spPr>
          <a:xfrm>
            <a:off x="4791710" y="5480685"/>
            <a:ext cx="640080" cy="368300"/>
          </a:xfrm>
          <a:prstGeom prst="rect"/>
          <a:noFill/>
        </p:spPr>
        <p:txBody>
          <a:bodyPr anchor="t" rtlCol="0" wrap="none">
            <a:spAutoFit/>
          </a:bodyPr>
          <a:p>
            <a:r>
              <a:rPr altLang="en-US" lang="zh-CN">
                <a:solidFill>
                  <a:srgbClr val="FF0000"/>
                </a:solidFill>
                <a:sym typeface="+mn-ea"/>
              </a:rPr>
              <a:t>属主</a:t>
            </a:r>
            <a:endParaRPr altLang="en-US" lang="zh-CN"/>
          </a:p>
        </p:txBody>
      </p:sp>
      <p:sp>
        <p:nvSpPr>
          <p:cNvPr id="1048626" name="文本框 15"/>
          <p:cNvSpPr txBox="1"/>
          <p:nvPr/>
        </p:nvSpPr>
        <p:spPr>
          <a:xfrm>
            <a:off x="6573520" y="5480685"/>
            <a:ext cx="640080" cy="368300"/>
          </a:xfrm>
          <a:prstGeom prst="rect"/>
          <a:noFill/>
        </p:spPr>
        <p:txBody>
          <a:bodyPr anchor="t" rtlCol="0" wrap="none">
            <a:spAutoFit/>
          </a:bodyPr>
          <a:p>
            <a:r>
              <a:rPr altLang="en-US" lang="zh-CN">
                <a:solidFill>
                  <a:srgbClr val="00B050"/>
                </a:solidFill>
                <a:sym typeface="+mn-ea"/>
              </a:rPr>
              <a:t>属组</a:t>
            </a:r>
            <a:endParaRPr altLang="en-US" lang="zh-CN"/>
          </a:p>
        </p:txBody>
      </p:sp>
    </p:spTree>
    <p:custDataLst>
      <p:tags r:id="rId2"/>
    </p:custDataLst>
  </p:cSld>
  <p:clrMapOvr>
    <a:masterClrMapping/>
  </p:clrMapOvr>
  <p:transition>
    <p:wheel spokes="8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文本框 7"/>
          <p:cNvSpPr txBox="1"/>
          <p:nvPr/>
        </p:nvSpPr>
        <p:spPr>
          <a:xfrm>
            <a:off x="1055370" y="739140"/>
            <a:ext cx="2926080" cy="645160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sz="3600" lang="zh-CN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</a:rPr>
              <a:t>设置基本权限</a:t>
            </a:r>
            <a:endParaRPr altLang="en-US" sz="3600" lang="zh-CN">
              <a:solidFill>
                <a:schemeClr val="accent1"/>
              </a:solidFill>
              <a:effectLst>
                <a:outerShdw algn="ctr" blurRad="38100" dir="5400000" dist="25400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8631" name="文本框 1"/>
          <p:cNvSpPr txBox="1"/>
          <p:nvPr/>
        </p:nvSpPr>
        <p:spPr>
          <a:xfrm>
            <a:off x="1055370" y="1384300"/>
            <a:ext cx="8349615" cy="17678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altLang="zh-CN" sz="2800" lang="en-US"/>
              <a:t>       </a:t>
            </a:r>
            <a:r>
              <a:rPr altLang="en-US" sz="2800" lang="zh-CN"/>
              <a:t>使用 chmod 命令</a:t>
            </a:r>
            <a:endParaRPr altLang="en-US" sz="2800" lang="zh-CN"/>
          </a:p>
          <a:p>
            <a:pPr algn="l"/>
            <a:r>
              <a:rPr altLang="en-US" sz="2800" lang="zh-CN"/>
              <a:t>       – chmod [-R] 归属关系+-=权限类别 文档...</a:t>
            </a:r>
            <a:endParaRPr altLang="en-US" sz="2800" lang="zh-CN"/>
          </a:p>
          <a:p>
            <a:pPr algn="l"/>
            <a:r>
              <a:rPr altLang="en-US" sz="2800" lang="zh-CN"/>
              <a:t>  </a:t>
            </a:r>
            <a:endParaRPr altLang="en-US" sz="2800" lang="zh-CN"/>
          </a:p>
          <a:p>
            <a:pPr algn="l"/>
            <a:r>
              <a:rPr altLang="en-US" sz="2800" lang="zh-CN"/>
              <a:t>        [-R]：递归设置权限</a:t>
            </a:r>
            <a:endParaRPr altLang="en-US" sz="2800" lang="zh-CN"/>
          </a:p>
        </p:txBody>
      </p:sp>
      <p:grpSp>
        <p:nvGrpSpPr>
          <p:cNvPr id="45" name="组合 4"/>
          <p:cNvGrpSpPr/>
          <p:nvPr/>
        </p:nvGrpSpPr>
        <p:grpSpPr>
          <a:xfrm>
            <a:off x="1172210" y="3162935"/>
            <a:ext cx="6879590" cy="3830320"/>
            <a:chOff x="1846" y="4981"/>
            <a:chExt cx="10834" cy="6032"/>
          </a:xfrm>
        </p:grpSpPr>
        <p:sp>
          <p:nvSpPr>
            <p:cNvPr id="1048632" name="文本框 2"/>
            <p:cNvSpPr txBox="1"/>
            <p:nvPr/>
          </p:nvSpPr>
          <p:spPr>
            <a:xfrm>
              <a:off x="1846" y="4981"/>
              <a:ext cx="6035" cy="1016"/>
            </a:xfrm>
            <a:prstGeom prst="rect"/>
            <a:noFill/>
          </p:spPr>
          <p:txBody>
            <a:bodyPr anchor="t" rtlCol="0" wrap="square">
              <a:spAutoFit/>
            </a:bodyPr>
            <a:p>
              <a:r>
                <a:rPr altLang="en-US" sz="3600" lang="zh-CN">
                  <a:solidFill>
                    <a:schemeClr val="accent1"/>
                  </a:solidFill>
                  <a:effectLst>
                    <a:outerShdw algn="ctr" blurRad="38100" dir="5400000" dist="25400" rotWithShape="0">
                      <a:srgbClr val="6E747A">
                        <a:alpha val="43000"/>
                      </a:srgbClr>
                    </a:outerShdw>
                  </a:effectLst>
                  <a:sym typeface="+mn-ea"/>
                </a:rPr>
                <a:t>设置文档归属</a:t>
              </a:r>
              <a:endParaRPr altLang="en-US" sz="3600" lang="zh-CN"/>
            </a:p>
          </p:txBody>
        </p:sp>
        <p:sp>
          <p:nvSpPr>
            <p:cNvPr id="1048633" name="文本框 3"/>
            <p:cNvSpPr txBox="1"/>
            <p:nvPr/>
          </p:nvSpPr>
          <p:spPr>
            <a:xfrm>
              <a:off x="2372" y="6248"/>
              <a:ext cx="10308" cy="4765"/>
            </a:xfrm>
            <a:prstGeom prst="rect"/>
            <a:noFill/>
          </p:spPr>
          <p:txBody>
            <a:bodyPr rtlCol="0" wrap="square">
              <a:spAutoFit/>
            </a:bodyPr>
            <a:p>
              <a:pPr algn="l"/>
              <a:r>
                <a:rPr altLang="en-US" sz="2800" lang="zh-CN"/>
                <a:t> 使用 chown 命令</a:t>
              </a:r>
              <a:endParaRPr altLang="en-US" sz="2800" lang="zh-CN"/>
            </a:p>
            <a:p>
              <a:pPr algn="l"/>
              <a:r>
                <a:rPr altLang="en-US" sz="2800" lang="zh-CN"/>
                <a:t>– chown [-R] 属主   文档...</a:t>
              </a:r>
              <a:endParaRPr altLang="en-US" sz="2800" lang="zh-CN"/>
            </a:p>
            <a:p>
              <a:pPr algn="l"/>
              <a:r>
                <a:rPr altLang="en-US" sz="2800" lang="zh-CN"/>
                <a:t>– chown [-R] :属组   文档...</a:t>
              </a:r>
              <a:endParaRPr altLang="en-US" sz="2800" lang="zh-CN"/>
            </a:p>
            <a:p>
              <a:pPr algn="l"/>
              <a:r>
                <a:rPr altLang="en-US" sz="2800" lang="zh-CN"/>
                <a:t>– chown [-R] 属主:属组   文档...</a:t>
              </a:r>
              <a:endParaRPr altLang="en-US" sz="2800" lang="zh-CN"/>
            </a:p>
            <a:p>
              <a:pPr algn="l"/>
              <a:r>
                <a:rPr altLang="en-US" sz="2800" lang="zh-CN"/>
                <a:t>    </a:t>
              </a:r>
              <a:endParaRPr altLang="en-US" sz="2800" lang="zh-CN"/>
            </a:p>
            <a:p>
              <a:pPr algn="l"/>
              <a:r>
                <a:rPr altLang="en-US" sz="2800" lang="zh-CN">
                  <a:sym typeface="+mn-ea"/>
                </a:rPr>
                <a:t>[-R]：递归设置权限</a:t>
              </a:r>
              <a:endParaRPr altLang="en-US" sz="2800" lang="zh-CN"/>
            </a:p>
            <a:p>
              <a:pPr algn="l"/>
              <a:endParaRPr altLang="en-US" sz="2800" lang="zh-CN"/>
            </a:p>
          </p:txBody>
        </p:sp>
      </p:grpSp>
    </p:spTree>
    <p:custDataLst>
      <p:tags r:id="rId2"/>
    </p:custDataLst>
  </p:cSld>
  <p:clrMapOvr>
    <a:masterClrMapping/>
  </p:clrMapOvr>
  <p:transition>
    <p:wheel spokes="8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000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1000" id="7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7970" y="680085"/>
            <a:ext cx="6040120" cy="848360"/>
          </a:xfrm>
        </p:spPr>
        <p:txBody>
          <a:bodyPr bIns="46800" lIns="90000" rIns="90000" tIns="46800">
            <a:normAutofit/>
          </a:bodyPr>
          <a:p>
            <a:r>
              <a:rPr altLang="en-US" sz="4000" lang="zh-CN">
                <a:sym typeface="+mn-lt"/>
              </a:rPr>
              <a:t>附加权限 </a:t>
            </a:r>
            <a:r>
              <a:rPr altLang="zh-CN" sz="4000" lang="en-US">
                <a:sym typeface="+mn-lt"/>
              </a:rPr>
              <a:t>Set GID</a:t>
            </a:r>
            <a:endParaRPr altLang="zh-CN" sz="4000" lang="en-US">
              <a:sym typeface="+mn-lt"/>
            </a:endParaRPr>
          </a:p>
        </p:txBody>
      </p:sp>
      <p:grpSp>
        <p:nvGrpSpPr>
          <p:cNvPr id="49" name="组合 1"/>
          <p:cNvGrpSpPr/>
          <p:nvPr/>
        </p:nvGrpSpPr>
        <p:grpSpPr>
          <a:xfrm>
            <a:off x="718820" y="354965"/>
            <a:ext cx="1738630" cy="1654810"/>
            <a:chOff x="1600" y="3549"/>
            <a:chExt cx="2738" cy="2606"/>
          </a:xfrm>
        </p:grpSpPr>
        <p:sp>
          <p:nvSpPr>
            <p:cNvPr id="1048638" name="圆角矩形 13"/>
            <p:cNvSpPr/>
            <p:nvPr>
              <p:custDataLst>
                <p:tags r:id="rId3"/>
              </p:custDataLst>
            </p:nvPr>
          </p:nvSpPr>
          <p:spPr>
            <a:xfrm>
              <a:off x="1612" y="3693"/>
              <a:ext cx="2727" cy="2379"/>
            </a:xfrm>
            <a:prstGeom prst="roundRect">
              <a:avLst>
                <a:gd name="adj" fmla="val 953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sz="1705" lang="zh-CN">
                <a:cs typeface="+mn-ea"/>
                <a:sym typeface="+mn-lt"/>
              </a:endParaRPr>
            </a:p>
          </p:txBody>
        </p:sp>
        <p:sp>
          <p:nvSpPr>
            <p:cNvPr id="1048639" name="文本框 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600" y="3549"/>
              <a:ext cx="2727" cy="1938"/>
            </a:xfrm>
            <a:prstGeom prst="rect"/>
            <a:noFill/>
            <a:ln>
              <a:noFill/>
            </a:ln>
          </p:spPr>
          <p:txBody>
            <a:bodyPr anchor="b" bIns="0" lIns="90000" rIns="90000" tIns="46800" wrap="square">
              <a:normAutofit lnSpcReduction="1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altLang="zh-CN" b="1" dirty="0" sz="7995" 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altLang="en-US" b="1" dirty="0" sz="7995" lang="zh-CN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40" name="文本框 1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612" y="5397"/>
              <a:ext cx="2727" cy="758"/>
            </a:xfrm>
            <a:prstGeom prst="rect"/>
            <a:noFill/>
            <a:ln>
              <a:noFill/>
            </a:ln>
          </p:spPr>
          <p:txBody>
            <a:bodyPr bIns="46800" lIns="90000" rIns="90000" tIns="0" wrap="squar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altLang="en-US" b="1" sz="2400" lang="zh-CN">
                  <a:solidFill>
                    <a:schemeClr val="bg1"/>
                  </a:solidFill>
                  <a:latin typeface="+mn-lt"/>
                  <a:ea typeface="+mn-ea"/>
                  <a:sym typeface="+mn-lt"/>
                </a:rPr>
                <a:t>章节 PART</a:t>
              </a:r>
              <a:endParaRPr altLang="en-US" b="1" sz="2400" lang="zh-CN">
                <a:solidFill>
                  <a:schemeClr val="bg1"/>
                </a:solidFill>
                <a:latin typeface="+mn-lt"/>
                <a:ea typeface="+mn-ea"/>
                <a:sym typeface="+mn-lt"/>
              </a:endParaRPr>
            </a:p>
          </p:txBody>
        </p:sp>
      </p:grpSp>
      <p:sp>
        <p:nvSpPr>
          <p:cNvPr id="1048641" name="文本框 2"/>
          <p:cNvSpPr txBox="1"/>
          <p:nvPr/>
        </p:nvSpPr>
        <p:spPr>
          <a:xfrm>
            <a:off x="847090" y="2009775"/>
            <a:ext cx="11075035" cy="39522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altLang="en-US" sz="3200" lang="zh-CN"/>
              <a:t>附加在属组的</a:t>
            </a:r>
            <a:r>
              <a:rPr altLang="zh-CN" sz="3200" lang="en-US"/>
              <a:t>x</a:t>
            </a:r>
            <a:r>
              <a:rPr altLang="en-US" sz="3200" lang="zh-CN"/>
              <a:t>位   </a:t>
            </a:r>
            <a:endParaRPr altLang="en-US" sz="3200" lang="zh-CN"/>
          </a:p>
          <a:p>
            <a:pPr algn="l"/>
            <a:r>
              <a:rPr altLang="en-US" sz="3200" lang="zh-CN"/>
              <a:t>    </a:t>
            </a:r>
            <a:endParaRPr altLang="en-US" sz="3200" lang="zh-CN"/>
          </a:p>
          <a:p>
            <a:pPr algn="l"/>
            <a:r>
              <a:rPr altLang="en-US" sz="3200" lang="zh-CN"/>
              <a:t>若该文档</a:t>
            </a:r>
            <a:r>
              <a:rPr altLang="zh-CN" sz="3200" lang="en-US"/>
              <a:t> </a:t>
            </a:r>
            <a:r>
              <a:rPr altLang="en-US" sz="3200" lang="zh-CN"/>
              <a:t>属组的权限有</a:t>
            </a:r>
            <a:r>
              <a:rPr altLang="zh-CN" sz="3200" lang="en-US"/>
              <a:t>x</a:t>
            </a:r>
            <a:r>
              <a:rPr altLang="en-US" sz="3200" lang="zh-CN"/>
              <a:t>权限   ，则权限标识变为 小写</a:t>
            </a:r>
            <a:r>
              <a:rPr altLang="zh-CN" sz="3200" lang="en-US">
                <a:solidFill>
                  <a:srgbClr val="00B0F0"/>
                </a:solidFill>
              </a:rPr>
              <a:t>s</a:t>
            </a:r>
            <a:endParaRPr altLang="zh-CN" sz="3200" lang="en-US"/>
          </a:p>
          <a:p>
            <a:pPr algn="l"/>
            <a:r>
              <a:rPr altLang="en-US" sz="3200" lang="zh-CN">
                <a:sym typeface="+mn-ea"/>
              </a:rPr>
              <a:t>若该文档</a:t>
            </a:r>
            <a:r>
              <a:rPr altLang="zh-CN" sz="3200" lang="en-US">
                <a:sym typeface="+mn-ea"/>
              </a:rPr>
              <a:t> </a:t>
            </a:r>
            <a:r>
              <a:rPr altLang="en-US" sz="3200" lang="zh-CN">
                <a:sym typeface="+mn-ea"/>
              </a:rPr>
              <a:t>属组的权限没有</a:t>
            </a:r>
            <a:r>
              <a:rPr altLang="zh-CN" sz="3200" lang="en-US">
                <a:sym typeface="+mn-ea"/>
              </a:rPr>
              <a:t>x</a:t>
            </a:r>
            <a:r>
              <a:rPr altLang="en-US" sz="3200" lang="zh-CN">
                <a:sym typeface="+mn-ea"/>
              </a:rPr>
              <a:t>权限   ，则权限标识变为 大写</a:t>
            </a:r>
            <a:r>
              <a:rPr altLang="zh-CN" sz="3200" lang="en-US">
                <a:solidFill>
                  <a:srgbClr val="00B0F0"/>
                </a:solidFill>
                <a:sym typeface="+mn-ea"/>
              </a:rPr>
              <a:t>S</a:t>
            </a:r>
            <a:endParaRPr altLang="zh-CN" sz="3200" lang="en-US">
              <a:solidFill>
                <a:srgbClr val="00B0F0"/>
              </a:solidFill>
              <a:sym typeface="+mn-ea"/>
            </a:endParaRPr>
          </a:p>
          <a:p>
            <a:pPr algn="l"/>
            <a:endParaRPr altLang="zh-CN" sz="3200" lang="en-US">
              <a:solidFill>
                <a:srgbClr val="00B0F0"/>
              </a:solidFill>
              <a:sym typeface="+mn-ea"/>
            </a:endParaRPr>
          </a:p>
          <a:p>
            <a:pPr algn="l"/>
            <a:r>
              <a:rPr altLang="zh-CN" sz="3200" lang="en-US"/>
              <a:t>适用于目录,Set GID可以使目录下新增的文档自动设置与父目录相同的属组</a:t>
            </a:r>
            <a:endParaRPr altLang="zh-CN" sz="3200" lang="en-US"/>
          </a:p>
          <a:p>
            <a:endParaRPr altLang="zh-CN" sz="3200" lang="en-US"/>
          </a:p>
        </p:txBody>
      </p:sp>
    </p:spTree>
    <p:custDataLst>
      <p:tags r:id="rId6"/>
    </p:custDataLst>
  </p:cSld>
  <p:clrMapOvr>
    <a:masterClrMapping/>
  </p:clrMapOvr>
  <p:transition>
    <p:wheel spokes="8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文本框 7"/>
          <p:cNvSpPr txBox="1"/>
          <p:nvPr/>
        </p:nvSpPr>
        <p:spPr>
          <a:xfrm>
            <a:off x="1055370" y="739140"/>
            <a:ext cx="2926080" cy="645160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sz="3600" lang="zh-CN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</a:rPr>
              <a:t>设置附加权限</a:t>
            </a:r>
            <a:endParaRPr altLang="zh-CN" sz="3600" lang="en-US">
              <a:solidFill>
                <a:schemeClr val="accent1"/>
              </a:solidFill>
              <a:effectLst>
                <a:outerShdw algn="ctr" blurRad="38100" dir="5400000" dist="25400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8646" name="文本框 1"/>
          <p:cNvSpPr txBox="1"/>
          <p:nvPr/>
        </p:nvSpPr>
        <p:spPr>
          <a:xfrm>
            <a:off x="1055370" y="2028190"/>
            <a:ext cx="10917555" cy="26149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altLang="en-US" sz="3600" lang="zh-CN"/>
              <a:t>使用 chmod 命令</a:t>
            </a:r>
            <a:endParaRPr altLang="en-US" sz="3600" lang="zh-CN"/>
          </a:p>
          <a:p>
            <a:pPr algn="l"/>
            <a:endParaRPr altLang="en-US" sz="3600" lang="zh-CN"/>
          </a:p>
          <a:p>
            <a:pPr algn="l"/>
            <a:r>
              <a:rPr altLang="en-US" sz="3600" lang="zh-CN"/>
              <a:t>chmod </a:t>
            </a:r>
            <a:r>
              <a:rPr altLang="zh-CN" sz="3600" lang="en-US"/>
              <a:t>g+s  </a:t>
            </a:r>
            <a:r>
              <a:rPr altLang="en-US" sz="3600" lang="zh-CN"/>
              <a:t>文档</a:t>
            </a:r>
            <a:r>
              <a:rPr altLang="zh-CN" sz="3600" lang="en-US"/>
              <a:t>...</a:t>
            </a:r>
            <a:endParaRPr altLang="en-US" sz="2800" lang="zh-CN"/>
          </a:p>
          <a:p>
            <a:pPr algn="l"/>
            <a:r>
              <a:rPr altLang="en-US" sz="2800" lang="zh-CN"/>
              <a:t>  </a:t>
            </a:r>
            <a:endParaRPr altLang="en-US" sz="2800" lang="zh-CN"/>
          </a:p>
          <a:p>
            <a:pPr algn="l"/>
            <a:r>
              <a:rPr altLang="en-US" sz="2800" lang="zh-CN"/>
              <a:t>     </a:t>
            </a:r>
            <a:endParaRPr altLang="en-US" sz="2800" lang="zh-CN"/>
          </a:p>
        </p:txBody>
      </p:sp>
    </p:spTree>
    <p:custDataLst>
      <p:tags r:id="rId2"/>
    </p:custDataLst>
  </p:cSld>
  <p:clrMapOvr>
    <a:masterClrMapping/>
  </p:clrMapOvr>
  <p:transition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807970" y="680085"/>
            <a:ext cx="6040120" cy="848360"/>
          </a:xfrm>
        </p:spPr>
        <p:txBody>
          <a:bodyPr bIns="46800" lIns="90000" rIns="90000" tIns="46800">
            <a:normAutofit/>
          </a:bodyPr>
          <a:p>
            <a:r>
              <a:rPr altLang="zh-CN" sz="4000" lang="en-US">
                <a:sym typeface="+mn-lt"/>
              </a:rPr>
              <a:t>acl</a:t>
            </a:r>
            <a:r>
              <a:rPr altLang="en-US" sz="4000" lang="zh-CN">
                <a:sym typeface="+mn-lt"/>
              </a:rPr>
              <a:t>访问控制列表</a:t>
            </a:r>
            <a:endParaRPr altLang="en-US" sz="4000" lang="zh-CN">
              <a:sym typeface="+mn-lt"/>
            </a:endParaRPr>
          </a:p>
        </p:txBody>
      </p:sp>
      <p:grpSp>
        <p:nvGrpSpPr>
          <p:cNvPr id="56" name="组合 1"/>
          <p:cNvGrpSpPr/>
          <p:nvPr/>
        </p:nvGrpSpPr>
        <p:grpSpPr>
          <a:xfrm>
            <a:off x="718820" y="354965"/>
            <a:ext cx="1738630" cy="1654810"/>
            <a:chOff x="1600" y="3549"/>
            <a:chExt cx="2738" cy="2606"/>
          </a:xfrm>
        </p:grpSpPr>
        <p:sp>
          <p:nvSpPr>
            <p:cNvPr id="1048651" name="圆角矩形 13"/>
            <p:cNvSpPr/>
            <p:nvPr>
              <p:custDataLst>
                <p:tags r:id="rId3"/>
              </p:custDataLst>
            </p:nvPr>
          </p:nvSpPr>
          <p:spPr>
            <a:xfrm>
              <a:off x="1612" y="3693"/>
              <a:ext cx="2727" cy="2379"/>
            </a:xfrm>
            <a:prstGeom prst="roundRect">
              <a:avLst>
                <a:gd name="adj" fmla="val 953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sz="1705" lang="zh-CN">
                <a:cs typeface="+mn-ea"/>
                <a:sym typeface="+mn-lt"/>
              </a:endParaRPr>
            </a:p>
          </p:txBody>
        </p:sp>
        <p:sp>
          <p:nvSpPr>
            <p:cNvPr id="1048652" name="文本框 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600" y="3549"/>
              <a:ext cx="2727" cy="1938"/>
            </a:xfrm>
            <a:prstGeom prst="rect"/>
            <a:noFill/>
            <a:ln>
              <a:noFill/>
            </a:ln>
          </p:spPr>
          <p:txBody>
            <a:bodyPr anchor="b" bIns="0" lIns="90000" rIns="90000" tIns="46800" wrap="square">
              <a:normAutofit lnSpcReduction="1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altLang="zh-CN" b="1" dirty="0" sz="7995" lang="en-US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altLang="en-US" b="1" dirty="0" sz="7995" lang="zh-CN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653" name="文本框 1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612" y="5397"/>
              <a:ext cx="2727" cy="758"/>
            </a:xfrm>
            <a:prstGeom prst="rect"/>
            <a:noFill/>
            <a:ln>
              <a:noFill/>
            </a:ln>
          </p:spPr>
          <p:txBody>
            <a:bodyPr bIns="46800" lIns="90000" rIns="90000" tIns="0" wrap="square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altLang="en-US" b="1" sz="2400" lang="zh-CN">
                  <a:solidFill>
                    <a:schemeClr val="bg1"/>
                  </a:solidFill>
                  <a:latin typeface="+mn-lt"/>
                  <a:ea typeface="+mn-ea"/>
                  <a:sym typeface="+mn-lt"/>
                </a:rPr>
                <a:t>章节 PART</a:t>
              </a:r>
              <a:endParaRPr altLang="en-US" b="1" sz="2400" lang="zh-CN">
                <a:solidFill>
                  <a:schemeClr val="bg1"/>
                </a:solidFill>
                <a:latin typeface="+mn-lt"/>
                <a:ea typeface="+mn-ea"/>
                <a:sym typeface="+mn-lt"/>
              </a:endParaRPr>
            </a:p>
          </p:txBody>
        </p:sp>
      </p:grpSp>
      <p:sp>
        <p:nvSpPr>
          <p:cNvPr id="1048654" name="文本框 2"/>
          <p:cNvSpPr txBox="1"/>
          <p:nvPr/>
        </p:nvSpPr>
        <p:spPr>
          <a:xfrm>
            <a:off x="1061085" y="2221230"/>
            <a:ext cx="10201910" cy="206121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altLang="en-US" sz="3200" lang="zh-CN"/>
              <a:t>能够对个别用户、个别组设置独立的权限</a:t>
            </a:r>
            <a:endParaRPr altLang="en-US" sz="3200" lang="zh-CN"/>
          </a:p>
          <a:p>
            <a:pPr algn="l"/>
            <a:endParaRPr altLang="en-US" sz="3200" lang="zh-CN"/>
          </a:p>
          <a:p>
            <a:pPr algn="l"/>
            <a:endParaRPr altLang="en-US" sz="3200" lang="zh-CN"/>
          </a:p>
          <a:p>
            <a:pPr algn="l"/>
            <a:r>
              <a:rPr altLang="en-US" sz="3200" lang="zh-CN"/>
              <a:t>– 大多数挂载的EXT3/4、XFS文件系统默认已支持</a:t>
            </a:r>
            <a:endParaRPr altLang="en-US" sz="3200" lang="zh-CN"/>
          </a:p>
        </p:txBody>
      </p:sp>
    </p:spTree>
    <p:custDataLst>
      <p:tags r:id="rId6"/>
    </p:custDataLst>
  </p:cSld>
  <p:clrMapOvr>
    <a:masterClrMapping/>
  </p:clrMapOvr>
  <p:transition>
    <p:wheel spokes="8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文本框 7"/>
          <p:cNvSpPr txBox="1"/>
          <p:nvPr/>
        </p:nvSpPr>
        <p:spPr>
          <a:xfrm>
            <a:off x="956310" y="739140"/>
            <a:ext cx="4424680" cy="645160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sz="3600" lang="zh-CN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</a:rPr>
              <a:t>设置</a:t>
            </a:r>
            <a:r>
              <a:rPr altLang="zh-CN" sz="3600" lang="en-US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</a:rPr>
              <a:t>acl</a:t>
            </a:r>
            <a:r>
              <a:rPr altLang="en-US" sz="3600" lang="zh-CN">
                <a:solidFill>
                  <a:schemeClr val="accent1"/>
                </a:solidFill>
                <a:effectLst>
                  <a:outerShdw algn="ctr" blurRad="38100" dir="5400000" dist="25400" rotWithShape="0">
                    <a:srgbClr val="6E747A">
                      <a:alpha val="43000"/>
                    </a:srgbClr>
                  </a:outerShdw>
                </a:effectLst>
              </a:rPr>
              <a:t>访问控制策略</a:t>
            </a:r>
            <a:endParaRPr altLang="en-US" sz="3600" lang="zh-CN">
              <a:solidFill>
                <a:schemeClr val="accent1"/>
              </a:solidFill>
              <a:effectLst>
                <a:outerShdw algn="ctr" blurRad="38100" dir="5400000" dist="25400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8659" name="文本框 1"/>
          <p:cNvSpPr txBox="1"/>
          <p:nvPr/>
        </p:nvSpPr>
        <p:spPr>
          <a:xfrm>
            <a:off x="918210" y="1384300"/>
            <a:ext cx="11054715" cy="483108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altLang="en-US" sz="2800" lang="zh-CN"/>
              <a:t>使用 getfacl、setfacl 命令 </a:t>
            </a:r>
            <a:endParaRPr altLang="en-US" sz="2800" lang="zh-CN"/>
          </a:p>
          <a:p>
            <a:pPr algn="l"/>
            <a:endParaRPr altLang="en-US" sz="2800" lang="zh-CN"/>
          </a:p>
          <a:p>
            <a:pPr algn="l"/>
            <a:r>
              <a:rPr altLang="en-US" sz="2800" lang="zh-CN"/>
              <a:t>查看</a:t>
            </a:r>
            <a:endParaRPr altLang="en-US" sz="2800" lang="zh-CN"/>
          </a:p>
          <a:p>
            <a:pPr algn="l"/>
            <a:r>
              <a:rPr altLang="en-US" sz="2800" lang="zh-CN"/>
              <a:t>– getfacl 文档...</a:t>
            </a:r>
            <a:endParaRPr altLang="en-US" sz="2800" lang="zh-CN"/>
          </a:p>
          <a:p>
            <a:pPr algn="l"/>
            <a:r>
              <a:rPr altLang="en-US" sz="2800" lang="zh-CN"/>
              <a:t>设置</a:t>
            </a:r>
            <a:endParaRPr altLang="en-US" sz="2800" lang="zh-CN"/>
          </a:p>
          <a:p>
            <a:pPr algn="l"/>
            <a:r>
              <a:rPr altLang="en-US" sz="2800" lang="zh-CN"/>
              <a:t>– setfacl [-R] -m u:用户名:权限类别   文档...</a:t>
            </a:r>
            <a:endParaRPr altLang="en-US" sz="2800" lang="zh-CN"/>
          </a:p>
          <a:p>
            <a:pPr algn="l"/>
            <a:r>
              <a:rPr altLang="en-US" sz="2800" lang="zh-CN"/>
              <a:t>– setfacl [-R] -m g:组名:权限类别   文档...</a:t>
            </a:r>
            <a:endParaRPr altLang="en-US" sz="2800" lang="zh-CN"/>
          </a:p>
          <a:p>
            <a:pPr algn="l"/>
            <a:r>
              <a:rPr altLang="en-US" sz="2800" lang="zh-CN"/>
              <a:t>删除</a:t>
            </a:r>
            <a:endParaRPr altLang="en-US" sz="2800" lang="zh-CN"/>
          </a:p>
          <a:p>
            <a:pPr algn="l"/>
            <a:r>
              <a:rPr altLang="en-US" sz="2800" lang="zh-CN"/>
              <a:t>– setfacl [-R] -x u:用户名:    文档...    #删除指定的ACL策略</a:t>
            </a:r>
            <a:endParaRPr altLang="en-US" sz="2800" lang="zh-CN"/>
          </a:p>
          <a:p>
            <a:pPr algn="l"/>
            <a:r>
              <a:rPr altLang="en-US" sz="2800" lang="zh-CN"/>
              <a:t>– setfacl [-R] -b 文档...                      #删除所有的ACL策略</a:t>
            </a:r>
            <a:endParaRPr altLang="en-US" sz="2800" lang="zh-CN"/>
          </a:p>
          <a:p>
            <a:pPr algn="l"/>
            <a:r>
              <a:rPr altLang="en-US" sz="2800" lang="zh-CN"/>
              <a:t>     </a:t>
            </a:r>
            <a:endParaRPr altLang="en-US" sz="2800" lang="zh-CN"/>
          </a:p>
        </p:txBody>
      </p:sp>
    </p:spTree>
    <p:custDataLst>
      <p:tags r:id="rId2"/>
    </p:custDataLst>
  </p:cSld>
  <p:clrMapOvr>
    <a:masterClrMapping/>
  </p:clrMapOvr>
  <p:transition>
    <p:wheel spokes="8"/>
  </p:transition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3"/>
  <p:tag name="KSO_WM_TEMPLATE_CATEGORY" val="custom"/>
  <p:tag name="KSO_WM_TEMPLATE_INDEX" val="20184567"/>
  <p:tag name="KSO_WM_UNIT_INDEX" val="3"/>
</p:tagLst>
</file>

<file path=ppt/tags/tag10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a"/>
  <p:tag name="KSO_WM_UNIT_INDEX" val="1"/>
  <p:tag name="KSO_WM_UNIT_ID" val="custom20184567_2*a*1"/>
  <p:tag name="KSO_WM_UNIT_LAYERLEVEL" val="1"/>
  <p:tag name="KSO_WM_UNIT_ISCONTENTSTITLE" val="1"/>
  <p:tag name="KSO_WM_UNIT_VALUE" val="5"/>
  <p:tag name="KSO_WM_UNIT_HIGHLIGHT" val="0"/>
  <p:tag name="KSO_WM_UNIT_COMPATIBLE" val="0"/>
  <p:tag name="KSO_WM_UNIT_CLEAR" val="0"/>
  <p:tag name="KSO_WM_BEAUTIFY_FLAG" val="#wm#"/>
  <p:tag name="KSO_WM_UNIT_PRESET_TEXT" val="目录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6"/>
  <p:tag name="KSO_WM_TEMPLATE_CATEGORY" val="custom"/>
  <p:tag name="KSO_WM_TEMPLATE_INDEX" val="20184567"/>
  <p:tag name="KSO_WM_UNIT_INDEX" val="6"/>
</p:tagLst>
</file>

<file path=ppt/tags/tag1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b"/>
  <p:tag name="KSO_WM_UNIT_INDEX" val="1"/>
  <p:tag name="KSO_WM_UNIT_ID" val="custom20184567_2*b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CONGTENT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*i*8"/>
  <p:tag name="KSO_WM_TEMPLATE_CATEGORY" val="custom"/>
  <p:tag name="KSO_WM_TEMPLATE_INDEX" val="20184567"/>
  <p:tag name="KSO_WM_UNIT_INDEX" val="8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1"/>
  <p:tag name="KSO_WM_UNIT_ID" val="custom20184567_2*l_h_i*1_1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1_1"/>
  <p:tag name="KSO_WM_UNIT_ID" val="custom20184567_2*l_h_f*1_1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绪论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1_2"/>
  <p:tag name="KSO_WM_UNIT_ID" val="custom20184567_2*l_h_i*1_1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2"/>
  <p:tag name="KSO_WM_UNIT_ID" val="custom20184567_2*l_h_i*1_2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2"/>
  <p:tag name="KSO_WM_UNIT_ID" val="custom20184567_2*l_h_i*1_3_2"/>
  <p:tag name="KSO_WM_UNIT_LAYERLEVEL" val="1_1_1"/>
  <p:tag name="KSO_WM_DIAGRAM_GROUP_CODE" val="l1-1"/>
  <p:tag name="KSO_WM_BEAUTIFY_FLAG" val="#wm#"/>
  <p:tag name="KSO_WM_UNIT_LINE_FORE_SCHEMECOLOR_INDEX" val="5"/>
  <p:tag name="KSO_WM_UNIT_LINE_FILL_TYPE" val="2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2_1"/>
  <p:tag name="KSO_WM_UNIT_ID" val="custom20184567_2*l_h_i*1_2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1*i*4"/>
  <p:tag name="KSO_WM_TEMPLATE_CATEGORY" val="custom"/>
  <p:tag name="KSO_WM_TEMPLATE_INDEX" val="20184567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2_1"/>
  <p:tag name="KSO_WM_UNIT_ID" val="custom20184567_2*l_h_f*1_2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研究方法"/>
  <p:tag name="KSO_WM_UNIT_TEXT_FILL_FORE_SCHEMECOLOR_INDEX" val="5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i"/>
  <p:tag name="KSO_WM_UNIT_INDEX" val="1_3_1"/>
  <p:tag name="KSO_WM_UNIT_ID" val="custom20184567_2*l_h_i*1_3_1"/>
  <p:tag name="KSO_WM_UNIT_LAYERLEVEL" val="1_1_1"/>
  <p:tag name="KSO_WM_DIAGRAM_GROUP_CODE" val="l1-1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  <p:tag name="KSO_WM_UNIT_TYPE" val="l_h_f"/>
  <p:tag name="KSO_WM_UNIT_INDEX" val="1_3_1"/>
  <p:tag name="KSO_WM_UNIT_ID" val="custom20184567_2*l_h_f*1_3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BEAUTIFY_FLAG" val="#wm#"/>
  <p:tag name="KSO_WM_UNIT_PRESET_TEXT" val="技术实践"/>
  <p:tag name="KSO_WM_UNIT_TEXT_FILL_FORE_SCHEMECOLOR_INDEX" val="5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SLIDE_ID" val="custom20184567_2"/>
  <p:tag name="KSO_WM_SLIDE_INDEX" val="2"/>
  <p:tag name="KSO_WM_SLIDE_ITEM_CNT" val="5"/>
  <p:tag name="KSO_WM_SLIDE_LAYOUT" val="a_l_b"/>
  <p:tag name="KSO_WM_SLIDE_LAYOUT_CNT" val="1_1_1"/>
  <p:tag name="KSO_WM_SLIDE_TYPE" val="contents"/>
  <p:tag name="KSO_WM_SLIDE_SUBTYPE" val="pureTxt"/>
  <p:tag name="KSO_WM_BEAUTIFY_FLAG" val="#wm#"/>
  <p:tag name="KSO_WM_DIAGRAM_GROUP_CODE" val="l1-1"/>
</p:tagLst>
</file>

<file path=ppt/tags/tag2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26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2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28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29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39_3*i*3"/>
  <p:tag name="KSO_WM_TEMPLATE_CATEGORY" val="custom"/>
  <p:tag name="KSO_WM_TEMPLATE_INDEX" val="20181639"/>
  <p:tag name="KSO_WM_UNIT_INDEX" val="3"/>
</p:tagLst>
</file>

<file path=ppt/tags/tag30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31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33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34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35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36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37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UNIT_ID" val="custom20184567_3*a*1"/>
  <p:tag name="KSO_WM_UNIT_PRESET_TEXT" val="SECTION TITLE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3*i*0"/>
  <p:tag name="KSO_WM_TEMPLATE_CATEGORY" val="custom"/>
  <p:tag name="KSO_WM_TEMPLATE_INDEX" val="20184567"/>
  <p:tag name="KSO_WM_UNIT_INDEX" val="0"/>
</p:tagLst>
</file>

<file path=ppt/tags/tag39.xml><?xml version="1.0" encoding="utf-8"?>
<p:tagLst xmlns:p="http://schemas.openxmlformats.org/presentationml/2006/main">
  <p:tag name="MH" val="20161022204031"/>
  <p:tag name="MH_LIBRARY" val="GRAPHIC"/>
  <p:tag name="MH_ORDER" val="文本框 2"/>
  <p:tag name="KSO_WM_UNIT_LAYERLEVEL" val="1"/>
  <p:tag name="KSO_WM_UNIT_VALUE" val="1"/>
  <p:tag name="KSO_WM_UNIT_HIGHLIGHT" val="0"/>
  <p:tag name="KSO_WM_UNIT_COMPATIBLE" val="1"/>
  <p:tag name="KSO_WM_UNIT_CLEAR" val="0"/>
  <p:tag name="KSO_WM_UNIT_PRESET_TEXT" val="01"/>
  <p:tag name="KSO_WM_TAG_VERSION" val="1.0"/>
  <p:tag name="KSO_WM_BEAUTIFY_FLAG" val="#wm#"/>
  <p:tag name="KSO_WM_UNIT_TYPE" val="i"/>
  <p:tag name="KSO_WM_UNIT_ID" val="custom20184567_3*i*3"/>
  <p:tag name="KSO_WM_TEMPLATE_CATEGORY" val="custom"/>
  <p:tag name="KSO_WM_TEMPLATE_INDEX" val="20184567"/>
  <p:tag name="KSO_WM_UNIT_INDEX" val="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2"/>
  <p:tag name="KSO_WM_TEMPLATE_CATEGORY" val="custom"/>
  <p:tag name="KSO_WM_TEMPLATE_INDEX" val="20184567"/>
  <p:tag name="KSO_WM_UNIT_INDEX" val="2"/>
</p:tagLst>
</file>

<file path=ppt/tags/tag40.xml><?xml version="1.0" encoding="utf-8"?>
<p:tagLst xmlns:p="http://schemas.openxmlformats.org/presentationml/2006/main">
  <p:tag name="KSO_WM_TEMPLATE_CATEGORY" val="custom"/>
  <p:tag name="KSO_WM_TEMPLATE_INDEX" val="20184567"/>
  <p:tag name="KSO_WM_TAG_VERSION" val="1.0"/>
  <p:tag name="KSO_WM_BEAUTIFY_FLAG" val="#wm#"/>
  <p:tag name="MH" val="20161022204031"/>
  <p:tag name="MH_LIBRARY" val="GRAPHIC"/>
  <p:tag name="MH_ORDER" val="文本框 2"/>
  <p:tag name="KSO_WM_UNIT_TYPE" val="e"/>
  <p:tag name="KSO_WM_UNIT_INDEX" val="1"/>
  <p:tag name="KSO_WM_UNIT_ID" val="custom20184567_3*e*1"/>
  <p:tag name="KSO_WM_UNIT_LAYERLEVEL" val="1"/>
  <p:tag name="KSO_WM_UNIT_VALUE" val="6"/>
  <p:tag name="KSO_WM_UNIT_HIGHLIGHT" val="0"/>
  <p:tag name="KSO_WM_UNIT_COMPATIBLE" val="1"/>
  <p:tag name="KSO_WM_UNIT_CLEAR" val="0"/>
  <p:tag name="KSO_WM_UNIT_PRESET_TEXT" val="章节 PART"/>
</p:tagLst>
</file>

<file path=ppt/tags/tag41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42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43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62_2"/>
  <p:tag name="KSO_WM_TEMPLATE_CATEGORY" val="custom"/>
  <p:tag name="KSO_WM_TEMPLATE_INDEX" val="20184567"/>
  <p:tag name="KSO_WM_SLIDE_ID" val="custom20184567_4"/>
  <p:tag name="KSO_WM_SLIDE_INDEX" val="4"/>
  <p:tag name="KSO_WM_TEMPLATE_SUBCATEGORY" val="combine"/>
  <p:tag name="KSO_WM_SLIDE_SUBTYPE" val="pureTxt"/>
</p:tagLst>
</file>

<file path=ppt/tags/tag44.xml><?xml version="1.0" encoding="utf-8"?>
<p:tagLst xmlns:p="http://schemas.openxmlformats.org/presentationml/2006/main">
  <p:tag name="MH" val="20161022204031"/>
  <p:tag name="MH_LIBRARY" val="GRAPHIC"/>
  <p:tag name="KSO_WM_TAG_VERSION" val="1.0"/>
  <p:tag name="KSO_WM_SLIDE_ITEM_CNT" val="2"/>
  <p:tag name="KSO_WM_SLIDE_LAYOUT" val="a_b_e"/>
  <p:tag name="KSO_WM_SLIDE_LAYOUT_CNT" val="1_1_1"/>
  <p:tag name="KSO_WM_SLIDE_TYPE" val="sectionTitle"/>
  <p:tag name="KSO_WM_BEAUTIFY_FLAG" val="#wm#"/>
  <p:tag name="KSO_WM_COMBINE_RELATE_SLIDE_ID" val="background20180962_6"/>
  <p:tag name="KSO_WM_TEMPLATE_CATEGORY" val="custom"/>
  <p:tag name="KSO_WM_TEMPLATE_INDEX" val="20184567"/>
  <p:tag name="KSO_WM_SLIDE_ID" val="custom20184567_3"/>
  <p:tag name="KSO_WM_SLIDE_INDEX" val="3"/>
  <p:tag name="KSO_WM_TEMPLATE_SUBCATEGORY" val="combine"/>
  <p:tag name="KSO_WM_SLIDE_SUBTYPE" val="pureTxt"/>
</p:tagLst>
</file>

<file path=ppt/tags/tag45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62_1"/>
  <p:tag name="KSO_WM_TEMPLATE_CATEGORY" val="custom"/>
  <p:tag name="KSO_WM_TEMPLATE_INDEX" val="20184567"/>
  <p:tag name="KSO_WM_SLIDE_ID" val="custom20184567_1"/>
  <p:tag name="KSO_WM_SLIDE_INDEX" val="1"/>
  <p:tag name="KSO_WM_TEMPLATE_SUBCATEGORY" val="combine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  <p:tag name="KSO_WM_TEMPLATE_THUMBS_INDEX" val="1、2、3、4、5、6、7、11、14、15、16、17、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4567_22*i*3"/>
  <p:tag name="KSO_WM_TEMPLATE_CATEGORY" val="custom"/>
  <p:tag name="KSO_WM_TEMPLATE_INDEX" val="20184567"/>
  <p:tag name="KSO_WM_UNIT_INDEX" val="3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2018456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62_1"/>
  <p:tag name="KSO_WM_TEMPLATE_CATEGORY" val="custom"/>
  <p:tag name="KSO_WM_TEMPLATE_INDEX" val="20184567"/>
  <p:tag name="KSO_WM_TEMPLATE_SUBCATEGORY" val="combine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THUMBS_INDEX" val="1、2、3、4、5、6、7、11、14、15、16、17"/>
</p:tagLst>
</file>

<file path=ppt/tags/tag9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62_1"/>
  <p:tag name="KSO_WM_TEMPLATE_CATEGORY" val="custom"/>
  <p:tag name="KSO_WM_TEMPLATE_INDEX" val="20184567"/>
  <p:tag name="KSO_WM_SLIDE_ID" val="custom20184567_1"/>
  <p:tag name="KSO_WM_SLIDE_INDEX" val="1"/>
  <p:tag name="KSO_WM_TEMPLATE_SUBCATEGORY" val="combine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  <p:tag name="KSO_WM_TEMPLATE_THUMBS_INDEX" val="1、2、3、4、5、6、7、11、14、15、16、17、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9BA0"/>
      </a:accent1>
      <a:accent2>
        <a:srgbClr val="A0C1D1"/>
      </a:accent2>
      <a:accent3>
        <a:srgbClr val="FFFFFF"/>
      </a:accent3>
      <a:accent4>
        <a:srgbClr val="000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ibctw3x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Administrator</dc:creator>
  <cp:lastModifiedBy>Administrator</cp:lastModifiedBy>
  <dcterms:created xsi:type="dcterms:W3CDTF">2018-11-10T14:22:00Z</dcterms:created>
  <dcterms:modified xsi:type="dcterms:W3CDTF">2018-11-12T15:31:05Z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