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3"/>
    <p:sldId id="265" r:id="rId4"/>
    <p:sldId id="277" r:id="rId5"/>
    <p:sldId id="269" r:id="rId6"/>
    <p:sldId id="272" r:id="rId7"/>
    <p:sldId id="274" r:id="rId8"/>
    <p:sldId id="275" r:id="rId9"/>
    <p:sldId id="278" r:id="rId10"/>
    <p:sldId id="279" r:id="rId11"/>
    <p:sldId id="280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E19"/>
    <a:srgbClr val="032C24"/>
    <a:srgbClr val="03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 showGuides="1">
      <p:cViewPr varScale="1">
        <p:scale>
          <a:sx n="116" d="100"/>
          <a:sy n="116" d="100"/>
        </p:scale>
        <p:origin x="336" y="108"/>
      </p:cViewPr>
      <p:guideLst>
        <p:guide orient="horz" pos="23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86405" y="2410460"/>
            <a:ext cx="6225540" cy="1099820"/>
          </a:xfrm>
          <a:solidFill>
            <a:srgbClr val="031E19">
              <a:alpha val="70000"/>
            </a:srgbClr>
          </a:solidFill>
        </p:spPr>
        <p:txBody>
          <a:bodyPr/>
          <a:p>
            <a:r>
              <a:rPr lang="x-none" altLang="zh-CN" sz="6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charset="0"/>
                <a:ea typeface="黑体" charset="0"/>
              </a:rPr>
              <a:t>进程管理</a:t>
            </a:r>
            <a:endParaRPr lang="x-none" altLang="zh-CN" sz="6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995" y="274955"/>
            <a:ext cx="3636645" cy="1143000"/>
          </a:xfrm>
          <a:solidFill>
            <a:srgbClr val="031E19">
              <a:alpha val="70000"/>
            </a:srgbClr>
          </a:solidFill>
        </p:spPr>
        <p:txBody>
          <a:bodyPr/>
          <a:p>
            <a:r>
              <a:rPr lang="x-none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控制进程</a:t>
            </a:r>
            <a:endParaRPr lang="x-none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93950" y="1417955"/>
            <a:ext cx="4391660" cy="640080"/>
          </a:xfrm>
          <a:prstGeom prst="rect">
            <a:avLst/>
          </a:prstGeom>
          <a:solidFill>
            <a:srgbClr val="031E19">
              <a:alpha val="70000"/>
            </a:srgbClr>
          </a:solidFill>
        </p:spPr>
        <p:txBody>
          <a:bodyPr wrap="square" rtlCol="0">
            <a:spAutoFit/>
          </a:bodyPr>
          <a:p>
            <a:r>
              <a:rPr lang="x-none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2.杀死进程</a:t>
            </a:r>
            <a:endParaRPr lang="x-none" altLang="zh-CN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93950" y="2058035"/>
            <a:ext cx="8069580" cy="4075430"/>
          </a:xfrm>
          <a:prstGeom prst="rect">
            <a:avLst/>
          </a:prstGeom>
          <a:solidFill>
            <a:srgbClr val="031E19">
              <a:alpha val="90000"/>
            </a:srgbClr>
          </a:solidFill>
        </p:spPr>
        <p:txBody>
          <a:bodyPr wrap="square" rtlCol="0">
            <a:spAutoFit/>
          </a:bodyPr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-Ctrl+C     		中断当前命令程序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-kill [-9] PID	杀死后台任务编码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killall [-9] 进程名...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pkill 查找条件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pkill 例子</a:t>
            </a:r>
            <a:endParaRPr lang="x-none" altLang="zh-CN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[root@xxx~]# pkill -9 -U </a:t>
            </a:r>
            <a:r>
              <a:rPr lang="x-none" altLang="zh-CN" sz="320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宋体" charset="0"/>
                <a:ea typeface="宋体" charset="0"/>
              </a:rPr>
              <a:t>root</a:t>
            </a:r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  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				强制踢除所指定的用户 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55465" y="2407920"/>
            <a:ext cx="3473450" cy="1102360"/>
          </a:xfrm>
          <a:solidFill>
            <a:srgbClr val="031E19">
              <a:alpha val="70000"/>
            </a:srgbClr>
          </a:solidFill>
        </p:spPr>
        <p:txBody>
          <a:bodyPr/>
          <a:p>
            <a:r>
              <a:rPr lang="x-none" altLang="zh-CN" sz="6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charset="0"/>
                <a:ea typeface="黑体" charset="0"/>
              </a:rPr>
              <a:t>谢谢观看</a:t>
            </a:r>
            <a:endParaRPr lang="x-none" altLang="zh-CN" sz="6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4355" y="274955"/>
            <a:ext cx="3450590" cy="1143000"/>
          </a:xfrm>
          <a:solidFill>
            <a:srgbClr val="031E19">
              <a:alpha val="70000"/>
            </a:srgbClr>
          </a:solidFill>
        </p:spPr>
        <p:txBody>
          <a:bodyPr/>
          <a:p>
            <a:r>
              <a:rPr lang="x-none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进程管理</a:t>
            </a:r>
            <a:endParaRPr lang="x-none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6275" y="1988820"/>
            <a:ext cx="3230880" cy="701040"/>
          </a:xfrm>
          <a:prstGeom prst="rect">
            <a:avLst/>
          </a:prstGeom>
          <a:solidFill>
            <a:srgbClr val="031E19">
              <a:alpha val="70000"/>
            </a:srgbClr>
          </a:solidFill>
        </p:spPr>
        <p:txBody>
          <a:bodyPr wrap="none" rtlCol="0">
            <a:spAutoFit/>
          </a:bodyPr>
          <a:p>
            <a:r>
              <a:rPr lang="x-none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一、查看进程</a:t>
            </a:r>
            <a:endParaRPr lang="x-none" altLang="zh-CN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16275" y="3429000"/>
            <a:ext cx="3230880" cy="701040"/>
          </a:xfrm>
          <a:prstGeom prst="rect">
            <a:avLst/>
          </a:prstGeom>
          <a:solidFill>
            <a:srgbClr val="031E19">
              <a:alpha val="70000"/>
            </a:srgbClr>
          </a:solidFill>
        </p:spPr>
        <p:txBody>
          <a:bodyPr wrap="none" rtlCol="0">
            <a:spAutoFit/>
          </a:bodyPr>
          <a:p>
            <a:r>
              <a:rPr lang="x-none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二、控制进程</a:t>
            </a:r>
            <a:endParaRPr lang="x-none" altLang="zh-CN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4355" y="274955"/>
            <a:ext cx="3450590" cy="1143000"/>
          </a:xfrm>
          <a:solidFill>
            <a:srgbClr val="031E19">
              <a:alpha val="70000"/>
            </a:srgbClr>
          </a:solidFill>
        </p:spPr>
        <p:txBody>
          <a:bodyPr/>
          <a:p>
            <a:r>
              <a:rPr lang="x-none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进程管理</a:t>
            </a:r>
            <a:endParaRPr lang="x-none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0300" y="3280410"/>
            <a:ext cx="2214880" cy="701040"/>
          </a:xfrm>
          <a:prstGeom prst="rect">
            <a:avLst/>
          </a:prstGeom>
          <a:solidFill>
            <a:srgbClr val="031E19">
              <a:alpha val="70000"/>
            </a:srgbClr>
          </a:solidFill>
        </p:spPr>
        <p:txBody>
          <a:bodyPr wrap="none" rtlCol="0">
            <a:spAutoFit/>
          </a:bodyPr>
          <a:p>
            <a:r>
              <a:rPr lang="x-none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查看进程</a:t>
            </a:r>
            <a:endParaRPr lang="x-none" altLang="zh-CN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82360" y="4798695"/>
            <a:ext cx="2722880" cy="701040"/>
          </a:xfrm>
          <a:prstGeom prst="rect">
            <a:avLst/>
          </a:prstGeom>
          <a:solidFill>
            <a:srgbClr val="031E19">
              <a:alpha val="70000"/>
            </a:srgbClr>
          </a:solidFill>
        </p:spPr>
        <p:txBody>
          <a:bodyPr wrap="none" rtlCol="0">
            <a:spAutoFit/>
          </a:bodyPr>
          <a:p>
            <a:r>
              <a:rPr lang="x-none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4.检索进程</a:t>
            </a:r>
            <a:endParaRPr lang="x-none" altLang="zh-CN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82360" y="3766185"/>
            <a:ext cx="3738880" cy="701040"/>
          </a:xfrm>
          <a:prstGeom prst="rect">
            <a:avLst/>
          </a:prstGeom>
          <a:solidFill>
            <a:srgbClr val="031E19">
              <a:alpha val="70000"/>
            </a:srgbClr>
          </a:solidFill>
        </p:spPr>
        <p:txBody>
          <a:bodyPr wrap="none" rtlCol="0">
            <a:spAutoFit/>
          </a:bodyPr>
          <a:p>
            <a:r>
              <a:rPr lang="x-none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3.进程动态排名</a:t>
            </a:r>
            <a:endParaRPr lang="x-none" altLang="zh-CN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82360" y="2722880"/>
            <a:ext cx="3738880" cy="701040"/>
          </a:xfrm>
          <a:prstGeom prst="rect">
            <a:avLst/>
          </a:prstGeom>
          <a:solidFill>
            <a:srgbClr val="031E19">
              <a:alpha val="70000"/>
            </a:srgbClr>
          </a:solidFill>
        </p:spPr>
        <p:txBody>
          <a:bodyPr wrap="none" rtlCol="0">
            <a:spAutoFit/>
          </a:bodyPr>
          <a:p>
            <a:r>
              <a:rPr lang="x-none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2.查看进程快照</a:t>
            </a:r>
            <a:endParaRPr lang="x-none" altLang="zh-CN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66485" y="1647825"/>
            <a:ext cx="3230880" cy="701040"/>
          </a:xfrm>
          <a:prstGeom prst="rect">
            <a:avLst/>
          </a:prstGeom>
          <a:solidFill>
            <a:srgbClr val="031E19">
              <a:alpha val="70000"/>
            </a:srgbClr>
          </a:solidFill>
        </p:spPr>
        <p:txBody>
          <a:bodyPr wrap="none" rtlCol="0">
            <a:spAutoFit/>
          </a:bodyPr>
          <a:p>
            <a:r>
              <a:rPr lang="x-none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1.查看进程数</a:t>
            </a:r>
            <a:endParaRPr lang="x-none" altLang="zh-CN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11" name="矩形 10"/>
          <p:cNvSpPr/>
          <p:nvPr/>
        </p:nvSpPr>
        <p:spPr>
          <a:xfrm rot="21060000">
            <a:off x="3798570" y="3140710"/>
            <a:ext cx="1943735" cy="75565"/>
          </a:xfrm>
          <a:prstGeom prst="rect">
            <a:avLst/>
          </a:prstGeom>
          <a:solidFill>
            <a:srgbClr val="031916"/>
          </a:solidFill>
          <a:ln>
            <a:solidFill>
              <a:srgbClr val="031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600000">
            <a:off x="3798570" y="3837940"/>
            <a:ext cx="1943735" cy="75565"/>
          </a:xfrm>
          <a:prstGeom prst="rect">
            <a:avLst/>
          </a:prstGeom>
          <a:solidFill>
            <a:srgbClr val="031916"/>
          </a:solidFill>
          <a:ln>
            <a:solidFill>
              <a:srgbClr val="031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500000">
            <a:off x="3713480" y="4435475"/>
            <a:ext cx="2159635" cy="75565"/>
          </a:xfrm>
          <a:prstGeom prst="rect">
            <a:avLst/>
          </a:prstGeom>
          <a:solidFill>
            <a:srgbClr val="031916"/>
          </a:solidFill>
          <a:ln>
            <a:solidFill>
              <a:srgbClr val="031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20100000">
            <a:off x="3720465" y="2560320"/>
            <a:ext cx="2159635" cy="75565"/>
          </a:xfrm>
          <a:prstGeom prst="rect">
            <a:avLst/>
          </a:prstGeom>
          <a:solidFill>
            <a:srgbClr val="031916"/>
          </a:solidFill>
          <a:ln>
            <a:solidFill>
              <a:srgbClr val="031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995" y="274955"/>
            <a:ext cx="3636645" cy="1143000"/>
          </a:xfrm>
          <a:solidFill>
            <a:srgbClr val="031E19">
              <a:alpha val="70000"/>
            </a:srgbClr>
          </a:solidFill>
        </p:spPr>
        <p:txBody>
          <a:bodyPr/>
          <a:p>
            <a:r>
              <a:rPr lang="x-none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查看进程</a:t>
            </a:r>
            <a:endParaRPr lang="x-none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93950" y="1417955"/>
            <a:ext cx="2956560" cy="640080"/>
          </a:xfrm>
          <a:prstGeom prst="rect">
            <a:avLst/>
          </a:prstGeom>
          <a:solidFill>
            <a:srgbClr val="031E19">
              <a:alpha val="70000"/>
            </a:srgbClr>
          </a:solidFill>
        </p:spPr>
        <p:txBody>
          <a:bodyPr wrap="square" rtlCol="0">
            <a:spAutoFit/>
          </a:bodyPr>
          <a:p>
            <a:r>
              <a:rPr lang="x-none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1.查看进程树</a:t>
            </a:r>
            <a:endParaRPr lang="x-none" altLang="zh-CN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9505" y="2058035"/>
            <a:ext cx="8069580" cy="3261360"/>
          </a:xfrm>
          <a:prstGeom prst="rect">
            <a:avLst/>
          </a:prstGeom>
          <a:solidFill>
            <a:srgbClr val="031E19">
              <a:alpha val="90000"/>
            </a:srgbClr>
          </a:solidFill>
        </p:spPr>
        <p:txBody>
          <a:bodyPr wrap="square" rtlCol="0">
            <a:spAutoFit/>
          </a:bodyPr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pstree ——Processes Tree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格式  pstree -[选项] -[PID或进程号]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pPr fontAlgn="auto">
              <a:lnSpc>
                <a:spcPct val="150000"/>
              </a:lnSpc>
            </a:pPr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常用命令选项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	-a ：	显示完整的命令行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	-p ：	列出对应的PID编码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	--help ：列出所有选项及其用法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995" y="274955"/>
            <a:ext cx="3636645" cy="1143000"/>
          </a:xfrm>
          <a:solidFill>
            <a:srgbClr val="031E19">
              <a:alpha val="70000"/>
            </a:srgbClr>
          </a:solidFill>
        </p:spPr>
        <p:txBody>
          <a:bodyPr/>
          <a:p>
            <a:r>
              <a:rPr lang="x-none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查看进程</a:t>
            </a:r>
            <a:endParaRPr lang="x-none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93950" y="1417955"/>
            <a:ext cx="3719830" cy="640080"/>
          </a:xfrm>
          <a:prstGeom prst="rect">
            <a:avLst/>
          </a:prstGeom>
          <a:solidFill>
            <a:srgbClr val="031E19">
              <a:alpha val="70000"/>
            </a:srgbClr>
          </a:solidFill>
        </p:spPr>
        <p:txBody>
          <a:bodyPr wrap="square" rtlCol="0">
            <a:spAutoFit/>
          </a:bodyPr>
          <a:p>
            <a:r>
              <a:rPr lang="x-none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2.查看进程快照</a:t>
            </a:r>
            <a:endParaRPr lang="x-none" altLang="zh-CN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9505" y="2058035"/>
            <a:ext cx="8069580" cy="4724400"/>
          </a:xfrm>
          <a:prstGeom prst="rect">
            <a:avLst/>
          </a:prstGeom>
          <a:solidFill>
            <a:srgbClr val="031E19">
              <a:alpha val="90000"/>
            </a:srgbClr>
          </a:solidFill>
        </p:spPr>
        <p:txBody>
          <a:bodyPr wrap="square" rtlCol="0">
            <a:spAutoFit/>
          </a:bodyPr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ps ——Processes Snapshot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格式  ps -[选项]... 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pPr fontAlgn="auto">
              <a:lnSpc>
                <a:spcPct val="150000"/>
              </a:lnSpc>
            </a:pPr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常用命令选项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	-aux ：显示当前终端所有进程（a）、当前用户在所有终端下的进程（x）、以用户格式输出（u）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	-elf ：显示系统内所有进程（e）、以长格式输出信息（l）、包括最完整的进程信息（f）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995" y="274955"/>
            <a:ext cx="3636645" cy="1143000"/>
          </a:xfrm>
          <a:solidFill>
            <a:srgbClr val="031E19">
              <a:alpha val="70000"/>
            </a:srgbClr>
          </a:solidFill>
        </p:spPr>
        <p:txBody>
          <a:bodyPr/>
          <a:p>
            <a:r>
              <a:rPr lang="x-none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查看进程</a:t>
            </a:r>
            <a:endParaRPr lang="x-none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93950" y="1417955"/>
            <a:ext cx="3719830" cy="640080"/>
          </a:xfrm>
          <a:prstGeom prst="rect">
            <a:avLst/>
          </a:prstGeom>
          <a:solidFill>
            <a:srgbClr val="031E19">
              <a:alpha val="70000"/>
            </a:srgbClr>
          </a:solidFill>
        </p:spPr>
        <p:txBody>
          <a:bodyPr wrap="square" rtlCol="0">
            <a:spAutoFit/>
          </a:bodyPr>
          <a:p>
            <a:r>
              <a:rPr lang="x-none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3.进程动态排名</a:t>
            </a:r>
            <a:endParaRPr lang="x-none" altLang="zh-CN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9505" y="2058035"/>
            <a:ext cx="8069580" cy="4724400"/>
          </a:xfrm>
          <a:prstGeom prst="rect">
            <a:avLst/>
          </a:prstGeom>
          <a:solidFill>
            <a:srgbClr val="031E19">
              <a:alpha val="90000"/>
            </a:srgbClr>
          </a:solidFill>
        </p:spPr>
        <p:txBody>
          <a:bodyPr wrap="square" rtlCol="0">
            <a:spAutoFit/>
          </a:bodyPr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top ——交互式工具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格式  top [-d 刷新秒数]  [-U 用户名]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pPr fontAlgn="auto">
              <a:lnSpc>
                <a:spcPct val="150000"/>
              </a:lnSpc>
            </a:pPr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常用交互操作指令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	- ？ 查看帮助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	- M  根据%MEM降序排列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 	- P  根据%CPU降序排列   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	- T  根据进程消耗的TIME降序排列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	- k  杀死指定的进程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	- q  推出top程序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995" y="274955"/>
            <a:ext cx="3636645" cy="1143000"/>
          </a:xfrm>
          <a:solidFill>
            <a:srgbClr val="031E19">
              <a:alpha val="70000"/>
            </a:srgbClr>
          </a:solidFill>
        </p:spPr>
        <p:txBody>
          <a:bodyPr/>
          <a:p>
            <a:r>
              <a:rPr lang="x-none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查看进程</a:t>
            </a:r>
            <a:endParaRPr lang="x-none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93950" y="1417955"/>
            <a:ext cx="3719830" cy="640080"/>
          </a:xfrm>
          <a:prstGeom prst="rect">
            <a:avLst/>
          </a:prstGeom>
          <a:solidFill>
            <a:srgbClr val="031E19">
              <a:alpha val="70000"/>
            </a:srgbClr>
          </a:solidFill>
        </p:spPr>
        <p:txBody>
          <a:bodyPr wrap="square" rtlCol="0">
            <a:spAutoFit/>
          </a:bodyPr>
          <a:p>
            <a:r>
              <a:rPr lang="x-none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4.检索进程</a:t>
            </a:r>
            <a:endParaRPr lang="x-none" altLang="zh-CN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9505" y="2058035"/>
            <a:ext cx="8069580" cy="4236720"/>
          </a:xfrm>
          <a:prstGeom prst="rect">
            <a:avLst/>
          </a:prstGeom>
          <a:solidFill>
            <a:srgbClr val="031E19">
              <a:alpha val="90000"/>
            </a:srgbClr>
          </a:solidFill>
        </p:spPr>
        <p:txBody>
          <a:bodyPr wrap="square" rtlCol="0">
            <a:spAutoFit/>
          </a:bodyPr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pgrep ——Process Grep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格式  pgrep [选项]...  查询条件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pPr fontAlgn="auto">
              <a:lnSpc>
                <a:spcPct val="150000"/>
              </a:lnSpc>
            </a:pPr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常用命令选项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	-l :		输出进程名，而不仅仅是PID 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	-U :		检索指定用户的进程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 	-t :		检索指定终端的进程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	-x :		精确匹配完整的进程名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	--help :	列出所有选项及其用法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4355" y="274955"/>
            <a:ext cx="3450590" cy="1143000"/>
          </a:xfrm>
          <a:solidFill>
            <a:srgbClr val="031E19">
              <a:alpha val="70000"/>
            </a:srgbClr>
          </a:solidFill>
        </p:spPr>
        <p:txBody>
          <a:bodyPr/>
          <a:p>
            <a:r>
              <a:rPr lang="x-none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进程管理</a:t>
            </a:r>
            <a:endParaRPr lang="x-none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0300" y="3280410"/>
            <a:ext cx="2214880" cy="701040"/>
          </a:xfrm>
          <a:prstGeom prst="rect">
            <a:avLst/>
          </a:prstGeom>
          <a:solidFill>
            <a:srgbClr val="031E19">
              <a:alpha val="70000"/>
            </a:srgbClr>
          </a:solidFill>
        </p:spPr>
        <p:txBody>
          <a:bodyPr wrap="none" rtlCol="0">
            <a:spAutoFit/>
          </a:bodyPr>
          <a:p>
            <a:r>
              <a:rPr lang="x-none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控制进程</a:t>
            </a:r>
            <a:endParaRPr lang="x-none" altLang="zh-CN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82360" y="3766185"/>
            <a:ext cx="2722880" cy="701040"/>
          </a:xfrm>
          <a:prstGeom prst="rect">
            <a:avLst/>
          </a:prstGeom>
          <a:solidFill>
            <a:srgbClr val="031E19">
              <a:alpha val="70000"/>
            </a:srgbClr>
          </a:solidFill>
        </p:spPr>
        <p:txBody>
          <a:bodyPr wrap="none" rtlCol="0">
            <a:spAutoFit/>
          </a:bodyPr>
          <a:p>
            <a:r>
              <a:rPr lang="x-none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2.杀死进程</a:t>
            </a:r>
            <a:endParaRPr lang="x-none" altLang="zh-CN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82360" y="2722880"/>
            <a:ext cx="4754880" cy="701040"/>
          </a:xfrm>
          <a:prstGeom prst="rect">
            <a:avLst/>
          </a:prstGeom>
          <a:solidFill>
            <a:srgbClr val="031E19">
              <a:alpha val="70000"/>
            </a:srgbClr>
          </a:solidFill>
        </p:spPr>
        <p:txBody>
          <a:bodyPr wrap="none" rtlCol="0">
            <a:spAutoFit/>
          </a:bodyPr>
          <a:p>
            <a:r>
              <a:rPr lang="x-none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1.进程的前后台调度</a:t>
            </a:r>
            <a:endParaRPr lang="x-none" altLang="zh-CN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11" name="矩形 10"/>
          <p:cNvSpPr/>
          <p:nvPr/>
        </p:nvSpPr>
        <p:spPr>
          <a:xfrm rot="21060000">
            <a:off x="3798570" y="3140710"/>
            <a:ext cx="1943735" cy="75565"/>
          </a:xfrm>
          <a:prstGeom prst="rect">
            <a:avLst/>
          </a:prstGeom>
          <a:solidFill>
            <a:srgbClr val="031916"/>
          </a:solidFill>
          <a:ln>
            <a:solidFill>
              <a:srgbClr val="031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600000">
            <a:off x="3798570" y="3837940"/>
            <a:ext cx="1943735" cy="75565"/>
          </a:xfrm>
          <a:prstGeom prst="rect">
            <a:avLst/>
          </a:prstGeom>
          <a:solidFill>
            <a:srgbClr val="031916"/>
          </a:solidFill>
          <a:ln>
            <a:solidFill>
              <a:srgbClr val="031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995" y="274955"/>
            <a:ext cx="3636645" cy="1143000"/>
          </a:xfrm>
          <a:solidFill>
            <a:srgbClr val="031E19">
              <a:alpha val="70000"/>
            </a:srgbClr>
          </a:solidFill>
        </p:spPr>
        <p:txBody>
          <a:bodyPr/>
          <a:p>
            <a:r>
              <a:rPr lang="x-none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控制进程</a:t>
            </a:r>
            <a:endParaRPr lang="x-none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93950" y="1417955"/>
            <a:ext cx="4391660" cy="640080"/>
          </a:xfrm>
          <a:prstGeom prst="rect">
            <a:avLst/>
          </a:prstGeom>
          <a:solidFill>
            <a:srgbClr val="031E19">
              <a:alpha val="70000"/>
            </a:srgbClr>
          </a:solidFill>
        </p:spPr>
        <p:txBody>
          <a:bodyPr wrap="square" rtlCol="0">
            <a:spAutoFit/>
          </a:bodyPr>
          <a:p>
            <a:r>
              <a:rPr lang="x-none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黑体" charset="0"/>
                <a:ea typeface="黑体" charset="0"/>
              </a:rPr>
              <a:t>1.进程的前后台调度</a:t>
            </a:r>
            <a:endParaRPr lang="x-none" altLang="zh-CN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黑体" charset="0"/>
              <a:ea typeface="黑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9505" y="2058035"/>
            <a:ext cx="8069580" cy="4480560"/>
          </a:xfrm>
          <a:prstGeom prst="rect">
            <a:avLst/>
          </a:prstGeom>
          <a:solidFill>
            <a:srgbClr val="031E19">
              <a:alpha val="90000"/>
            </a:srgbClr>
          </a:solidFill>
        </p:spPr>
        <p:txBody>
          <a:bodyPr wrap="square" rtlCol="0">
            <a:spAutoFit/>
          </a:bodyPr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前台启动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-输入正常命令行，运行期间占用当前终端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后台运行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-在命令行末尾加“&amp;”符号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常用命令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-Ctrl+Z  挂起当前进程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-jobs  	查看后台任务列表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-fg		将后台任务恢复到前台运行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  <a:p>
            <a:r>
              <a:rPr lang="x-none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宋体" charset="0"/>
                <a:ea typeface="宋体" charset="0"/>
              </a:rPr>
              <a:t>-bg		激活后台被挂起的任务</a:t>
            </a:r>
            <a:endParaRPr lang="x-none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</Words>
  <Application>Kingsoft Office WPP</Application>
  <PresentationFormat>宽屏</PresentationFormat>
  <Paragraphs>105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默认设计模板</vt:lpstr>
      <vt:lpstr>进程管理</vt:lpstr>
      <vt:lpstr>进程管理</vt:lpstr>
      <vt:lpstr>进程管理</vt:lpstr>
      <vt:lpstr>查看进程</vt:lpstr>
      <vt:lpstr>查看进程</vt:lpstr>
      <vt:lpstr>查看进程</vt:lpstr>
      <vt:lpstr>查看进程</vt:lpstr>
      <vt:lpstr>进程管理</vt:lpstr>
      <vt:lpstr>控制进程</vt:lpstr>
      <vt:lpstr>控制进程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6</cp:revision>
  <dcterms:created xsi:type="dcterms:W3CDTF">2018-11-24T00:59:43Z</dcterms:created>
  <dcterms:modified xsi:type="dcterms:W3CDTF">2018-11-24T00:59:43Z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