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6" r:id="rId4"/>
    <p:sldId id="267" r:id="rId5"/>
    <p:sldId id="263" r:id="rId6"/>
    <p:sldId id="264" r:id="rId7"/>
    <p:sldId id="265" r:id="rId8"/>
    <p:sldId id="27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/>
          <p:nvPr>
            <p:ph type="ctrTitle"/>
          </p:nvPr>
        </p:nvSpPr>
        <p:spPr>
          <a:xfrm>
            <a:off x="912284" y="404813"/>
            <a:ext cx="10363200" cy="12969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4800" b="1" kern="1200">
                <a:effectLst>
                  <a:outerShdw blurRad="38100" dist="38100" dir="2700000">
                    <a:srgbClr val="000000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/>
          <p:nvPr>
            <p:ph type="subTitle" idx="1"/>
          </p:nvPr>
        </p:nvSpPr>
        <p:spPr>
          <a:xfrm>
            <a:off x="1871133" y="2133600"/>
            <a:ext cx="8534400" cy="1295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eaLnBrk="1" latinLnBrk="0" hangingPunct="1"/>
            <a:endParaRPr lang="zh-CN" altLang="en-US" dirty="0"/>
          </a:p>
        </p:txBody>
      </p:sp>
      <p:sp>
        <p:nvSpPr>
          <p:cNvPr id="2053" name="页脚占位符 2052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/>
          </a:p>
        </p:txBody>
      </p:sp>
      <p:sp>
        <p:nvSpPr>
          <p:cNvPr id="2054" name="灯片编号占位符 2053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eaLnBrk="1" latinLnBrk="0" hangingPunct="1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0313" y="406400"/>
            <a:ext cx="2746904" cy="5832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06400"/>
            <a:ext cx="8081472" cy="5832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73238"/>
            <a:ext cx="5376672" cy="44656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773238"/>
            <a:ext cx="5376672" cy="44656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/>
          <p:nvPr>
            <p:ph type="title"/>
          </p:nvPr>
        </p:nvSpPr>
        <p:spPr>
          <a:xfrm>
            <a:off x="624417" y="406400"/>
            <a:ext cx="10972800" cy="1295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/>
          <p:nvPr>
            <p:ph type="body" idx="1"/>
          </p:nvPr>
        </p:nvSpPr>
        <p:spPr>
          <a:xfrm>
            <a:off x="609600" y="1773238"/>
            <a:ext cx="10972800" cy="446563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6730" y="342265"/>
            <a:ext cx="7299325" cy="1283970"/>
          </a:xfrm>
        </p:spPr>
        <p:txBody>
          <a:bodyPr/>
          <a:p>
            <a:r>
              <a:rPr lang="x-none" altLang="zh-CN"/>
              <a:t>LDAP&amp;&amp;家目录漫游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9395" y="1750695"/>
            <a:ext cx="7621905" cy="3734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lus/>
      </p:transition>
    </mc:Choice>
    <mc:Fallback>
      <p:transition spd="med">
        <p:plus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LDAP(轻量级目录访问协议)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服务端：</a:t>
            </a:r>
            <a:endParaRPr lang="x-none" altLang="zh-CN"/>
          </a:p>
          <a:p>
            <a:r>
              <a:rPr lang="zh-CN" altLang="en-US"/>
              <a:t>基于TCP/IP的应用层协议 默认端口389 加密端口636</a:t>
            </a:r>
            <a:endParaRPr lang="zh-CN" altLang="en-US"/>
          </a:p>
          <a:p>
            <a:r>
              <a:rPr lang="zh-CN" altLang="en-US"/>
              <a:t> LDAP服务器：提供用户名，及密码认证</a:t>
            </a:r>
            <a:endParaRPr lang="zh-CN" altLang="en-US"/>
          </a:p>
          <a:p>
            <a:r>
              <a:rPr lang="zh-CN" altLang="en-US"/>
              <a:t>ldap服务器包  openldap*</a:t>
            </a:r>
            <a:endParaRPr lang="zh-CN" altLang="en-US"/>
          </a:p>
          <a:p>
            <a:endParaRPr lang="x-none" altLang="zh-CN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diamond/>
      </p:transition>
    </mc:Choice>
    <mc:Fallback>
      <p:transition spd="med">
        <p:diamond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LDAP(轻量级目录访问协议)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9725" y="1755775"/>
            <a:ext cx="11388090" cy="5132705"/>
          </a:xfrm>
        </p:spPr>
        <p:txBody>
          <a:bodyPr/>
          <a:p>
            <a:r>
              <a:rPr lang="x-none" altLang="zh-CN" sz="2400"/>
              <a:t>客户端：</a:t>
            </a:r>
            <a:endParaRPr lang="x-none" altLang="zh-CN" sz="2400"/>
          </a:p>
          <a:p>
            <a:r>
              <a:rPr lang="x-none" altLang="zh-CN" sz="2400"/>
              <a:t>装包：yum -y install sssd </a:t>
            </a:r>
            <a:endParaRPr lang="x-none" altLang="zh-CN" sz="2400"/>
          </a:p>
          <a:p>
            <a:r>
              <a:rPr lang="x-none" altLang="zh-CN" sz="2400"/>
              <a:t>        安装图形的工具authconfig-gtk，配置sssd软件</a:t>
            </a:r>
            <a:endParaRPr lang="x-none" altLang="zh-CN" sz="2400"/>
          </a:p>
          <a:p>
            <a:r>
              <a:rPr lang="x-none" altLang="zh-CN" sz="2400"/>
              <a:t>        或者伪图形工具authconfig-tui</a:t>
            </a:r>
            <a:endParaRPr lang="x-none" altLang="zh-CN" sz="2400"/>
          </a:p>
          <a:p>
            <a:r>
              <a:rPr lang="x-none" altLang="zh-CN" sz="2400"/>
              <a:t>配置：</a:t>
            </a:r>
            <a:endParaRPr lang="x-none" altLang="zh-CN" sz="2400"/>
          </a:p>
          <a:p>
            <a:pPr lvl="2"/>
            <a:r>
              <a:rPr lang="x-none" altLang="zh-CN" sz="2000"/>
              <a:t>运行图形工具，选择LDAP</a:t>
            </a:r>
            <a:endParaRPr lang="x-none" altLang="zh-CN" sz="2000"/>
          </a:p>
          <a:p>
            <a:pPr lvl="2"/>
            <a:r>
              <a:rPr lang="x-none" altLang="zh-CN" sz="2000"/>
              <a:t> 指定服务端域名/主机名 例如：dc=example,dc=com   </a:t>
            </a:r>
            <a:endParaRPr lang="x-none" altLang="zh-CN" sz="2000"/>
          </a:p>
          <a:p>
            <a:pPr marL="0" indent="0">
              <a:buNone/>
            </a:pPr>
            <a:r>
              <a:rPr lang="x-none" altLang="zh-CN" sz="2800"/>
              <a:t>	 .</a:t>
            </a:r>
            <a:r>
              <a:rPr lang="x-none" altLang="zh-CN" sz="2000"/>
              <a:t>勾选TLS加密</a:t>
            </a:r>
            <a:endParaRPr lang="x-none" altLang="zh-CN" sz="2000"/>
          </a:p>
          <a:p>
            <a:pPr marL="0" indent="0">
              <a:buNone/>
            </a:pPr>
            <a:r>
              <a:rPr lang="x-none" altLang="zh-CN" sz="2400"/>
              <a:t>重起服务：systemctl restart sssd</a:t>
            </a:r>
            <a:endParaRPr lang="x-none" altLang="zh-CN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u"/>
      </p:transition>
    </mc:Choice>
    <mc:Fallback>
      <p:transition spd="med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NFS：</a:t>
            </a:r>
            <a:r>
              <a:rPr lang="zh-CN" altLang="en-US">
                <a:sym typeface="+mn-ea"/>
              </a:rPr>
              <a:t>网络文件系统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Ø 由NFS服务器将指定的文件夹共享给客户机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Ø 客户机将此共享目录mount 到本地目录，访问此共享资源就像访问本地目录一样方便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Ø 类似于EXT4、XFS等类型，只不过资源是在网上的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查看NFS资源</a:t>
            </a:r>
            <a:r>
              <a:rPr lang="x-none" altLang="zh-CN"/>
              <a:t>：showmount -e [服务器地址]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挂载LDAP家目录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zh-CN" altLang="en-US" sz="2000"/>
              <a:t>Ø 服务器已将LDAP用户的家目录通过NFS共享给客户机</a:t>
            </a:r>
            <a:endParaRPr lang="zh-CN" altLang="en-US" sz="2000"/>
          </a:p>
          <a:p>
            <a:endParaRPr lang="zh-CN" altLang="en-US" sz="2400"/>
          </a:p>
          <a:p>
            <a:r>
              <a:rPr lang="zh-CN" altLang="en-US" sz="2000"/>
              <a:t>Ø 在客户机已创建用户家目录挂载点</a:t>
            </a:r>
            <a:endParaRPr lang="zh-CN" altLang="en-US" sz="2000"/>
          </a:p>
          <a:p>
            <a:r>
              <a:rPr lang="x-none" altLang="zh-CN" sz="2400"/>
              <a:t>例如：mkdir /home/guests </a:t>
            </a:r>
            <a:endParaRPr lang="x-none" altLang="zh-CN" sz="2400"/>
          </a:p>
          <a:p>
            <a:endParaRPr lang="x-none" altLang="zh-CN" sz="2400"/>
          </a:p>
          <a:p>
            <a:r>
              <a:rPr lang="zh-CN" altLang="en-US" sz="2800"/>
              <a:t>客户机配置及验证</a:t>
            </a:r>
            <a:endParaRPr lang="zh-CN" altLang="en-US" sz="2800"/>
          </a:p>
          <a:p>
            <a:r>
              <a:rPr lang="zh-CN" altLang="en-US" sz="2000"/>
              <a:t>Ø 使用mount命令挂载NFS家目录</a:t>
            </a:r>
            <a:endParaRPr lang="zh-CN" altLang="en-US" sz="2000"/>
          </a:p>
          <a:p>
            <a:r>
              <a:rPr lang="x-none" altLang="zh-CN" sz="2400"/>
              <a:t>例如：mount classroom.example.com:/home/guests  /home/guests </a:t>
            </a:r>
            <a:endParaRPr lang="x-none" altLang="zh-CN" sz="2400"/>
          </a:p>
          <a:p>
            <a:r>
              <a:rPr lang="zh-CN" altLang="en-US" sz="2000"/>
              <a:t>Ø 切换到指定LDAP用户，确保家目录可用</a:t>
            </a:r>
            <a:endParaRPr lang="zh-CN" altLang="en-US" sz="2000"/>
          </a:p>
          <a:p>
            <a:r>
              <a:rPr lang="zh-CN" altLang="en-US" sz="2000"/>
              <a:t>su - LDAP用户名  或    ssh LDAP用户名＠客户机地址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diamond/>
      </p:transition>
    </mc:Choice>
    <mc:Fallback>
      <p:transition spd="slow">
        <p:diamond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lvl="2"/>
            <a:r>
              <a:rPr lang="zh-CN" altLang="en-US" sz="4400">
                <a:sym typeface="+mn-ea"/>
              </a:rPr>
              <a:t>autofs的主要用途：</a:t>
            </a:r>
            <a:r>
              <a:rPr lang="x-none" altLang="zh-CN" sz="4400">
                <a:sym typeface="+mn-ea"/>
              </a:rPr>
              <a:t>自动监控目录</a:t>
            </a:r>
            <a:endParaRPr lang="x-none" altLang="zh-CN" sz="4400">
              <a:sym typeface="+mn-ea"/>
            </a:endParaRPr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550" y="1774190"/>
            <a:ext cx="10991850" cy="4512945"/>
          </a:xfrm>
        </p:spPr>
        <p:txBody>
          <a:bodyPr>
            <a:normAutofit fontScale="70000"/>
          </a:bodyPr>
          <a:p>
            <a:endParaRPr lang="x-none" altLang="zh-CN"/>
          </a:p>
          <a:p>
            <a:r>
              <a:rPr lang="zh-CN" altLang="en-US"/>
              <a:t>1）监控挂载点的父目录 （/home/guests）</a:t>
            </a:r>
            <a:endParaRPr lang="zh-CN" altLang="en-US"/>
          </a:p>
          <a:p>
            <a:r>
              <a:rPr lang="x-none" altLang="zh-CN"/>
              <a:t>主文件：/etc/auto.master</a:t>
            </a:r>
            <a:endParaRPr lang="x-none" altLang="zh-CN"/>
          </a:p>
          <a:p>
            <a:endParaRPr lang="zh-CN" altLang="en-US"/>
          </a:p>
          <a:p>
            <a:r>
              <a:rPr lang="zh-CN" altLang="en-US"/>
              <a:t>2）当有程序或者用户需要访问某一个子目录 ldapuser0 时，自动建挂载点 /home/guests/ldapuser0，并且自动挂载预先指定的设备（classroom.example.com:/home/guests/ldapuser0）</a:t>
            </a:r>
            <a:endParaRPr lang="zh-CN" altLang="en-US"/>
          </a:p>
          <a:p>
            <a:r>
              <a:rPr lang="x-none" altLang="zh-CN"/>
              <a:t>附属文件：auto.misc(这个可以随意命名，只要在主文件定义好)</a:t>
            </a:r>
            <a:endParaRPr lang="x-none" altLang="zh-CN"/>
          </a:p>
          <a:p>
            <a:endParaRPr lang="zh-CN" altLang="en-US"/>
          </a:p>
          <a:p>
            <a:r>
              <a:rPr lang="zh-CN" altLang="en-US"/>
              <a:t>3）当用户不再需要访问ldapuser0子目录时，自动卸载设备，并且删除 /home/guests/ldapuser0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split dir="in"/>
      </p:transition>
    </mc:Choice>
    <mc:Fallback>
      <p:transition spd="med">
        <p:split dir="in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额，就这样。。。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                      </a:t>
            </a:r>
            <a:r>
              <a:rPr lang="x-none" altLang="zh-CN" sz="8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谢谢大家</a:t>
            </a:r>
            <a:endParaRPr lang="x-none" altLang="zh-CN" sz="8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蓝色憧憬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961</Words>
  <Application>Kingsoft Office WPP</Application>
  <PresentationFormat>宽屏</PresentationFormat>
  <Paragraphs>64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蓝色憧憬</vt:lpstr>
      <vt:lpstr>LDAP&amp;&amp;家目录漫游</vt:lpstr>
      <vt:lpstr>LDAP(轻量级目录访问协议)</vt:lpstr>
      <vt:lpstr>LDAP(轻量级目录访问协议)</vt:lpstr>
      <vt:lpstr>NFS：网络文件系统</vt:lpstr>
      <vt:lpstr>挂载LDAP家目录</vt:lpstr>
      <vt:lpstr>autofs的主要用途：自动监控目录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root</dc:creator>
  <cp:lastModifiedBy>root</cp:lastModifiedBy>
  <cp:revision>4</cp:revision>
  <dcterms:created xsi:type="dcterms:W3CDTF">2018-11-13T00:23:16Z</dcterms:created>
  <dcterms:modified xsi:type="dcterms:W3CDTF">2018-11-13T00:23:16Z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