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64" r:id="rId11"/>
    <p:sldId id="27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1T12:47:26.27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65680"/>
            <a:ext cx="9144000" cy="299212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96875"/>
            <a:ext cx="10505440" cy="6371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硬件磁盘阵列</a:t>
            </a:r>
            <a:r>
              <a:rPr lang="x-none" altLang="zh-CN"/>
              <a:t>和</a:t>
            </a:r>
            <a:r>
              <a:rPr lang="zh-CN" altLang="en-US"/>
              <a:t>软件磁盘阵列</a:t>
            </a:r>
            <a:r>
              <a:rPr lang="x-none" altLang="zh-CN"/>
              <a:t>的区别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硬件磁盘阵列（Hardware RAID）</a:t>
            </a:r>
            <a:endParaRPr lang="zh-CN" altLang="en-US"/>
          </a:p>
          <a:p>
            <a:r>
              <a:rPr lang="zh-CN" altLang="en-US"/>
              <a:t>简单来说就是全部通过用硬件来实现RAID功能的就是硬RAID，比如：各种RAID卡，还有主板集成能够做的RAID都是硬RAID。 </a:t>
            </a:r>
            <a:endParaRPr lang="zh-CN" altLang="en-US"/>
          </a:p>
          <a:p>
            <a:r>
              <a:rPr lang="zh-CN" altLang="en-US"/>
              <a:t>所以硬 RAID 就是用专门的RAID控制器（RAID 卡）将硬盘和电脑连接起来，RAID控制器负责将所有的RAID成员磁盘配置成一个虚拟的RAID磁盘卷。对于操作系统而言，他只能识别到由RAID控制器配置后的虚拟磁盘，而无法识别到组成RAID的各个成员盘</a:t>
            </a:r>
            <a:endParaRPr lang="zh-CN" altLang="en-US"/>
          </a:p>
          <a:p>
            <a:r>
              <a:rPr lang="zh-CN" altLang="en-US"/>
              <a:t>硬RAID全面具备了自己的RAID控制/处理与I/O处理芯片，甚至还有阵列缓冲（Array Buffer），对CPU的占用率以及整软件磁盘阵列（Software RAID）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软件磁盘阵列（Software RAID）</a:t>
            </a:r>
            <a:endParaRPr lang="zh-CN" altLang="en-US"/>
          </a:p>
          <a:p>
            <a:r>
              <a:rPr lang="zh-CN" altLang="en-US"/>
              <a:t>反而言之，通过用操作系统来完成RAID功能的就是软RAID，比如：在Linux操作系统下，用3块硬盘做RAID5。 </a:t>
            </a:r>
            <a:endParaRPr lang="zh-CN" altLang="en-US"/>
          </a:p>
          <a:p>
            <a:r>
              <a:rPr lang="zh-CN" altLang="en-US"/>
              <a:t>也就是不使用RAID控制器（业界称其为RAID 协处理器―RAID Co-Processor ）与I/O芯片，直接通过软件层实现的RAID，所有功能都是操作系统（OS）与CPU来完成，可想而知这是效率最低的一种RAID。 </a:t>
            </a:r>
            <a:endParaRPr lang="zh-CN" altLang="en-US"/>
          </a:p>
          <a:p>
            <a:r>
              <a:rPr lang="zh-CN" altLang="en-US"/>
              <a:t>与硬RAID不同的是，软RAID的各个成员盘对于操作系统来说是可见的，但操作系统并不把各个成员盘呈现给用户，而只是把通过软件层配置好的虚拟RAID卷呈现给用户，使用户可以像使用一个普通磁盘一样使用RAID卷</a:t>
            </a:r>
            <a:r>
              <a:rPr lang="x-none" altLang="zh-CN"/>
              <a:t>。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345" y="198755"/>
            <a:ext cx="10483850" cy="6498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325" y="188595"/>
            <a:ext cx="10500360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-2292" t="-5545" r="2292" b="5545"/>
          <a:stretch>
            <a:fillRect/>
          </a:stretch>
        </p:blipFill>
        <p:spPr>
          <a:xfrm>
            <a:off x="575945" y="37465"/>
            <a:ext cx="10582275" cy="6518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380365"/>
            <a:ext cx="10492105" cy="6390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315" y="379095"/>
            <a:ext cx="10415270" cy="6276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905" y="369570"/>
            <a:ext cx="10452735" cy="648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500" y="376555"/>
            <a:ext cx="10523855" cy="6353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7245" y="366395"/>
            <a:ext cx="10522585" cy="6334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375285"/>
            <a:ext cx="10543540" cy="6363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Kingsoft Office WPP</Application>
  <PresentationFormat>宽屏</PresentationFormat>
  <Paragraphs>15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5</cp:revision>
  <dcterms:created xsi:type="dcterms:W3CDTF">2018-11-23T05:14:42Z</dcterms:created>
  <dcterms:modified xsi:type="dcterms:W3CDTF">2018-11-23T05:14:42Z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