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15.png" ContentType="image/png"/>
  <Override PartName="/ppt/media/image4.png" ContentType="image/png"/>
  <Override PartName="/ppt/media/image6.png" ContentType="image/png"/>
  <Override PartName="/ppt/media/image11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8E37D13-270F-4EF8-AD0B-915181674AE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6166FC7-C7DD-481B-98EE-A517461F408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9A238B8-F438-4512-891B-0305DF2BBF2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BB22:A New QKD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What if the channel eavesdropped?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Presence of eavesdropper will make </a:t>
            </a:r>
            <a:r>
              <a:rPr b="0" lang="en-US" sz="3200" spc="-1" strike="noStrike">
                <a:latin typeface="Arial"/>
              </a:rPr>
              <a:t>|+⟩ collapsed.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By this way, Bob receives the state of |0⟩ or </a:t>
            </a:r>
            <a:r>
              <a:rPr b="0" lang="en-US" sz="3200" spc="-1" strike="noStrike">
                <a:latin typeface="Arial"/>
              </a:rPr>
              <a:t>|1⟩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108960" y="3108960"/>
            <a:ext cx="3383280" cy="165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65760"/>
            <a:ext cx="9071640" cy="633024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Without eavesdropping, Bob receives </a:t>
            </a:r>
            <a:r>
              <a:rPr b="0" lang="en-US" sz="3200" spc="-1" strike="noStrike">
                <a:latin typeface="Arial"/>
              </a:rPr>
              <a:t>|+⟩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 eavesdropping, Bob receives |0⟩ or |1⟩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669280" y="4160160"/>
            <a:ext cx="2560680" cy="23320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462680" y="4160160"/>
            <a:ext cx="2560680" cy="23320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3657960" y="1051920"/>
            <a:ext cx="2559960" cy="233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1371600"/>
            <a:ext cx="9071640" cy="173736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Bob measures the state in X or Z basis again and again. Then he analyzes the number of zeros and ones.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253520" y="4034520"/>
            <a:ext cx="3044160" cy="18176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713640" y="4034520"/>
            <a:ext cx="1698840" cy="181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If Bob Measures with Z Basis: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“1”s vast majority of the time, he is receiving the state of |1⟩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vast majority of the time, he is receiving the state of |1⟩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and “1”s 50:50 distributed, he is receiving the state of |+⟩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If Bob Measures with X-Basis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vast majority of the time, he is receiving |+⟩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vast majority of the time, he is receiving |-⟩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he measures “0”s and “1”s 50:50 distributed, he is receiving the state of |0⟩ or |1⟩, depending on phase which cannot be measured directly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731520"/>
            <a:ext cx="9071640" cy="596448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After bob deduced which state he is receiving, he send “0” through classical channel if he detects |+⟩ or he send “1” through classical channel if he detects |1⟩.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Alice receives the value. Receiving “1”s she accumulates them on a variable.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Lastly, she divides accumulates the value by number of incoming bits. It’s the correlation value. If it’s 0, there is eavesdropper. If it’s different from 0 ,the quantum channel is safe.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253040" y="274320"/>
            <a:ext cx="1141920" cy="12139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GUI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749040" y="3871440"/>
            <a:ext cx="4670640" cy="28951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812640" y="1478520"/>
            <a:ext cx="1782720" cy="126468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365760" y="1737360"/>
            <a:ext cx="2781000" cy="240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                         </a:t>
            </a:r>
            <a:r>
              <a:rPr b="0" lang="en-US" sz="4400" spc="-1" strike="noStrike">
                <a:latin typeface="Arial"/>
              </a:rPr>
              <a:t>UI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Interface gets the data from the user and sends it securely.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uses cloud storage platforms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connects with Quantum Inspire Starmon-5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Thank you for your time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Motivation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Creating a new algorithm for key distribution protocol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Benefits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Sender only sends |+⟩.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Presence of eavesdropping can be detected apparently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How does it work?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93200" y="2103120"/>
            <a:ext cx="9075240" cy="484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457200"/>
            <a:ext cx="9071640" cy="623880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Alice prepares state of </a:t>
            </a:r>
            <a:r>
              <a:rPr b="0" lang="en-US" sz="3200" spc="-1" strike="noStrike">
                <a:latin typeface="Arial"/>
              </a:rPr>
              <a:t>|+⟩ by applying Hadamard Gate, then sends it to Bob.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Bob picks a random number, 0 or 1.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22960" y="1463040"/>
            <a:ext cx="2430360" cy="16480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097280" y="4107600"/>
            <a:ext cx="2011680" cy="255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38120" y="365760"/>
            <a:ext cx="9071640" cy="694944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Bob measures the incoming state with computational or hadamard basis, depending on which random number is picked up.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number is 0, state is measured with hadamard basis.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number is 1, state is measured with computational basis.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80160" y="2834640"/>
            <a:ext cx="2194560" cy="13104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410120" y="5314680"/>
            <a:ext cx="1698840" cy="181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640080"/>
            <a:ext cx="9071640" cy="60559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Bob sends what he measured through classical channel.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Alice correlates the Bob’s measurement to determine if eavesdropper disturbing channel.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channel is safe, Alice sends the key.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The Correlation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Correlation function can detect eavesdropper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873160" y="2651760"/>
            <a:ext cx="3619080" cy="298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What if there is no eavesdropper?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22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state is the same just like Alice sent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Alice always send </a:t>
            </a:r>
            <a:r>
              <a:rPr b="0" lang="en-US" sz="3200" spc="-1" strike="noStrike">
                <a:latin typeface="Arial"/>
              </a:rPr>
              <a:t>|+⟩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474720" y="3566160"/>
            <a:ext cx="2559960" cy="233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2022-01-30T10:16:26Z</dcterms:created>
  <dc:creator/>
  <dc:description/>
  <dc:language>en-US</dc:language>
  <cp:lastModifiedBy/>
  <dcterms:modified xsi:type="dcterms:W3CDTF">2022-01-30T17:54:13Z</dcterms:modified>
  <cp:revision>16</cp:revision>
  <dc:subject/>
  <dc:title>Lights</dc:title>
</cp:coreProperties>
</file>