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7" r:id="rId2"/>
    <p:sldId id="259" r:id="rId3"/>
    <p:sldId id="256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D1813678-901C-41EA-9871-EFE4110A7128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EE0FDBB8-E4E9-4BB0-91A8-3D4AF7153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26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13678-901C-41EA-9871-EFE4110A7128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FDBB8-E4E9-4BB0-91A8-3D4AF7153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88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13678-901C-41EA-9871-EFE4110A7128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FDBB8-E4E9-4BB0-91A8-3D4AF7153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392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13678-901C-41EA-9871-EFE4110A7128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FDBB8-E4E9-4BB0-91A8-3D4AF7153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55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13678-901C-41EA-9871-EFE4110A7128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FDBB8-E4E9-4BB0-91A8-3D4AF7153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406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13678-901C-41EA-9871-EFE4110A7128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FDBB8-E4E9-4BB0-91A8-3D4AF7153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513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13678-901C-41EA-9871-EFE4110A7128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FDBB8-E4E9-4BB0-91A8-3D4AF7153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649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13678-901C-41EA-9871-EFE4110A7128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FDBB8-E4E9-4BB0-91A8-3D4AF7153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170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13678-901C-41EA-9871-EFE4110A7128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FDBB8-E4E9-4BB0-91A8-3D4AF7153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90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13678-901C-41EA-9871-EFE4110A7128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FDBB8-E4E9-4BB0-91A8-3D4AF7153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31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13678-901C-41EA-9871-EFE4110A7128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FDBB8-E4E9-4BB0-91A8-3D4AF7153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33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13678-901C-41EA-9871-EFE4110A7128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FDBB8-E4E9-4BB0-91A8-3D4AF7153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5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13678-901C-41EA-9871-EFE4110A7128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FDBB8-E4E9-4BB0-91A8-3D4AF7153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72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13678-901C-41EA-9871-EFE4110A7128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FDBB8-E4E9-4BB0-91A8-3D4AF7153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491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13678-901C-41EA-9871-EFE4110A7128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FDBB8-E4E9-4BB0-91A8-3D4AF7153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952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13678-901C-41EA-9871-EFE4110A7128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FDBB8-E4E9-4BB0-91A8-3D4AF7153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02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13678-901C-41EA-9871-EFE4110A7128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FDBB8-E4E9-4BB0-91A8-3D4AF7153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924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1813678-901C-41EA-9871-EFE4110A7128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E0FDBB8-E4E9-4BB0-91A8-3D4AF7153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95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A94B1-B453-4CF5-9CEC-61F05D554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60773" y="1113062"/>
            <a:ext cx="3382297" cy="3281957"/>
          </a:xfrm>
        </p:spPr>
        <p:txBody>
          <a:bodyPr>
            <a:normAutofit/>
          </a:bodyPr>
          <a:lstStyle/>
          <a:p>
            <a:endParaRPr lang="en-US" sz="1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CC1B98-6A43-4DD1-AAD7-191E35332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60773" y="4591665"/>
            <a:ext cx="3382298" cy="1150156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843F06-A901-46C0-9DF2-1A60A0E6D7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52" r="-1" b="-1"/>
          <a:stretch/>
        </p:blipFill>
        <p:spPr>
          <a:xfrm>
            <a:off x="1814614" y="1294037"/>
            <a:ext cx="4481411" cy="2811238"/>
          </a:xfrm>
          <a:prstGeom prst="roundRect">
            <a:avLst>
              <a:gd name="adj" fmla="val 1329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76979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A94B1-B453-4CF5-9CEC-61F05D554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4929" y="639098"/>
            <a:ext cx="4798142" cy="3755922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CC1B98-6A43-4DD1-AAD7-191E35332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4929" y="4591665"/>
            <a:ext cx="4798142" cy="1622322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461361-7482-4053-8C9E-8D351521A8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056" y="1113063"/>
            <a:ext cx="3933920" cy="378911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1673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A94B1-B453-4CF5-9CEC-61F05D554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975" y="4517136"/>
            <a:ext cx="9453911" cy="1174947"/>
          </a:xfrm>
        </p:spPr>
        <p:txBody>
          <a:bodyPr>
            <a:normAutofit/>
          </a:bodyPr>
          <a:lstStyle/>
          <a:p>
            <a:endParaRPr lang="en-US" sz="6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CC1B98-6A43-4DD1-AAD7-191E35332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976" y="5692877"/>
            <a:ext cx="9453911" cy="535304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453BD7-7EE5-49F6-A87C-7ECDDF6522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8" r="-4" b="-4"/>
          <a:stretch/>
        </p:blipFill>
        <p:spPr>
          <a:xfrm>
            <a:off x="1183933" y="730726"/>
            <a:ext cx="3704480" cy="3506977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79C7BF-0570-4F6E-860B-B2F039E177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45" b="1"/>
          <a:stretch/>
        </p:blipFill>
        <p:spPr>
          <a:xfrm>
            <a:off x="5950317" y="730726"/>
            <a:ext cx="3704480" cy="3506977"/>
          </a:xfrm>
          <a:prstGeom prst="roundRect">
            <a:avLst>
              <a:gd name="adj" fmla="val 1858"/>
            </a:avLst>
          </a:prstGeom>
          <a:effectLst/>
        </p:spPr>
      </p:pic>
    </p:spTree>
    <p:extLst>
      <p:ext uri="{BB962C8B-B14F-4D97-AF65-F5344CB8AC3E}">
        <p14:creationId xmlns:p14="http://schemas.microsoft.com/office/powerpoint/2010/main" val="1413027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A94B1-B453-4CF5-9CEC-61F05D554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4929" y="639098"/>
            <a:ext cx="4798142" cy="3755922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CC1B98-6A43-4DD1-AAD7-191E35332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4929" y="4591665"/>
            <a:ext cx="4798142" cy="1622322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F38C61-A62F-4717-91BD-7A7D08810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64" y="1408016"/>
            <a:ext cx="4986236" cy="403885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425304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 Boardroom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vortix</dc:creator>
  <cp:lastModifiedBy>vortix</cp:lastModifiedBy>
  <cp:revision>1</cp:revision>
  <dcterms:created xsi:type="dcterms:W3CDTF">2018-12-13T18:40:48Z</dcterms:created>
  <dcterms:modified xsi:type="dcterms:W3CDTF">2018-12-13T18:41:17Z</dcterms:modified>
</cp:coreProperties>
</file>