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B86D19-BCC1-4548-8617-70890BE3633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6F6E2F5-ECFA-4278-A94F-9DE70C0AAF54}">
      <dgm:prSet/>
      <dgm:spPr/>
      <dgm:t>
        <a:bodyPr/>
        <a:lstStyle/>
        <a:p>
          <a:pPr>
            <a:lnSpc>
              <a:spcPct val="100000"/>
            </a:lnSpc>
            <a:defRPr cap="all"/>
          </a:pPr>
          <a:r>
            <a:rPr lang="en-US" dirty="0"/>
            <a:t>Welcome to Laser Legion, a thrilling sci-fi, robotic-themed, turn-based strategy card game. Your mission is to defeat multiple enemies across 10 stages and face a challenging boss fight at the end. In this tutorial, we'll guide you through the game mechanics, card types, combat system, and strategies to help you emerge victorious.</a:t>
          </a:r>
        </a:p>
      </dgm:t>
    </dgm:pt>
    <dgm:pt modelId="{6C8763FB-9C7E-41EF-81EE-D7D82E9BA92A}" type="parTrans" cxnId="{DADE2EEE-D67D-4624-9F08-6B7B4A620803}">
      <dgm:prSet/>
      <dgm:spPr/>
      <dgm:t>
        <a:bodyPr/>
        <a:lstStyle/>
        <a:p>
          <a:endParaRPr lang="en-US"/>
        </a:p>
      </dgm:t>
    </dgm:pt>
    <dgm:pt modelId="{A9EE92BE-DE0C-47AD-BB40-9396E7354D23}" type="sibTrans" cxnId="{DADE2EEE-D67D-4624-9F08-6B7B4A620803}">
      <dgm:prSet/>
      <dgm:spPr/>
      <dgm:t>
        <a:bodyPr/>
        <a:lstStyle/>
        <a:p>
          <a:endParaRPr lang="en-US"/>
        </a:p>
      </dgm:t>
    </dgm:pt>
    <dgm:pt modelId="{4AAFCB66-66D1-4B23-ABBA-810A65012756}">
      <dgm:prSet/>
      <dgm:spPr/>
      <dgm:t>
        <a:bodyPr/>
        <a:lstStyle/>
        <a:p>
          <a:pPr>
            <a:lnSpc>
              <a:spcPct val="100000"/>
            </a:lnSpc>
            <a:defRPr cap="all"/>
          </a:pPr>
          <a:r>
            <a:rPr lang="en-US" dirty="0"/>
            <a:t>Game Objective: Defeat all enemies in each stage using a combination of strategic card plays and resource management. Survive through all 10 stages and overcome the final boss to claim victory.</a:t>
          </a:r>
        </a:p>
      </dgm:t>
    </dgm:pt>
    <dgm:pt modelId="{714BDA00-B973-44E9-BC59-7FF680D55803}" type="parTrans" cxnId="{1BA453CD-56A2-49DF-8761-A775B9AA59DD}">
      <dgm:prSet/>
      <dgm:spPr/>
      <dgm:t>
        <a:bodyPr/>
        <a:lstStyle/>
        <a:p>
          <a:endParaRPr lang="en-US"/>
        </a:p>
      </dgm:t>
    </dgm:pt>
    <dgm:pt modelId="{6109AC57-1AE5-4CE8-9663-07E3B32B62A7}" type="sibTrans" cxnId="{1BA453CD-56A2-49DF-8761-A775B9AA59DD}">
      <dgm:prSet/>
      <dgm:spPr/>
      <dgm:t>
        <a:bodyPr/>
        <a:lstStyle/>
        <a:p>
          <a:endParaRPr lang="en-US"/>
        </a:p>
      </dgm:t>
    </dgm:pt>
    <dgm:pt modelId="{603982B8-87D2-4BAC-AC2F-D18564D6C40C}" type="pres">
      <dgm:prSet presAssocID="{F9B86D19-BCC1-4548-8617-70890BE3633C}" presName="root" presStyleCnt="0">
        <dgm:presLayoutVars>
          <dgm:dir/>
          <dgm:resizeHandles val="exact"/>
        </dgm:presLayoutVars>
      </dgm:prSet>
      <dgm:spPr/>
    </dgm:pt>
    <dgm:pt modelId="{9ED72804-6BF3-4637-9326-A7B69A6F9BF3}" type="pres">
      <dgm:prSet presAssocID="{26F6E2F5-ECFA-4278-A94F-9DE70C0AAF54}" presName="compNode" presStyleCnt="0"/>
      <dgm:spPr/>
    </dgm:pt>
    <dgm:pt modelId="{8D2EA732-A886-41B0-9652-10F98DFA0821}" type="pres">
      <dgm:prSet presAssocID="{26F6E2F5-ECFA-4278-A94F-9DE70C0AAF54}" presName="iconBgRect" presStyleLbl="bgShp" presStyleIdx="0" presStyleCnt="2"/>
      <dgm:spPr>
        <a:prstGeom prst="round2DiagRect">
          <a:avLst>
            <a:gd name="adj1" fmla="val 29727"/>
            <a:gd name="adj2" fmla="val 0"/>
          </a:avLst>
        </a:prstGeom>
      </dgm:spPr>
    </dgm:pt>
    <dgm:pt modelId="{730AB478-CEE0-43DA-B11A-DB5109139018}" type="pres">
      <dgm:prSet presAssocID="{26F6E2F5-ECFA-4278-A94F-9DE70C0AAF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active Sign"/>
        </a:ext>
      </dgm:extLst>
    </dgm:pt>
    <dgm:pt modelId="{3FCB78B9-6E15-44EF-A56D-B25B08D402D8}" type="pres">
      <dgm:prSet presAssocID="{26F6E2F5-ECFA-4278-A94F-9DE70C0AAF54}" presName="spaceRect" presStyleCnt="0"/>
      <dgm:spPr/>
    </dgm:pt>
    <dgm:pt modelId="{17810365-BD9A-476A-9C18-12EE1C2C1763}" type="pres">
      <dgm:prSet presAssocID="{26F6E2F5-ECFA-4278-A94F-9DE70C0AAF54}" presName="textRect" presStyleLbl="revTx" presStyleIdx="0" presStyleCnt="2" custScaleX="184954">
        <dgm:presLayoutVars>
          <dgm:chMax val="1"/>
          <dgm:chPref val="1"/>
        </dgm:presLayoutVars>
      </dgm:prSet>
      <dgm:spPr/>
    </dgm:pt>
    <dgm:pt modelId="{0A9C7CFE-3942-4AEE-A939-5CF52B16FE65}" type="pres">
      <dgm:prSet presAssocID="{A9EE92BE-DE0C-47AD-BB40-9396E7354D23}" presName="sibTrans" presStyleCnt="0"/>
      <dgm:spPr/>
    </dgm:pt>
    <dgm:pt modelId="{4536A176-5906-4B2A-873D-89837D11EECD}" type="pres">
      <dgm:prSet presAssocID="{4AAFCB66-66D1-4B23-ABBA-810A65012756}" presName="compNode" presStyleCnt="0"/>
      <dgm:spPr/>
    </dgm:pt>
    <dgm:pt modelId="{2EF90C05-C7B4-4AA1-91C1-D5252A7AFDF4}" type="pres">
      <dgm:prSet presAssocID="{4AAFCB66-66D1-4B23-ABBA-810A65012756}" presName="iconBgRect" presStyleLbl="bgShp" presStyleIdx="1" presStyleCnt="2"/>
      <dgm:spPr>
        <a:prstGeom prst="round2DiagRect">
          <a:avLst>
            <a:gd name="adj1" fmla="val 29727"/>
            <a:gd name="adj2" fmla="val 0"/>
          </a:avLst>
        </a:prstGeom>
      </dgm:spPr>
    </dgm:pt>
    <dgm:pt modelId="{C7792EBB-CA79-4D08-BD81-0DD6F47F0757}" type="pres">
      <dgm:prSet presAssocID="{4AAFCB66-66D1-4B23-ABBA-810A6501275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ss Pieces"/>
        </a:ext>
      </dgm:extLst>
    </dgm:pt>
    <dgm:pt modelId="{47A9EF85-23AC-4AD8-A2D5-C544764957F2}" type="pres">
      <dgm:prSet presAssocID="{4AAFCB66-66D1-4B23-ABBA-810A65012756}" presName="spaceRect" presStyleCnt="0"/>
      <dgm:spPr/>
    </dgm:pt>
    <dgm:pt modelId="{9AB78994-4F23-46F1-B917-24FB958FCCFB}" type="pres">
      <dgm:prSet presAssocID="{4AAFCB66-66D1-4B23-ABBA-810A65012756}" presName="textRect" presStyleLbl="revTx" presStyleIdx="1" presStyleCnt="2" custScaleX="131556">
        <dgm:presLayoutVars>
          <dgm:chMax val="1"/>
          <dgm:chPref val="1"/>
        </dgm:presLayoutVars>
      </dgm:prSet>
      <dgm:spPr/>
    </dgm:pt>
  </dgm:ptLst>
  <dgm:cxnLst>
    <dgm:cxn modelId="{25702107-067D-46B7-8CB8-0994898D35FF}" type="presOf" srcId="{4AAFCB66-66D1-4B23-ABBA-810A65012756}" destId="{9AB78994-4F23-46F1-B917-24FB958FCCFB}" srcOrd="0" destOrd="0" presId="urn:microsoft.com/office/officeart/2018/5/layout/IconLeafLabelList"/>
    <dgm:cxn modelId="{C99A0925-B294-4501-B88B-4923C458B4FC}" type="presOf" srcId="{26F6E2F5-ECFA-4278-A94F-9DE70C0AAF54}" destId="{17810365-BD9A-476A-9C18-12EE1C2C1763}" srcOrd="0" destOrd="0" presId="urn:microsoft.com/office/officeart/2018/5/layout/IconLeafLabelList"/>
    <dgm:cxn modelId="{282A3CB3-EAA6-4777-A83C-98CA9FB015B3}" type="presOf" srcId="{F9B86D19-BCC1-4548-8617-70890BE3633C}" destId="{603982B8-87D2-4BAC-AC2F-D18564D6C40C}" srcOrd="0" destOrd="0" presId="urn:microsoft.com/office/officeart/2018/5/layout/IconLeafLabelList"/>
    <dgm:cxn modelId="{1BA453CD-56A2-49DF-8761-A775B9AA59DD}" srcId="{F9B86D19-BCC1-4548-8617-70890BE3633C}" destId="{4AAFCB66-66D1-4B23-ABBA-810A65012756}" srcOrd="1" destOrd="0" parTransId="{714BDA00-B973-44E9-BC59-7FF680D55803}" sibTransId="{6109AC57-1AE5-4CE8-9663-07E3B32B62A7}"/>
    <dgm:cxn modelId="{DADE2EEE-D67D-4624-9F08-6B7B4A620803}" srcId="{F9B86D19-BCC1-4548-8617-70890BE3633C}" destId="{26F6E2F5-ECFA-4278-A94F-9DE70C0AAF54}" srcOrd="0" destOrd="0" parTransId="{6C8763FB-9C7E-41EF-81EE-D7D82E9BA92A}" sibTransId="{A9EE92BE-DE0C-47AD-BB40-9396E7354D23}"/>
    <dgm:cxn modelId="{97A749D9-8C99-4158-91A4-388F4D64629D}" type="presParOf" srcId="{603982B8-87D2-4BAC-AC2F-D18564D6C40C}" destId="{9ED72804-6BF3-4637-9326-A7B69A6F9BF3}" srcOrd="0" destOrd="0" presId="urn:microsoft.com/office/officeart/2018/5/layout/IconLeafLabelList"/>
    <dgm:cxn modelId="{82524D0C-D168-4189-9341-BEFCAF2D9728}" type="presParOf" srcId="{9ED72804-6BF3-4637-9326-A7B69A6F9BF3}" destId="{8D2EA732-A886-41B0-9652-10F98DFA0821}" srcOrd="0" destOrd="0" presId="urn:microsoft.com/office/officeart/2018/5/layout/IconLeafLabelList"/>
    <dgm:cxn modelId="{461BFAC1-DEDF-49EE-B985-DA3560AF37E1}" type="presParOf" srcId="{9ED72804-6BF3-4637-9326-A7B69A6F9BF3}" destId="{730AB478-CEE0-43DA-B11A-DB5109139018}" srcOrd="1" destOrd="0" presId="urn:microsoft.com/office/officeart/2018/5/layout/IconLeafLabelList"/>
    <dgm:cxn modelId="{54A17525-2257-43D7-A4BA-9C847B739036}" type="presParOf" srcId="{9ED72804-6BF3-4637-9326-A7B69A6F9BF3}" destId="{3FCB78B9-6E15-44EF-A56D-B25B08D402D8}" srcOrd="2" destOrd="0" presId="urn:microsoft.com/office/officeart/2018/5/layout/IconLeafLabelList"/>
    <dgm:cxn modelId="{B5A3AC2F-9CE7-434D-8F1A-937018DFA67C}" type="presParOf" srcId="{9ED72804-6BF3-4637-9326-A7B69A6F9BF3}" destId="{17810365-BD9A-476A-9C18-12EE1C2C1763}" srcOrd="3" destOrd="0" presId="urn:microsoft.com/office/officeart/2018/5/layout/IconLeafLabelList"/>
    <dgm:cxn modelId="{8046BBB2-0F03-483D-B4B7-E9104980A0ED}" type="presParOf" srcId="{603982B8-87D2-4BAC-AC2F-D18564D6C40C}" destId="{0A9C7CFE-3942-4AEE-A939-5CF52B16FE65}" srcOrd="1" destOrd="0" presId="urn:microsoft.com/office/officeart/2018/5/layout/IconLeafLabelList"/>
    <dgm:cxn modelId="{0FA14075-046A-4275-B0C7-310EB29E50C8}" type="presParOf" srcId="{603982B8-87D2-4BAC-AC2F-D18564D6C40C}" destId="{4536A176-5906-4B2A-873D-89837D11EECD}" srcOrd="2" destOrd="0" presId="urn:microsoft.com/office/officeart/2018/5/layout/IconLeafLabelList"/>
    <dgm:cxn modelId="{23854CC6-57A5-4705-8A44-BF569148A2C3}" type="presParOf" srcId="{4536A176-5906-4B2A-873D-89837D11EECD}" destId="{2EF90C05-C7B4-4AA1-91C1-D5252A7AFDF4}" srcOrd="0" destOrd="0" presId="urn:microsoft.com/office/officeart/2018/5/layout/IconLeafLabelList"/>
    <dgm:cxn modelId="{67200BF6-F44A-4266-8AEF-79404B47FC5C}" type="presParOf" srcId="{4536A176-5906-4B2A-873D-89837D11EECD}" destId="{C7792EBB-CA79-4D08-BD81-0DD6F47F0757}" srcOrd="1" destOrd="0" presId="urn:microsoft.com/office/officeart/2018/5/layout/IconLeafLabelList"/>
    <dgm:cxn modelId="{1B0DE572-01B5-4CEE-B1EE-77A6E4216B06}" type="presParOf" srcId="{4536A176-5906-4B2A-873D-89837D11EECD}" destId="{47A9EF85-23AC-4AD8-A2D5-C544764957F2}" srcOrd="2" destOrd="0" presId="urn:microsoft.com/office/officeart/2018/5/layout/IconLeafLabelList"/>
    <dgm:cxn modelId="{E33DD8A5-6EE1-4889-A797-F718688C0BEE}" type="presParOf" srcId="{4536A176-5906-4B2A-873D-89837D11EECD}" destId="{9AB78994-4F23-46F1-B917-24FB958FCCF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5362D5-8A26-44EB-BF81-3AEC0256005F}"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en-US"/>
        </a:p>
      </dgm:t>
    </dgm:pt>
    <dgm:pt modelId="{B74D39FE-67D1-47EC-A921-91E0798AE4A5}">
      <dgm:prSet/>
      <dgm:spPr/>
      <dgm:t>
        <a:bodyPr/>
        <a:lstStyle/>
        <a:p>
          <a:r>
            <a:rPr lang="en-US"/>
            <a:t>Each fight begins with your turn. Draw 4 random cards from your deck.</a:t>
          </a:r>
        </a:p>
      </dgm:t>
    </dgm:pt>
    <dgm:pt modelId="{DB84D0CF-72EF-4963-9D2D-08423DC6EDCC}" type="parTrans" cxnId="{1BF5A0A4-60D3-4CE1-A46C-C5B135C09316}">
      <dgm:prSet/>
      <dgm:spPr/>
      <dgm:t>
        <a:bodyPr/>
        <a:lstStyle/>
        <a:p>
          <a:endParaRPr lang="en-US"/>
        </a:p>
      </dgm:t>
    </dgm:pt>
    <dgm:pt modelId="{12FF1BA5-A969-4F52-8836-9119EC3D17EF}" type="sibTrans" cxnId="{1BF5A0A4-60D3-4CE1-A46C-C5B135C09316}">
      <dgm:prSet/>
      <dgm:spPr/>
      <dgm:t>
        <a:bodyPr/>
        <a:lstStyle/>
        <a:p>
          <a:endParaRPr lang="en-US"/>
        </a:p>
      </dgm:t>
    </dgm:pt>
    <dgm:pt modelId="{33D53675-190E-4A01-88F3-AAD33FBCE544}">
      <dgm:prSet/>
      <dgm:spPr/>
      <dgm:t>
        <a:bodyPr/>
        <a:lstStyle/>
        <a:p>
          <a:r>
            <a:rPr lang="en-US"/>
            <a:t>Spend orbs to play cards and execute their effects. Alternatively, you can play a Reload card to replenish your bullets.</a:t>
          </a:r>
        </a:p>
      </dgm:t>
    </dgm:pt>
    <dgm:pt modelId="{C47AD4A5-FE9E-4585-B10F-34566766CF70}" type="parTrans" cxnId="{C8AAB515-68D2-4E0E-B48E-37B169800B39}">
      <dgm:prSet/>
      <dgm:spPr/>
      <dgm:t>
        <a:bodyPr/>
        <a:lstStyle/>
        <a:p>
          <a:endParaRPr lang="en-US"/>
        </a:p>
      </dgm:t>
    </dgm:pt>
    <dgm:pt modelId="{05388044-A40B-4872-87CC-B7A5A7D4645D}" type="sibTrans" cxnId="{C8AAB515-68D2-4E0E-B48E-37B169800B39}">
      <dgm:prSet/>
      <dgm:spPr/>
      <dgm:t>
        <a:bodyPr/>
        <a:lstStyle/>
        <a:p>
          <a:endParaRPr lang="en-US"/>
        </a:p>
      </dgm:t>
    </dgm:pt>
    <dgm:pt modelId="{C0C3A2D4-43BF-4588-AA6A-55819DCF7B96}">
      <dgm:prSet/>
      <dgm:spPr/>
      <dgm:t>
        <a:bodyPr/>
        <a:lstStyle/>
        <a:p>
          <a:r>
            <a:rPr lang="en-US"/>
            <a:t>Enemy Abilities:</a:t>
          </a:r>
        </a:p>
      </dgm:t>
    </dgm:pt>
    <dgm:pt modelId="{8F1E5508-82E4-461C-A9A8-62504A04A244}" type="parTrans" cxnId="{0F267A34-B34C-45A2-8FD2-6E3AF4538E0A}">
      <dgm:prSet/>
      <dgm:spPr/>
      <dgm:t>
        <a:bodyPr/>
        <a:lstStyle/>
        <a:p>
          <a:endParaRPr lang="en-US"/>
        </a:p>
      </dgm:t>
    </dgm:pt>
    <dgm:pt modelId="{23EF3A36-4A16-4B74-A6B3-B46F00DAD594}" type="sibTrans" cxnId="{0F267A34-B34C-45A2-8FD2-6E3AF4538E0A}">
      <dgm:prSet/>
      <dgm:spPr/>
      <dgm:t>
        <a:bodyPr/>
        <a:lstStyle/>
        <a:p>
          <a:endParaRPr lang="en-US"/>
        </a:p>
      </dgm:t>
    </dgm:pt>
    <dgm:pt modelId="{2B8D83E1-3CC9-45F0-9F9F-B95884533AB5}">
      <dgm:prSet/>
      <dgm:spPr/>
      <dgm:t>
        <a:bodyPr/>
        <a:lstStyle/>
        <a:p>
          <a:r>
            <a:rPr lang="en-US"/>
            <a:t>Enemy will also be demonstrating the same sort of abilities but the difference here. </a:t>
          </a:r>
          <a:br>
            <a:rPr lang="en-US"/>
          </a:br>
          <a:r>
            <a:rPr lang="en-US"/>
            <a:t>They will use their turn by the algorithm set in behind. </a:t>
          </a:r>
        </a:p>
      </dgm:t>
    </dgm:pt>
    <dgm:pt modelId="{4A4DBD57-D345-47BB-9590-ABBEE51EDD1A}" type="parTrans" cxnId="{1993047F-D81C-4779-8A28-622B3BC223C0}">
      <dgm:prSet/>
      <dgm:spPr/>
      <dgm:t>
        <a:bodyPr/>
        <a:lstStyle/>
        <a:p>
          <a:endParaRPr lang="en-US"/>
        </a:p>
      </dgm:t>
    </dgm:pt>
    <dgm:pt modelId="{4BCD7C24-66B8-4233-A672-C4AA5F2280BE}" type="sibTrans" cxnId="{1993047F-D81C-4779-8A28-622B3BC223C0}">
      <dgm:prSet/>
      <dgm:spPr/>
      <dgm:t>
        <a:bodyPr/>
        <a:lstStyle/>
        <a:p>
          <a:endParaRPr lang="en-US"/>
        </a:p>
      </dgm:t>
    </dgm:pt>
    <dgm:pt modelId="{D7394DF8-A001-4ACC-8E18-E0002EEFF859}">
      <dgm:prSet/>
      <dgm:spPr/>
      <dgm:t>
        <a:bodyPr/>
        <a:lstStyle/>
        <a:p>
          <a:r>
            <a:rPr lang="en-US"/>
            <a:t>The no.  and speed of the enemies will increase starting from 1 to 1 * 10/2 for the 10 levels and speed from 1 to 2 if (% 2 == 0)  i.e in one level the  no. of enemies increases the next level speed increases to double.</a:t>
          </a:r>
        </a:p>
      </dgm:t>
    </dgm:pt>
    <dgm:pt modelId="{69EC8358-E342-4EC5-A336-E446ECBEB47A}" type="parTrans" cxnId="{CDD2AA0C-A8F5-4465-BCB8-9F0F969A5450}">
      <dgm:prSet/>
      <dgm:spPr/>
      <dgm:t>
        <a:bodyPr/>
        <a:lstStyle/>
        <a:p>
          <a:endParaRPr lang="en-US"/>
        </a:p>
      </dgm:t>
    </dgm:pt>
    <dgm:pt modelId="{7276D4CB-48E4-48C0-92AE-ABEFB4183242}" type="sibTrans" cxnId="{CDD2AA0C-A8F5-4465-BCB8-9F0F969A5450}">
      <dgm:prSet/>
      <dgm:spPr/>
      <dgm:t>
        <a:bodyPr/>
        <a:lstStyle/>
        <a:p>
          <a:endParaRPr lang="en-US"/>
        </a:p>
      </dgm:t>
    </dgm:pt>
    <dgm:pt modelId="{32794DC5-BFA2-4A4F-8CA7-EA8940DABA38}" type="pres">
      <dgm:prSet presAssocID="{E05362D5-8A26-44EB-BF81-3AEC0256005F}" presName="linear" presStyleCnt="0">
        <dgm:presLayoutVars>
          <dgm:animLvl val="lvl"/>
          <dgm:resizeHandles val="exact"/>
        </dgm:presLayoutVars>
      </dgm:prSet>
      <dgm:spPr/>
    </dgm:pt>
    <dgm:pt modelId="{E20069B0-4746-4944-BAAB-6D76501836A7}" type="pres">
      <dgm:prSet presAssocID="{B74D39FE-67D1-47EC-A921-91E0798AE4A5}" presName="parentText" presStyleLbl="node1" presStyleIdx="0" presStyleCnt="5">
        <dgm:presLayoutVars>
          <dgm:chMax val="0"/>
          <dgm:bulletEnabled val="1"/>
        </dgm:presLayoutVars>
      </dgm:prSet>
      <dgm:spPr/>
    </dgm:pt>
    <dgm:pt modelId="{BA75E9C1-B79F-4A07-82E0-AC81E132D7CC}" type="pres">
      <dgm:prSet presAssocID="{12FF1BA5-A969-4F52-8836-9119EC3D17EF}" presName="spacer" presStyleCnt="0"/>
      <dgm:spPr/>
    </dgm:pt>
    <dgm:pt modelId="{6940BE6D-87F1-41D3-A33B-99E469BB4EC6}" type="pres">
      <dgm:prSet presAssocID="{33D53675-190E-4A01-88F3-AAD33FBCE544}" presName="parentText" presStyleLbl="node1" presStyleIdx="1" presStyleCnt="5">
        <dgm:presLayoutVars>
          <dgm:chMax val="0"/>
          <dgm:bulletEnabled val="1"/>
        </dgm:presLayoutVars>
      </dgm:prSet>
      <dgm:spPr/>
    </dgm:pt>
    <dgm:pt modelId="{D0237A43-3AD4-4DB7-B684-C479B9C13D1F}" type="pres">
      <dgm:prSet presAssocID="{05388044-A40B-4872-87CC-B7A5A7D4645D}" presName="spacer" presStyleCnt="0"/>
      <dgm:spPr/>
    </dgm:pt>
    <dgm:pt modelId="{195F6886-CC84-47BB-946D-70AAFA9140EB}" type="pres">
      <dgm:prSet presAssocID="{C0C3A2D4-43BF-4588-AA6A-55819DCF7B96}" presName="parentText" presStyleLbl="node1" presStyleIdx="2" presStyleCnt="5">
        <dgm:presLayoutVars>
          <dgm:chMax val="0"/>
          <dgm:bulletEnabled val="1"/>
        </dgm:presLayoutVars>
      </dgm:prSet>
      <dgm:spPr/>
    </dgm:pt>
    <dgm:pt modelId="{E16433B7-F87B-4887-86BF-42AB75AA949C}" type="pres">
      <dgm:prSet presAssocID="{23EF3A36-4A16-4B74-A6B3-B46F00DAD594}" presName="spacer" presStyleCnt="0"/>
      <dgm:spPr/>
    </dgm:pt>
    <dgm:pt modelId="{00BF00BC-4D97-461E-B075-83421D06E6F5}" type="pres">
      <dgm:prSet presAssocID="{2B8D83E1-3CC9-45F0-9F9F-B95884533AB5}" presName="parentText" presStyleLbl="node1" presStyleIdx="3" presStyleCnt="5">
        <dgm:presLayoutVars>
          <dgm:chMax val="0"/>
          <dgm:bulletEnabled val="1"/>
        </dgm:presLayoutVars>
      </dgm:prSet>
      <dgm:spPr/>
    </dgm:pt>
    <dgm:pt modelId="{6B4B7A9C-C01A-4007-87C6-A9CED03DBAD1}" type="pres">
      <dgm:prSet presAssocID="{4BCD7C24-66B8-4233-A672-C4AA5F2280BE}" presName="spacer" presStyleCnt="0"/>
      <dgm:spPr/>
    </dgm:pt>
    <dgm:pt modelId="{58AEAB1E-3927-42D9-BD00-CE908C5543CD}" type="pres">
      <dgm:prSet presAssocID="{D7394DF8-A001-4ACC-8E18-E0002EEFF859}" presName="parentText" presStyleLbl="node1" presStyleIdx="4" presStyleCnt="5">
        <dgm:presLayoutVars>
          <dgm:chMax val="0"/>
          <dgm:bulletEnabled val="1"/>
        </dgm:presLayoutVars>
      </dgm:prSet>
      <dgm:spPr/>
    </dgm:pt>
  </dgm:ptLst>
  <dgm:cxnLst>
    <dgm:cxn modelId="{CDD2AA0C-A8F5-4465-BCB8-9F0F969A5450}" srcId="{E05362D5-8A26-44EB-BF81-3AEC0256005F}" destId="{D7394DF8-A001-4ACC-8E18-E0002EEFF859}" srcOrd="4" destOrd="0" parTransId="{69EC8358-E342-4EC5-A336-E446ECBEB47A}" sibTransId="{7276D4CB-48E4-48C0-92AE-ABEFB4183242}"/>
    <dgm:cxn modelId="{C8AAB515-68D2-4E0E-B48E-37B169800B39}" srcId="{E05362D5-8A26-44EB-BF81-3AEC0256005F}" destId="{33D53675-190E-4A01-88F3-AAD33FBCE544}" srcOrd="1" destOrd="0" parTransId="{C47AD4A5-FE9E-4585-B10F-34566766CF70}" sibTransId="{05388044-A40B-4872-87CC-B7A5A7D4645D}"/>
    <dgm:cxn modelId="{0F267A34-B34C-45A2-8FD2-6E3AF4538E0A}" srcId="{E05362D5-8A26-44EB-BF81-3AEC0256005F}" destId="{C0C3A2D4-43BF-4588-AA6A-55819DCF7B96}" srcOrd="2" destOrd="0" parTransId="{8F1E5508-82E4-461C-A9A8-62504A04A244}" sibTransId="{23EF3A36-4A16-4B74-A6B3-B46F00DAD594}"/>
    <dgm:cxn modelId="{5C0F0D5B-DD19-479F-B5F0-E036894D8BCE}" type="presOf" srcId="{C0C3A2D4-43BF-4588-AA6A-55819DCF7B96}" destId="{195F6886-CC84-47BB-946D-70AAFA9140EB}" srcOrd="0" destOrd="0" presId="urn:microsoft.com/office/officeart/2005/8/layout/vList2"/>
    <dgm:cxn modelId="{A1FA774C-BABD-46F0-9A54-A643276DB221}" type="presOf" srcId="{B74D39FE-67D1-47EC-A921-91E0798AE4A5}" destId="{E20069B0-4746-4944-BAAB-6D76501836A7}" srcOrd="0" destOrd="0" presId="urn:microsoft.com/office/officeart/2005/8/layout/vList2"/>
    <dgm:cxn modelId="{1993047F-D81C-4779-8A28-622B3BC223C0}" srcId="{E05362D5-8A26-44EB-BF81-3AEC0256005F}" destId="{2B8D83E1-3CC9-45F0-9F9F-B95884533AB5}" srcOrd="3" destOrd="0" parTransId="{4A4DBD57-D345-47BB-9590-ABBEE51EDD1A}" sibTransId="{4BCD7C24-66B8-4233-A672-C4AA5F2280BE}"/>
    <dgm:cxn modelId="{B5FAD39E-F5DA-4AAD-ADAC-1838485B96F2}" type="presOf" srcId="{33D53675-190E-4A01-88F3-AAD33FBCE544}" destId="{6940BE6D-87F1-41D3-A33B-99E469BB4EC6}" srcOrd="0" destOrd="0" presId="urn:microsoft.com/office/officeart/2005/8/layout/vList2"/>
    <dgm:cxn modelId="{47E165A1-A9E4-4BC3-80F5-A3A20AB1B10F}" type="presOf" srcId="{D7394DF8-A001-4ACC-8E18-E0002EEFF859}" destId="{58AEAB1E-3927-42D9-BD00-CE908C5543CD}" srcOrd="0" destOrd="0" presId="urn:microsoft.com/office/officeart/2005/8/layout/vList2"/>
    <dgm:cxn modelId="{1BF5A0A4-60D3-4CE1-A46C-C5B135C09316}" srcId="{E05362D5-8A26-44EB-BF81-3AEC0256005F}" destId="{B74D39FE-67D1-47EC-A921-91E0798AE4A5}" srcOrd="0" destOrd="0" parTransId="{DB84D0CF-72EF-4963-9D2D-08423DC6EDCC}" sibTransId="{12FF1BA5-A969-4F52-8836-9119EC3D17EF}"/>
    <dgm:cxn modelId="{564308BD-1FA0-499F-A695-08DB660BCBA9}" type="presOf" srcId="{2B8D83E1-3CC9-45F0-9F9F-B95884533AB5}" destId="{00BF00BC-4D97-461E-B075-83421D06E6F5}" srcOrd="0" destOrd="0" presId="urn:microsoft.com/office/officeart/2005/8/layout/vList2"/>
    <dgm:cxn modelId="{C3C863ED-FC78-4FF4-95F2-7B6A959205BA}" type="presOf" srcId="{E05362D5-8A26-44EB-BF81-3AEC0256005F}" destId="{32794DC5-BFA2-4A4F-8CA7-EA8940DABA38}" srcOrd="0" destOrd="0" presId="urn:microsoft.com/office/officeart/2005/8/layout/vList2"/>
    <dgm:cxn modelId="{338040BF-D21A-4956-AED2-B586BEF7E2FA}" type="presParOf" srcId="{32794DC5-BFA2-4A4F-8CA7-EA8940DABA38}" destId="{E20069B0-4746-4944-BAAB-6D76501836A7}" srcOrd="0" destOrd="0" presId="urn:microsoft.com/office/officeart/2005/8/layout/vList2"/>
    <dgm:cxn modelId="{80B69DC3-1F14-4BFF-9F83-95ADC25DFFB8}" type="presParOf" srcId="{32794DC5-BFA2-4A4F-8CA7-EA8940DABA38}" destId="{BA75E9C1-B79F-4A07-82E0-AC81E132D7CC}" srcOrd="1" destOrd="0" presId="urn:microsoft.com/office/officeart/2005/8/layout/vList2"/>
    <dgm:cxn modelId="{5DFEABA8-723A-4DC3-8E96-87ECE688FAFB}" type="presParOf" srcId="{32794DC5-BFA2-4A4F-8CA7-EA8940DABA38}" destId="{6940BE6D-87F1-41D3-A33B-99E469BB4EC6}" srcOrd="2" destOrd="0" presId="urn:microsoft.com/office/officeart/2005/8/layout/vList2"/>
    <dgm:cxn modelId="{DE407492-9CDC-4E84-AD1B-C7835A9DE77F}" type="presParOf" srcId="{32794DC5-BFA2-4A4F-8CA7-EA8940DABA38}" destId="{D0237A43-3AD4-4DB7-B684-C479B9C13D1F}" srcOrd="3" destOrd="0" presId="urn:microsoft.com/office/officeart/2005/8/layout/vList2"/>
    <dgm:cxn modelId="{B5870CA0-20A2-4A4F-81EC-96D24776900A}" type="presParOf" srcId="{32794DC5-BFA2-4A4F-8CA7-EA8940DABA38}" destId="{195F6886-CC84-47BB-946D-70AAFA9140EB}" srcOrd="4" destOrd="0" presId="urn:microsoft.com/office/officeart/2005/8/layout/vList2"/>
    <dgm:cxn modelId="{C29B87DB-F1C2-467A-A7E3-AEA6572273EF}" type="presParOf" srcId="{32794DC5-BFA2-4A4F-8CA7-EA8940DABA38}" destId="{E16433B7-F87B-4887-86BF-42AB75AA949C}" srcOrd="5" destOrd="0" presId="urn:microsoft.com/office/officeart/2005/8/layout/vList2"/>
    <dgm:cxn modelId="{B4253511-3AA5-4B8E-B66F-2392F9AF238B}" type="presParOf" srcId="{32794DC5-BFA2-4A4F-8CA7-EA8940DABA38}" destId="{00BF00BC-4D97-461E-B075-83421D06E6F5}" srcOrd="6" destOrd="0" presId="urn:microsoft.com/office/officeart/2005/8/layout/vList2"/>
    <dgm:cxn modelId="{6D47AB27-A880-43B1-98AC-CBDBFDC4F5E4}" type="presParOf" srcId="{32794DC5-BFA2-4A4F-8CA7-EA8940DABA38}" destId="{6B4B7A9C-C01A-4007-87C6-A9CED03DBAD1}" srcOrd="7" destOrd="0" presId="urn:microsoft.com/office/officeart/2005/8/layout/vList2"/>
    <dgm:cxn modelId="{979A770A-CA22-459B-9923-34DA0AE00E67}" type="presParOf" srcId="{32794DC5-BFA2-4A4F-8CA7-EA8940DABA38}" destId="{58AEAB1E-3927-42D9-BD00-CE908C5543C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762A45-BFA4-471C-85F8-AEDB8DCC80AD}"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22BF69E9-ECF1-4184-BB45-BA2A82ECB855}">
      <dgm:prSet/>
      <dgm:spPr/>
      <dgm:t>
        <a:bodyPr/>
        <a:lstStyle/>
        <a:p>
          <a:r>
            <a:rPr lang="en-US"/>
            <a:t>You can imagine this game as a chess board with 10 rows in total:</a:t>
          </a:r>
        </a:p>
      </dgm:t>
    </dgm:pt>
    <dgm:pt modelId="{8D7CD46C-AE63-4EC8-A4E3-EAC1D274A56B}" type="parTrans" cxnId="{DFDD8625-A4CF-4D16-AFF7-E430B799F0DD}">
      <dgm:prSet/>
      <dgm:spPr/>
      <dgm:t>
        <a:bodyPr/>
        <a:lstStyle/>
        <a:p>
          <a:endParaRPr lang="en-US"/>
        </a:p>
      </dgm:t>
    </dgm:pt>
    <dgm:pt modelId="{505AA5F2-7793-4B99-8277-C9DE0B88CEFF}" type="sibTrans" cxnId="{DFDD8625-A4CF-4D16-AFF7-E430B799F0DD}">
      <dgm:prSet/>
      <dgm:spPr/>
      <dgm:t>
        <a:bodyPr/>
        <a:lstStyle/>
        <a:p>
          <a:endParaRPr lang="en-US"/>
        </a:p>
      </dgm:t>
    </dgm:pt>
    <dgm:pt modelId="{22484AEF-15C6-4583-9E23-796B54646EB4}">
      <dgm:prSet/>
      <dgm:spPr/>
      <dgm:t>
        <a:bodyPr/>
        <a:lstStyle/>
        <a:p>
          <a:r>
            <a:rPr lang="en-US"/>
            <a:t>We will be on the start of the board i.e row == 10</a:t>
          </a:r>
        </a:p>
      </dgm:t>
    </dgm:pt>
    <dgm:pt modelId="{135F2B5B-3CCE-4C12-8DAE-C7EBDDF010E0}" type="parTrans" cxnId="{55911724-7860-445F-8470-A779B9CE2154}">
      <dgm:prSet/>
      <dgm:spPr/>
      <dgm:t>
        <a:bodyPr/>
        <a:lstStyle/>
        <a:p>
          <a:endParaRPr lang="en-US"/>
        </a:p>
      </dgm:t>
    </dgm:pt>
    <dgm:pt modelId="{95F8EB8C-67BE-4D6F-B25A-C43FB8704E72}" type="sibTrans" cxnId="{55911724-7860-445F-8470-A779B9CE2154}">
      <dgm:prSet/>
      <dgm:spPr/>
      <dgm:t>
        <a:bodyPr/>
        <a:lstStyle/>
        <a:p>
          <a:endParaRPr lang="en-US"/>
        </a:p>
      </dgm:t>
    </dgm:pt>
    <dgm:pt modelId="{3D10BF09-D80B-48C3-96D3-323ECE39DE83}">
      <dgm:prSet/>
      <dgm:spPr/>
      <dgm:t>
        <a:bodyPr/>
        <a:lstStyle/>
        <a:p>
          <a:r>
            <a:rPr lang="en-US"/>
            <a:t>The enemies will start their from row == 0</a:t>
          </a:r>
        </a:p>
      </dgm:t>
    </dgm:pt>
    <dgm:pt modelId="{D4F92349-9D63-4522-A71C-FE521F7CAB79}" type="parTrans" cxnId="{999490F8-9FB2-4262-ACA8-B18FDCAFC670}">
      <dgm:prSet/>
      <dgm:spPr/>
      <dgm:t>
        <a:bodyPr/>
        <a:lstStyle/>
        <a:p>
          <a:endParaRPr lang="en-US"/>
        </a:p>
      </dgm:t>
    </dgm:pt>
    <dgm:pt modelId="{78527791-C9EE-4F39-B79A-571B3CE5150E}" type="sibTrans" cxnId="{999490F8-9FB2-4262-ACA8-B18FDCAFC670}">
      <dgm:prSet/>
      <dgm:spPr/>
      <dgm:t>
        <a:bodyPr/>
        <a:lstStyle/>
        <a:p>
          <a:endParaRPr lang="en-US"/>
        </a:p>
      </dgm:t>
    </dgm:pt>
    <dgm:pt modelId="{C20BAF36-EAD6-4470-AFEB-45061168E189}">
      <dgm:prSet/>
      <dgm:spPr/>
      <dgm:t>
        <a:bodyPr/>
        <a:lstStyle/>
        <a:p>
          <a:r>
            <a:rPr lang="en-US"/>
            <a:t>And advancing each row after one turn (each).</a:t>
          </a:r>
        </a:p>
      </dgm:t>
    </dgm:pt>
    <dgm:pt modelId="{71377548-C754-4513-8D7D-0093D80368DC}" type="parTrans" cxnId="{B52B8BCF-C23D-45FF-8BFA-68D9D5951F0F}">
      <dgm:prSet/>
      <dgm:spPr/>
      <dgm:t>
        <a:bodyPr/>
        <a:lstStyle/>
        <a:p>
          <a:endParaRPr lang="en-US"/>
        </a:p>
      </dgm:t>
    </dgm:pt>
    <dgm:pt modelId="{1ECDD0BF-46A6-4DC0-AB70-7E951A2136D6}" type="sibTrans" cxnId="{B52B8BCF-C23D-45FF-8BFA-68D9D5951F0F}">
      <dgm:prSet/>
      <dgm:spPr/>
      <dgm:t>
        <a:bodyPr/>
        <a:lstStyle/>
        <a:p>
          <a:endParaRPr lang="en-US"/>
        </a:p>
      </dgm:t>
    </dgm:pt>
    <dgm:pt modelId="{57B43E91-3E1A-4995-847E-05452123B0AA}">
      <dgm:prSet/>
      <dgm:spPr/>
      <dgm:t>
        <a:bodyPr/>
        <a:lstStyle/>
        <a:p>
          <a:r>
            <a:rPr lang="en-US"/>
            <a:t>Yes, you have gussed it right. We are going to use a 2D array with 0 pointing to no enemy in the specific row and 1 pointing  to presence of enemy.</a:t>
          </a:r>
        </a:p>
      </dgm:t>
    </dgm:pt>
    <dgm:pt modelId="{02BD214E-65C1-4896-B91B-5B234BD6F209}" type="parTrans" cxnId="{B8F1B8CD-85BA-4398-B81B-CF5805D46121}">
      <dgm:prSet/>
      <dgm:spPr/>
      <dgm:t>
        <a:bodyPr/>
        <a:lstStyle/>
        <a:p>
          <a:endParaRPr lang="en-US"/>
        </a:p>
      </dgm:t>
    </dgm:pt>
    <dgm:pt modelId="{C791107D-863D-4410-9C19-34CE2684D150}" type="sibTrans" cxnId="{B8F1B8CD-85BA-4398-B81B-CF5805D46121}">
      <dgm:prSet/>
      <dgm:spPr/>
      <dgm:t>
        <a:bodyPr/>
        <a:lstStyle/>
        <a:p>
          <a:endParaRPr lang="en-US"/>
        </a:p>
      </dgm:t>
    </dgm:pt>
    <dgm:pt modelId="{B78A7065-8CAB-495D-BB7A-4F7726A4111B}">
      <dgm:prSet/>
      <dgm:spPr/>
      <dgm:t>
        <a:bodyPr/>
        <a:lstStyle/>
        <a:p>
          <a:r>
            <a:rPr lang="en-US" dirty="0"/>
            <a:t>Ok, let’s talk about what we are </a:t>
          </a:r>
          <a:r>
            <a:rPr lang="en-US" dirty="0" err="1"/>
            <a:t>gonna</a:t>
          </a:r>
          <a:r>
            <a:rPr lang="en-US" dirty="0"/>
            <a:t> do with the cards. </a:t>
          </a:r>
          <a:br>
            <a:rPr lang="en-US" dirty="0"/>
          </a:br>
          <a:r>
            <a:rPr lang="en-US" dirty="0"/>
            <a:t>Oh. Nothing crazy just a 2d array containing the card name quantity in the next column.</a:t>
          </a:r>
        </a:p>
      </dgm:t>
    </dgm:pt>
    <dgm:pt modelId="{03A8EE4B-F946-440F-AC00-728B1D613AC5}" type="parTrans" cxnId="{2CC280A3-2403-4D17-89F7-CC5375567AE3}">
      <dgm:prSet/>
      <dgm:spPr/>
      <dgm:t>
        <a:bodyPr/>
        <a:lstStyle/>
        <a:p>
          <a:endParaRPr lang="en-US"/>
        </a:p>
      </dgm:t>
    </dgm:pt>
    <dgm:pt modelId="{E9BBE271-FADF-4A6F-85E7-E71C86C23C9E}" type="sibTrans" cxnId="{2CC280A3-2403-4D17-89F7-CC5375567AE3}">
      <dgm:prSet/>
      <dgm:spPr/>
      <dgm:t>
        <a:bodyPr/>
        <a:lstStyle/>
        <a:p>
          <a:endParaRPr lang="en-US"/>
        </a:p>
      </dgm:t>
    </dgm:pt>
    <dgm:pt modelId="{A0BDEDCF-9D4D-4BF6-A79D-F9A8F7026B17}">
      <dgm:prSet/>
      <dgm:spPr/>
      <dgm:t>
        <a:bodyPr/>
        <a:lstStyle/>
        <a:p>
          <a:r>
            <a:rPr lang="en-US"/>
            <a:t>What algorithem on which enemy is relaying to use their abilities. That’s is  randomization.</a:t>
          </a:r>
        </a:p>
      </dgm:t>
    </dgm:pt>
    <dgm:pt modelId="{88ADCABC-47C7-4AE2-9D76-FA69947F18B0}" type="parTrans" cxnId="{C2177A03-A01D-47F6-A03F-587D2F404731}">
      <dgm:prSet/>
      <dgm:spPr/>
      <dgm:t>
        <a:bodyPr/>
        <a:lstStyle/>
        <a:p>
          <a:endParaRPr lang="en-US"/>
        </a:p>
      </dgm:t>
    </dgm:pt>
    <dgm:pt modelId="{C7AF5AA4-99E2-44EB-B338-94F3F5644B75}" type="sibTrans" cxnId="{C2177A03-A01D-47F6-A03F-587D2F404731}">
      <dgm:prSet/>
      <dgm:spPr/>
      <dgm:t>
        <a:bodyPr/>
        <a:lstStyle/>
        <a:p>
          <a:endParaRPr lang="en-US"/>
        </a:p>
      </dgm:t>
    </dgm:pt>
    <dgm:pt modelId="{3B65ADE5-AFDD-45C1-9E48-D02DB62D41D9}">
      <dgm:prSet/>
      <dgm:spPr/>
      <dgm:t>
        <a:bodyPr/>
        <a:lstStyle/>
        <a:p>
          <a:r>
            <a:rPr lang="en-US"/>
            <a:t>But the players should be given the right to choose card according their will. (Now you will like to play this game).</a:t>
          </a:r>
        </a:p>
      </dgm:t>
    </dgm:pt>
    <dgm:pt modelId="{53E30AB2-C786-4382-BD8A-05DC0A0F2424}" type="parTrans" cxnId="{180B7C2E-74CA-4234-9FF1-B759282F5EEE}">
      <dgm:prSet/>
      <dgm:spPr/>
      <dgm:t>
        <a:bodyPr/>
        <a:lstStyle/>
        <a:p>
          <a:endParaRPr lang="en-US"/>
        </a:p>
      </dgm:t>
    </dgm:pt>
    <dgm:pt modelId="{D70A9508-CC63-4FB0-8971-4F2E9151E066}" type="sibTrans" cxnId="{180B7C2E-74CA-4234-9FF1-B759282F5EEE}">
      <dgm:prSet/>
      <dgm:spPr/>
      <dgm:t>
        <a:bodyPr/>
        <a:lstStyle/>
        <a:p>
          <a:endParaRPr lang="en-US"/>
        </a:p>
      </dgm:t>
    </dgm:pt>
    <dgm:pt modelId="{4CA67676-1003-48FA-A422-EF6F664125B9}" type="pres">
      <dgm:prSet presAssocID="{E1762A45-BFA4-471C-85F8-AEDB8DCC80AD}" presName="Name0" presStyleCnt="0">
        <dgm:presLayoutVars>
          <dgm:dir/>
          <dgm:resizeHandles val="exact"/>
        </dgm:presLayoutVars>
      </dgm:prSet>
      <dgm:spPr/>
    </dgm:pt>
    <dgm:pt modelId="{57F5CCEE-2AFA-4782-9D69-CFA3BD4FF886}" type="pres">
      <dgm:prSet presAssocID="{22BF69E9-ECF1-4184-BB45-BA2A82ECB855}" presName="node" presStyleLbl="node1" presStyleIdx="0" presStyleCnt="8">
        <dgm:presLayoutVars>
          <dgm:bulletEnabled val="1"/>
        </dgm:presLayoutVars>
      </dgm:prSet>
      <dgm:spPr/>
    </dgm:pt>
    <dgm:pt modelId="{B953DF03-87D0-4FF2-8623-EADAC392C390}" type="pres">
      <dgm:prSet presAssocID="{505AA5F2-7793-4B99-8277-C9DE0B88CEFF}" presName="sibTrans" presStyleLbl="sibTrans1D1" presStyleIdx="0" presStyleCnt="7"/>
      <dgm:spPr/>
    </dgm:pt>
    <dgm:pt modelId="{0D9CB625-D904-41B6-BEFF-554E4AF61544}" type="pres">
      <dgm:prSet presAssocID="{505AA5F2-7793-4B99-8277-C9DE0B88CEFF}" presName="connectorText" presStyleLbl="sibTrans1D1" presStyleIdx="0" presStyleCnt="7"/>
      <dgm:spPr/>
    </dgm:pt>
    <dgm:pt modelId="{57477570-A82F-4B5D-B6F8-38611C4B602F}" type="pres">
      <dgm:prSet presAssocID="{22484AEF-15C6-4583-9E23-796B54646EB4}" presName="node" presStyleLbl="node1" presStyleIdx="1" presStyleCnt="8">
        <dgm:presLayoutVars>
          <dgm:bulletEnabled val="1"/>
        </dgm:presLayoutVars>
      </dgm:prSet>
      <dgm:spPr/>
    </dgm:pt>
    <dgm:pt modelId="{4021EA4D-B69D-45B2-8D9B-7F53AA11094A}" type="pres">
      <dgm:prSet presAssocID="{95F8EB8C-67BE-4D6F-B25A-C43FB8704E72}" presName="sibTrans" presStyleLbl="sibTrans1D1" presStyleIdx="1" presStyleCnt="7"/>
      <dgm:spPr/>
    </dgm:pt>
    <dgm:pt modelId="{2FD4EB9F-014C-4CF9-815D-0CEA346FFABC}" type="pres">
      <dgm:prSet presAssocID="{95F8EB8C-67BE-4D6F-B25A-C43FB8704E72}" presName="connectorText" presStyleLbl="sibTrans1D1" presStyleIdx="1" presStyleCnt="7"/>
      <dgm:spPr/>
    </dgm:pt>
    <dgm:pt modelId="{EFD08D48-C8BC-442C-881F-CDE16AB81D10}" type="pres">
      <dgm:prSet presAssocID="{3D10BF09-D80B-48C3-96D3-323ECE39DE83}" presName="node" presStyleLbl="node1" presStyleIdx="2" presStyleCnt="8">
        <dgm:presLayoutVars>
          <dgm:bulletEnabled val="1"/>
        </dgm:presLayoutVars>
      </dgm:prSet>
      <dgm:spPr/>
    </dgm:pt>
    <dgm:pt modelId="{83A6722B-27DD-4804-92C1-5A65587D1EE9}" type="pres">
      <dgm:prSet presAssocID="{78527791-C9EE-4F39-B79A-571B3CE5150E}" presName="sibTrans" presStyleLbl="sibTrans1D1" presStyleIdx="2" presStyleCnt="7"/>
      <dgm:spPr/>
    </dgm:pt>
    <dgm:pt modelId="{A22700AB-DD6A-478D-B7A4-E121FCDB8EC6}" type="pres">
      <dgm:prSet presAssocID="{78527791-C9EE-4F39-B79A-571B3CE5150E}" presName="connectorText" presStyleLbl="sibTrans1D1" presStyleIdx="2" presStyleCnt="7"/>
      <dgm:spPr/>
    </dgm:pt>
    <dgm:pt modelId="{CE1404B7-C88F-4E14-83AD-04393988E210}" type="pres">
      <dgm:prSet presAssocID="{C20BAF36-EAD6-4470-AFEB-45061168E189}" presName="node" presStyleLbl="node1" presStyleIdx="3" presStyleCnt="8">
        <dgm:presLayoutVars>
          <dgm:bulletEnabled val="1"/>
        </dgm:presLayoutVars>
      </dgm:prSet>
      <dgm:spPr/>
    </dgm:pt>
    <dgm:pt modelId="{086B0C62-3188-4C69-8E42-6E713393E7D8}" type="pres">
      <dgm:prSet presAssocID="{1ECDD0BF-46A6-4DC0-AB70-7E951A2136D6}" presName="sibTrans" presStyleLbl="sibTrans1D1" presStyleIdx="3" presStyleCnt="7"/>
      <dgm:spPr/>
    </dgm:pt>
    <dgm:pt modelId="{7DFA866A-2B06-474B-9439-3DA8F1D0A502}" type="pres">
      <dgm:prSet presAssocID="{1ECDD0BF-46A6-4DC0-AB70-7E951A2136D6}" presName="connectorText" presStyleLbl="sibTrans1D1" presStyleIdx="3" presStyleCnt="7"/>
      <dgm:spPr/>
    </dgm:pt>
    <dgm:pt modelId="{1252C69A-3101-4D4B-BE25-674BEF0FBF91}" type="pres">
      <dgm:prSet presAssocID="{57B43E91-3E1A-4995-847E-05452123B0AA}" presName="node" presStyleLbl="node1" presStyleIdx="4" presStyleCnt="8">
        <dgm:presLayoutVars>
          <dgm:bulletEnabled val="1"/>
        </dgm:presLayoutVars>
      </dgm:prSet>
      <dgm:spPr/>
    </dgm:pt>
    <dgm:pt modelId="{62EB9AF7-80D7-4711-8056-36792139AD1E}" type="pres">
      <dgm:prSet presAssocID="{C791107D-863D-4410-9C19-34CE2684D150}" presName="sibTrans" presStyleLbl="sibTrans1D1" presStyleIdx="4" presStyleCnt="7"/>
      <dgm:spPr/>
    </dgm:pt>
    <dgm:pt modelId="{DD775D61-17A5-479B-A8DD-00EE12D57B18}" type="pres">
      <dgm:prSet presAssocID="{C791107D-863D-4410-9C19-34CE2684D150}" presName="connectorText" presStyleLbl="sibTrans1D1" presStyleIdx="4" presStyleCnt="7"/>
      <dgm:spPr/>
    </dgm:pt>
    <dgm:pt modelId="{04B6BA3D-7D65-4D40-9EC9-4036EDBB669E}" type="pres">
      <dgm:prSet presAssocID="{B78A7065-8CAB-495D-BB7A-4F7726A4111B}" presName="node" presStyleLbl="node1" presStyleIdx="5" presStyleCnt="8" custLinFactNeighborX="3387" custLinFactNeighborY="2117">
        <dgm:presLayoutVars>
          <dgm:bulletEnabled val="1"/>
        </dgm:presLayoutVars>
      </dgm:prSet>
      <dgm:spPr/>
    </dgm:pt>
    <dgm:pt modelId="{0F55F704-7BAA-4246-B53B-C553D25E0B34}" type="pres">
      <dgm:prSet presAssocID="{E9BBE271-FADF-4A6F-85E7-E71C86C23C9E}" presName="sibTrans" presStyleLbl="sibTrans1D1" presStyleIdx="5" presStyleCnt="7"/>
      <dgm:spPr/>
    </dgm:pt>
    <dgm:pt modelId="{22AB3CFE-5DB6-4D3D-98A7-90872D3AA866}" type="pres">
      <dgm:prSet presAssocID="{E9BBE271-FADF-4A6F-85E7-E71C86C23C9E}" presName="connectorText" presStyleLbl="sibTrans1D1" presStyleIdx="5" presStyleCnt="7"/>
      <dgm:spPr/>
    </dgm:pt>
    <dgm:pt modelId="{298EBEA6-E3CE-42C6-9BA1-7D5271DEACF7}" type="pres">
      <dgm:prSet presAssocID="{A0BDEDCF-9D4D-4BF6-A79D-F9A8F7026B17}" presName="node" presStyleLbl="node1" presStyleIdx="6" presStyleCnt="8">
        <dgm:presLayoutVars>
          <dgm:bulletEnabled val="1"/>
        </dgm:presLayoutVars>
      </dgm:prSet>
      <dgm:spPr/>
    </dgm:pt>
    <dgm:pt modelId="{37184A72-72D4-4117-BB32-D93FACDAFC1D}" type="pres">
      <dgm:prSet presAssocID="{C7AF5AA4-99E2-44EB-B338-94F3F5644B75}" presName="sibTrans" presStyleLbl="sibTrans1D1" presStyleIdx="6" presStyleCnt="7"/>
      <dgm:spPr/>
    </dgm:pt>
    <dgm:pt modelId="{EDD65290-542B-4583-A820-D4682C8C1456}" type="pres">
      <dgm:prSet presAssocID="{C7AF5AA4-99E2-44EB-B338-94F3F5644B75}" presName="connectorText" presStyleLbl="sibTrans1D1" presStyleIdx="6" presStyleCnt="7"/>
      <dgm:spPr/>
    </dgm:pt>
    <dgm:pt modelId="{CEF8BF25-FA4E-4765-9C04-61F9B4B35ECE}" type="pres">
      <dgm:prSet presAssocID="{3B65ADE5-AFDD-45C1-9E48-D02DB62D41D9}" presName="node" presStyleLbl="node1" presStyleIdx="7" presStyleCnt="8">
        <dgm:presLayoutVars>
          <dgm:bulletEnabled val="1"/>
        </dgm:presLayoutVars>
      </dgm:prSet>
      <dgm:spPr/>
    </dgm:pt>
  </dgm:ptLst>
  <dgm:cxnLst>
    <dgm:cxn modelId="{80B23901-CC50-4277-B6FE-2FA7FA60B646}" type="presOf" srcId="{1ECDD0BF-46A6-4DC0-AB70-7E951A2136D6}" destId="{086B0C62-3188-4C69-8E42-6E713393E7D8}" srcOrd="0" destOrd="0" presId="urn:microsoft.com/office/officeart/2016/7/layout/RepeatingBendingProcessNew"/>
    <dgm:cxn modelId="{C2177A03-A01D-47F6-A03F-587D2F404731}" srcId="{E1762A45-BFA4-471C-85F8-AEDB8DCC80AD}" destId="{A0BDEDCF-9D4D-4BF6-A79D-F9A8F7026B17}" srcOrd="6" destOrd="0" parTransId="{88ADCABC-47C7-4AE2-9D76-FA69947F18B0}" sibTransId="{C7AF5AA4-99E2-44EB-B338-94F3F5644B75}"/>
    <dgm:cxn modelId="{55911724-7860-445F-8470-A779B9CE2154}" srcId="{E1762A45-BFA4-471C-85F8-AEDB8DCC80AD}" destId="{22484AEF-15C6-4583-9E23-796B54646EB4}" srcOrd="1" destOrd="0" parTransId="{135F2B5B-3CCE-4C12-8DAE-C7EBDDF010E0}" sibTransId="{95F8EB8C-67BE-4D6F-B25A-C43FB8704E72}"/>
    <dgm:cxn modelId="{097AD524-7492-4CC6-99C2-3FB238D888B2}" type="presOf" srcId="{C20BAF36-EAD6-4470-AFEB-45061168E189}" destId="{CE1404B7-C88F-4E14-83AD-04393988E210}" srcOrd="0" destOrd="0" presId="urn:microsoft.com/office/officeart/2016/7/layout/RepeatingBendingProcessNew"/>
    <dgm:cxn modelId="{DFDD8625-A4CF-4D16-AFF7-E430B799F0DD}" srcId="{E1762A45-BFA4-471C-85F8-AEDB8DCC80AD}" destId="{22BF69E9-ECF1-4184-BB45-BA2A82ECB855}" srcOrd="0" destOrd="0" parTransId="{8D7CD46C-AE63-4EC8-A4E3-EAC1D274A56B}" sibTransId="{505AA5F2-7793-4B99-8277-C9DE0B88CEFF}"/>
    <dgm:cxn modelId="{180B7C2E-74CA-4234-9FF1-B759282F5EEE}" srcId="{E1762A45-BFA4-471C-85F8-AEDB8DCC80AD}" destId="{3B65ADE5-AFDD-45C1-9E48-D02DB62D41D9}" srcOrd="7" destOrd="0" parTransId="{53E30AB2-C786-4382-BD8A-05DC0A0F2424}" sibTransId="{D70A9508-CC63-4FB0-8971-4F2E9151E066}"/>
    <dgm:cxn modelId="{E4AF503F-B50D-4DD8-A362-6870D30E4509}" type="presOf" srcId="{57B43E91-3E1A-4995-847E-05452123B0AA}" destId="{1252C69A-3101-4D4B-BE25-674BEF0FBF91}" srcOrd="0" destOrd="0" presId="urn:microsoft.com/office/officeart/2016/7/layout/RepeatingBendingProcessNew"/>
    <dgm:cxn modelId="{CC98CF5F-5DD7-431F-91A3-FC2F28BEE03B}" type="presOf" srcId="{95F8EB8C-67BE-4D6F-B25A-C43FB8704E72}" destId="{4021EA4D-B69D-45B2-8D9B-7F53AA11094A}" srcOrd="0" destOrd="0" presId="urn:microsoft.com/office/officeart/2016/7/layout/RepeatingBendingProcessNew"/>
    <dgm:cxn modelId="{9820F660-8DAF-4590-8551-0456BCBE37C2}" type="presOf" srcId="{C791107D-863D-4410-9C19-34CE2684D150}" destId="{DD775D61-17A5-479B-A8DD-00EE12D57B18}" srcOrd="1" destOrd="0" presId="urn:microsoft.com/office/officeart/2016/7/layout/RepeatingBendingProcessNew"/>
    <dgm:cxn modelId="{796F296C-9287-4A56-A79D-6B98AB9D29CB}" type="presOf" srcId="{E1762A45-BFA4-471C-85F8-AEDB8DCC80AD}" destId="{4CA67676-1003-48FA-A422-EF6F664125B9}" srcOrd="0" destOrd="0" presId="urn:microsoft.com/office/officeart/2016/7/layout/RepeatingBendingProcessNew"/>
    <dgm:cxn modelId="{FAE6294E-A905-4D68-886F-279CD99209B2}" type="presOf" srcId="{1ECDD0BF-46A6-4DC0-AB70-7E951A2136D6}" destId="{7DFA866A-2B06-474B-9439-3DA8F1D0A502}" srcOrd="1" destOrd="0" presId="urn:microsoft.com/office/officeart/2016/7/layout/RepeatingBendingProcessNew"/>
    <dgm:cxn modelId="{A8926276-DAFB-4AEA-BFD6-56E050A3DC1D}" type="presOf" srcId="{3B65ADE5-AFDD-45C1-9E48-D02DB62D41D9}" destId="{CEF8BF25-FA4E-4765-9C04-61F9B4B35ECE}" srcOrd="0" destOrd="0" presId="urn:microsoft.com/office/officeart/2016/7/layout/RepeatingBendingProcessNew"/>
    <dgm:cxn modelId="{E4DC2F58-6738-433E-8CB1-10B18753DD73}" type="presOf" srcId="{505AA5F2-7793-4B99-8277-C9DE0B88CEFF}" destId="{0D9CB625-D904-41B6-BEFF-554E4AF61544}" srcOrd="1" destOrd="0" presId="urn:microsoft.com/office/officeart/2016/7/layout/RepeatingBendingProcessNew"/>
    <dgm:cxn modelId="{B8AE107D-69E4-4D4C-BAD5-7ACCEDC8E758}" type="presOf" srcId="{A0BDEDCF-9D4D-4BF6-A79D-F9A8F7026B17}" destId="{298EBEA6-E3CE-42C6-9BA1-7D5271DEACF7}" srcOrd="0" destOrd="0" presId="urn:microsoft.com/office/officeart/2016/7/layout/RepeatingBendingProcessNew"/>
    <dgm:cxn modelId="{34B6AD88-BE86-4944-BA69-377790574916}" type="presOf" srcId="{22484AEF-15C6-4583-9E23-796B54646EB4}" destId="{57477570-A82F-4B5D-B6F8-38611C4B602F}" srcOrd="0" destOrd="0" presId="urn:microsoft.com/office/officeart/2016/7/layout/RepeatingBendingProcessNew"/>
    <dgm:cxn modelId="{DE705D97-4A8A-4460-8BC4-99D2D1EE5299}" type="presOf" srcId="{C7AF5AA4-99E2-44EB-B338-94F3F5644B75}" destId="{37184A72-72D4-4117-BB32-D93FACDAFC1D}" srcOrd="0" destOrd="0" presId="urn:microsoft.com/office/officeart/2016/7/layout/RepeatingBendingProcessNew"/>
    <dgm:cxn modelId="{E2C5419C-7A3A-40C9-B531-D46DB36EA9CE}" type="presOf" srcId="{B78A7065-8CAB-495D-BB7A-4F7726A4111B}" destId="{04B6BA3D-7D65-4D40-9EC9-4036EDBB669E}" srcOrd="0" destOrd="0" presId="urn:microsoft.com/office/officeart/2016/7/layout/RepeatingBendingProcessNew"/>
    <dgm:cxn modelId="{2CC280A3-2403-4D17-89F7-CC5375567AE3}" srcId="{E1762A45-BFA4-471C-85F8-AEDB8DCC80AD}" destId="{B78A7065-8CAB-495D-BB7A-4F7726A4111B}" srcOrd="5" destOrd="0" parTransId="{03A8EE4B-F946-440F-AC00-728B1D613AC5}" sibTransId="{E9BBE271-FADF-4A6F-85E7-E71C86C23C9E}"/>
    <dgm:cxn modelId="{8D4545A4-2380-45CC-AAF5-E0B226E874CE}" type="presOf" srcId="{C791107D-863D-4410-9C19-34CE2684D150}" destId="{62EB9AF7-80D7-4711-8056-36792139AD1E}" srcOrd="0" destOrd="0" presId="urn:microsoft.com/office/officeart/2016/7/layout/RepeatingBendingProcessNew"/>
    <dgm:cxn modelId="{6CDADDAD-1688-48F6-8722-F3062C0D0D9D}" type="presOf" srcId="{505AA5F2-7793-4B99-8277-C9DE0B88CEFF}" destId="{B953DF03-87D0-4FF2-8623-EADAC392C390}" srcOrd="0" destOrd="0" presId="urn:microsoft.com/office/officeart/2016/7/layout/RepeatingBendingProcessNew"/>
    <dgm:cxn modelId="{26039EB4-2B34-4E62-ABCA-D24E560D7E1F}" type="presOf" srcId="{3D10BF09-D80B-48C3-96D3-323ECE39DE83}" destId="{EFD08D48-C8BC-442C-881F-CDE16AB81D10}" srcOrd="0" destOrd="0" presId="urn:microsoft.com/office/officeart/2016/7/layout/RepeatingBendingProcessNew"/>
    <dgm:cxn modelId="{064D9EC8-1D70-4ECC-BF9C-64B1FBF7024B}" type="presOf" srcId="{E9BBE271-FADF-4A6F-85E7-E71C86C23C9E}" destId="{0F55F704-7BAA-4246-B53B-C553D25E0B34}" srcOrd="0" destOrd="0" presId="urn:microsoft.com/office/officeart/2016/7/layout/RepeatingBendingProcessNew"/>
    <dgm:cxn modelId="{9AE371CC-7176-4E70-8C30-85EE0593B8F7}" type="presOf" srcId="{78527791-C9EE-4F39-B79A-571B3CE5150E}" destId="{83A6722B-27DD-4804-92C1-5A65587D1EE9}" srcOrd="0" destOrd="0" presId="urn:microsoft.com/office/officeart/2016/7/layout/RepeatingBendingProcessNew"/>
    <dgm:cxn modelId="{B8F1B8CD-85BA-4398-B81B-CF5805D46121}" srcId="{E1762A45-BFA4-471C-85F8-AEDB8DCC80AD}" destId="{57B43E91-3E1A-4995-847E-05452123B0AA}" srcOrd="4" destOrd="0" parTransId="{02BD214E-65C1-4896-B91B-5B234BD6F209}" sibTransId="{C791107D-863D-4410-9C19-34CE2684D150}"/>
    <dgm:cxn modelId="{B52B8BCF-C23D-45FF-8BFA-68D9D5951F0F}" srcId="{E1762A45-BFA4-471C-85F8-AEDB8DCC80AD}" destId="{C20BAF36-EAD6-4470-AFEB-45061168E189}" srcOrd="3" destOrd="0" parTransId="{71377548-C754-4513-8D7D-0093D80368DC}" sibTransId="{1ECDD0BF-46A6-4DC0-AB70-7E951A2136D6}"/>
    <dgm:cxn modelId="{B10D7BD7-BB48-4789-A11F-930C5693C1CD}" type="presOf" srcId="{78527791-C9EE-4F39-B79A-571B3CE5150E}" destId="{A22700AB-DD6A-478D-B7A4-E121FCDB8EC6}" srcOrd="1" destOrd="0" presId="urn:microsoft.com/office/officeart/2016/7/layout/RepeatingBendingProcessNew"/>
    <dgm:cxn modelId="{AEBF64E2-DA12-4CE3-B36F-FDFD2D5AFAED}" type="presOf" srcId="{95F8EB8C-67BE-4D6F-B25A-C43FB8704E72}" destId="{2FD4EB9F-014C-4CF9-815D-0CEA346FFABC}" srcOrd="1" destOrd="0" presId="urn:microsoft.com/office/officeart/2016/7/layout/RepeatingBendingProcessNew"/>
    <dgm:cxn modelId="{999490F8-9FB2-4262-ACA8-B18FDCAFC670}" srcId="{E1762A45-BFA4-471C-85F8-AEDB8DCC80AD}" destId="{3D10BF09-D80B-48C3-96D3-323ECE39DE83}" srcOrd="2" destOrd="0" parTransId="{D4F92349-9D63-4522-A71C-FE521F7CAB79}" sibTransId="{78527791-C9EE-4F39-B79A-571B3CE5150E}"/>
    <dgm:cxn modelId="{6F2DAFF8-FF33-4C08-94F2-1797BFA6FAFE}" type="presOf" srcId="{E9BBE271-FADF-4A6F-85E7-E71C86C23C9E}" destId="{22AB3CFE-5DB6-4D3D-98A7-90872D3AA866}" srcOrd="1" destOrd="0" presId="urn:microsoft.com/office/officeart/2016/7/layout/RepeatingBendingProcessNew"/>
    <dgm:cxn modelId="{F7EBC8FD-0AA8-4273-AF92-F2E003D2626E}" type="presOf" srcId="{22BF69E9-ECF1-4184-BB45-BA2A82ECB855}" destId="{57F5CCEE-2AFA-4782-9D69-CFA3BD4FF886}" srcOrd="0" destOrd="0" presId="urn:microsoft.com/office/officeart/2016/7/layout/RepeatingBendingProcessNew"/>
    <dgm:cxn modelId="{0124FCFF-3A9E-44EC-8FC0-F6EE9B3A2790}" type="presOf" srcId="{C7AF5AA4-99E2-44EB-B338-94F3F5644B75}" destId="{EDD65290-542B-4583-A820-D4682C8C1456}" srcOrd="1" destOrd="0" presId="urn:microsoft.com/office/officeart/2016/7/layout/RepeatingBendingProcessNew"/>
    <dgm:cxn modelId="{5FC6B4C4-5F91-4CC7-85C3-5932417917D0}" type="presParOf" srcId="{4CA67676-1003-48FA-A422-EF6F664125B9}" destId="{57F5CCEE-2AFA-4782-9D69-CFA3BD4FF886}" srcOrd="0" destOrd="0" presId="urn:microsoft.com/office/officeart/2016/7/layout/RepeatingBendingProcessNew"/>
    <dgm:cxn modelId="{54D1B2C1-1402-41F8-B704-367B7878C118}" type="presParOf" srcId="{4CA67676-1003-48FA-A422-EF6F664125B9}" destId="{B953DF03-87D0-4FF2-8623-EADAC392C390}" srcOrd="1" destOrd="0" presId="urn:microsoft.com/office/officeart/2016/7/layout/RepeatingBendingProcessNew"/>
    <dgm:cxn modelId="{4EF99DAF-6677-4928-A868-22A937CEE618}" type="presParOf" srcId="{B953DF03-87D0-4FF2-8623-EADAC392C390}" destId="{0D9CB625-D904-41B6-BEFF-554E4AF61544}" srcOrd="0" destOrd="0" presId="urn:microsoft.com/office/officeart/2016/7/layout/RepeatingBendingProcessNew"/>
    <dgm:cxn modelId="{8DF47379-ED45-4934-9829-7778CB8ACAB1}" type="presParOf" srcId="{4CA67676-1003-48FA-A422-EF6F664125B9}" destId="{57477570-A82F-4B5D-B6F8-38611C4B602F}" srcOrd="2" destOrd="0" presId="urn:microsoft.com/office/officeart/2016/7/layout/RepeatingBendingProcessNew"/>
    <dgm:cxn modelId="{A809CE43-98D1-4F30-BD0E-429D377A02DE}" type="presParOf" srcId="{4CA67676-1003-48FA-A422-EF6F664125B9}" destId="{4021EA4D-B69D-45B2-8D9B-7F53AA11094A}" srcOrd="3" destOrd="0" presId="urn:microsoft.com/office/officeart/2016/7/layout/RepeatingBendingProcessNew"/>
    <dgm:cxn modelId="{33AC5E02-2296-4D8D-B582-BE1DB8DBB4AE}" type="presParOf" srcId="{4021EA4D-B69D-45B2-8D9B-7F53AA11094A}" destId="{2FD4EB9F-014C-4CF9-815D-0CEA346FFABC}" srcOrd="0" destOrd="0" presId="urn:microsoft.com/office/officeart/2016/7/layout/RepeatingBendingProcessNew"/>
    <dgm:cxn modelId="{CE413236-72F9-4E59-A70F-9440EE99A356}" type="presParOf" srcId="{4CA67676-1003-48FA-A422-EF6F664125B9}" destId="{EFD08D48-C8BC-442C-881F-CDE16AB81D10}" srcOrd="4" destOrd="0" presId="urn:microsoft.com/office/officeart/2016/7/layout/RepeatingBendingProcessNew"/>
    <dgm:cxn modelId="{9AECA805-1EA1-48A4-9C62-0B0F0A7767D8}" type="presParOf" srcId="{4CA67676-1003-48FA-A422-EF6F664125B9}" destId="{83A6722B-27DD-4804-92C1-5A65587D1EE9}" srcOrd="5" destOrd="0" presId="urn:microsoft.com/office/officeart/2016/7/layout/RepeatingBendingProcessNew"/>
    <dgm:cxn modelId="{4ADFD054-7A66-45F9-9231-121857815170}" type="presParOf" srcId="{83A6722B-27DD-4804-92C1-5A65587D1EE9}" destId="{A22700AB-DD6A-478D-B7A4-E121FCDB8EC6}" srcOrd="0" destOrd="0" presId="urn:microsoft.com/office/officeart/2016/7/layout/RepeatingBendingProcessNew"/>
    <dgm:cxn modelId="{F771CE72-0489-4D20-A4CE-D6612C87F018}" type="presParOf" srcId="{4CA67676-1003-48FA-A422-EF6F664125B9}" destId="{CE1404B7-C88F-4E14-83AD-04393988E210}" srcOrd="6" destOrd="0" presId="urn:microsoft.com/office/officeart/2016/7/layout/RepeatingBendingProcessNew"/>
    <dgm:cxn modelId="{84ED8A1E-8771-436D-830A-CFB50C8B42FB}" type="presParOf" srcId="{4CA67676-1003-48FA-A422-EF6F664125B9}" destId="{086B0C62-3188-4C69-8E42-6E713393E7D8}" srcOrd="7" destOrd="0" presId="urn:microsoft.com/office/officeart/2016/7/layout/RepeatingBendingProcessNew"/>
    <dgm:cxn modelId="{E519E8DC-7FC4-4740-906B-6458FE317335}" type="presParOf" srcId="{086B0C62-3188-4C69-8E42-6E713393E7D8}" destId="{7DFA866A-2B06-474B-9439-3DA8F1D0A502}" srcOrd="0" destOrd="0" presId="urn:microsoft.com/office/officeart/2016/7/layout/RepeatingBendingProcessNew"/>
    <dgm:cxn modelId="{6CB254AC-520B-4D6F-9BE4-20F30BDA8A3F}" type="presParOf" srcId="{4CA67676-1003-48FA-A422-EF6F664125B9}" destId="{1252C69A-3101-4D4B-BE25-674BEF0FBF91}" srcOrd="8" destOrd="0" presId="urn:microsoft.com/office/officeart/2016/7/layout/RepeatingBendingProcessNew"/>
    <dgm:cxn modelId="{3702AA91-460E-4EDA-A9F7-DA5DFB5C652D}" type="presParOf" srcId="{4CA67676-1003-48FA-A422-EF6F664125B9}" destId="{62EB9AF7-80D7-4711-8056-36792139AD1E}" srcOrd="9" destOrd="0" presId="urn:microsoft.com/office/officeart/2016/7/layout/RepeatingBendingProcessNew"/>
    <dgm:cxn modelId="{10A03752-0B45-49A4-9E8D-A00D2F88CDD7}" type="presParOf" srcId="{62EB9AF7-80D7-4711-8056-36792139AD1E}" destId="{DD775D61-17A5-479B-A8DD-00EE12D57B18}" srcOrd="0" destOrd="0" presId="urn:microsoft.com/office/officeart/2016/7/layout/RepeatingBendingProcessNew"/>
    <dgm:cxn modelId="{D96A63EE-A1FA-49E3-8235-BC581E5271A4}" type="presParOf" srcId="{4CA67676-1003-48FA-A422-EF6F664125B9}" destId="{04B6BA3D-7D65-4D40-9EC9-4036EDBB669E}" srcOrd="10" destOrd="0" presId="urn:microsoft.com/office/officeart/2016/7/layout/RepeatingBendingProcessNew"/>
    <dgm:cxn modelId="{61F91E93-5338-4002-A9A7-FDF5DB0767C3}" type="presParOf" srcId="{4CA67676-1003-48FA-A422-EF6F664125B9}" destId="{0F55F704-7BAA-4246-B53B-C553D25E0B34}" srcOrd="11" destOrd="0" presId="urn:microsoft.com/office/officeart/2016/7/layout/RepeatingBendingProcessNew"/>
    <dgm:cxn modelId="{FE6ED9AC-581B-452D-B659-6E4A4582897F}" type="presParOf" srcId="{0F55F704-7BAA-4246-B53B-C553D25E0B34}" destId="{22AB3CFE-5DB6-4D3D-98A7-90872D3AA866}" srcOrd="0" destOrd="0" presId="urn:microsoft.com/office/officeart/2016/7/layout/RepeatingBendingProcessNew"/>
    <dgm:cxn modelId="{59E6C988-6E15-48AF-930E-3E4050CDDD9D}" type="presParOf" srcId="{4CA67676-1003-48FA-A422-EF6F664125B9}" destId="{298EBEA6-E3CE-42C6-9BA1-7D5271DEACF7}" srcOrd="12" destOrd="0" presId="urn:microsoft.com/office/officeart/2016/7/layout/RepeatingBendingProcessNew"/>
    <dgm:cxn modelId="{6FEB73CE-ED09-4D93-8115-7FF8D5769EB1}" type="presParOf" srcId="{4CA67676-1003-48FA-A422-EF6F664125B9}" destId="{37184A72-72D4-4117-BB32-D93FACDAFC1D}" srcOrd="13" destOrd="0" presId="urn:microsoft.com/office/officeart/2016/7/layout/RepeatingBendingProcessNew"/>
    <dgm:cxn modelId="{01BB3653-44A2-4060-A7DF-FA6721E07188}" type="presParOf" srcId="{37184A72-72D4-4117-BB32-D93FACDAFC1D}" destId="{EDD65290-542B-4583-A820-D4682C8C1456}" srcOrd="0" destOrd="0" presId="urn:microsoft.com/office/officeart/2016/7/layout/RepeatingBendingProcessNew"/>
    <dgm:cxn modelId="{12BE0190-D6CC-47AB-93BC-1C0BCE3DB186}" type="presParOf" srcId="{4CA67676-1003-48FA-A422-EF6F664125B9}" destId="{CEF8BF25-FA4E-4765-9C04-61F9B4B35ECE}"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2ADFDC-46E4-4EA9-9F09-3D622A7059B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8C9E07C-4731-4095-93A7-E0125C255A7D}">
      <dgm:prSet/>
      <dgm:spPr/>
      <dgm:t>
        <a:bodyPr/>
        <a:lstStyle/>
        <a:p>
          <a:pPr>
            <a:lnSpc>
              <a:spcPct val="100000"/>
            </a:lnSpc>
          </a:pPr>
          <a:r>
            <a:rPr lang="en-US"/>
            <a:t>If you say that project is interesting than reason behind it is more important. Object orientated programming fouces on how you write your code. Is it according to standards. So, given project containing various components like player, enemy, boss, time units, cards</a:t>
          </a:r>
        </a:p>
      </dgm:t>
    </dgm:pt>
    <dgm:pt modelId="{4F1EC12B-0233-490C-9880-242660CBD80E}" type="parTrans" cxnId="{6B5FABBA-45E4-4346-BD30-6955D86AE6F6}">
      <dgm:prSet/>
      <dgm:spPr/>
      <dgm:t>
        <a:bodyPr/>
        <a:lstStyle/>
        <a:p>
          <a:endParaRPr lang="en-US"/>
        </a:p>
      </dgm:t>
    </dgm:pt>
    <dgm:pt modelId="{40E545F8-A145-4272-A687-840C666ADA25}" type="sibTrans" cxnId="{6B5FABBA-45E4-4346-BD30-6955D86AE6F6}">
      <dgm:prSet/>
      <dgm:spPr/>
      <dgm:t>
        <a:bodyPr/>
        <a:lstStyle/>
        <a:p>
          <a:endParaRPr lang="en-US"/>
        </a:p>
      </dgm:t>
    </dgm:pt>
    <dgm:pt modelId="{CA85193C-67B6-410C-81B4-094248500A8D}">
      <dgm:prSet/>
      <dgm:spPr/>
      <dgm:t>
        <a:bodyPr/>
        <a:lstStyle/>
        <a:p>
          <a:pPr>
            <a:lnSpc>
              <a:spcPct val="100000"/>
            </a:lnSpc>
          </a:pPr>
          <a:r>
            <a:rPr lang="en-US"/>
            <a:t>Enemy abilities , player abilities, data storing.</a:t>
          </a:r>
        </a:p>
      </dgm:t>
    </dgm:pt>
    <dgm:pt modelId="{B9DFADE1-13AD-43AA-8CAC-989976776556}" type="parTrans" cxnId="{B953EBD7-E295-46FF-A87B-86FAB99BBAB1}">
      <dgm:prSet/>
      <dgm:spPr/>
      <dgm:t>
        <a:bodyPr/>
        <a:lstStyle/>
        <a:p>
          <a:endParaRPr lang="en-US"/>
        </a:p>
      </dgm:t>
    </dgm:pt>
    <dgm:pt modelId="{66E09F6D-0797-477D-BE75-22EB934BD1D8}" type="sibTrans" cxnId="{B953EBD7-E295-46FF-A87B-86FAB99BBAB1}">
      <dgm:prSet/>
      <dgm:spPr/>
      <dgm:t>
        <a:bodyPr/>
        <a:lstStyle/>
        <a:p>
          <a:endParaRPr lang="en-US"/>
        </a:p>
      </dgm:t>
    </dgm:pt>
    <dgm:pt modelId="{23D9DA55-4328-4BEB-9FE9-F20D21F3FDF6}" type="pres">
      <dgm:prSet presAssocID="{492ADFDC-46E4-4EA9-9F09-3D622A7059B2}" presName="root" presStyleCnt="0">
        <dgm:presLayoutVars>
          <dgm:dir/>
          <dgm:resizeHandles val="exact"/>
        </dgm:presLayoutVars>
      </dgm:prSet>
      <dgm:spPr/>
    </dgm:pt>
    <dgm:pt modelId="{26BF45D7-1A2B-4570-AD05-712CBCBDD381}" type="pres">
      <dgm:prSet presAssocID="{28C9E07C-4731-4095-93A7-E0125C255A7D}" presName="compNode" presStyleCnt="0"/>
      <dgm:spPr/>
    </dgm:pt>
    <dgm:pt modelId="{2A8A9552-1A2B-4375-8E71-2C9F0CAA2935}" type="pres">
      <dgm:prSet presAssocID="{28C9E07C-4731-4095-93A7-E0125C255A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rawing Compass"/>
        </a:ext>
      </dgm:extLst>
    </dgm:pt>
    <dgm:pt modelId="{1C1D797F-54F7-4241-A4D1-C7CD746DCDED}" type="pres">
      <dgm:prSet presAssocID="{28C9E07C-4731-4095-93A7-E0125C255A7D}" presName="spaceRect" presStyleCnt="0"/>
      <dgm:spPr/>
    </dgm:pt>
    <dgm:pt modelId="{72BA231D-96A0-4B26-A4F0-D4282D6EF9B1}" type="pres">
      <dgm:prSet presAssocID="{28C9E07C-4731-4095-93A7-E0125C255A7D}" presName="textRect" presStyleLbl="revTx" presStyleIdx="0" presStyleCnt="2">
        <dgm:presLayoutVars>
          <dgm:chMax val="1"/>
          <dgm:chPref val="1"/>
        </dgm:presLayoutVars>
      </dgm:prSet>
      <dgm:spPr/>
    </dgm:pt>
    <dgm:pt modelId="{23629976-0893-4DBA-8745-6EF85205BBDA}" type="pres">
      <dgm:prSet presAssocID="{40E545F8-A145-4272-A687-840C666ADA25}" presName="sibTrans" presStyleCnt="0"/>
      <dgm:spPr/>
    </dgm:pt>
    <dgm:pt modelId="{AB6D61F0-25C0-47DF-A2FB-6325040388D1}" type="pres">
      <dgm:prSet presAssocID="{CA85193C-67B6-410C-81B4-094248500A8D}" presName="compNode" presStyleCnt="0"/>
      <dgm:spPr/>
    </dgm:pt>
    <dgm:pt modelId="{E2100505-BB44-4F25-B3A2-1DE1A1DCBF49}" type="pres">
      <dgm:prSet presAssocID="{CA85193C-67B6-410C-81B4-094248500A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ort Balls"/>
        </a:ext>
      </dgm:extLst>
    </dgm:pt>
    <dgm:pt modelId="{2AC512AF-1340-49A8-A7D8-133B2D6333FD}" type="pres">
      <dgm:prSet presAssocID="{CA85193C-67B6-410C-81B4-094248500A8D}" presName="spaceRect" presStyleCnt="0"/>
      <dgm:spPr/>
    </dgm:pt>
    <dgm:pt modelId="{4A81D406-3CB1-442C-B288-8CD59316C866}" type="pres">
      <dgm:prSet presAssocID="{CA85193C-67B6-410C-81B4-094248500A8D}" presName="textRect" presStyleLbl="revTx" presStyleIdx="1" presStyleCnt="2">
        <dgm:presLayoutVars>
          <dgm:chMax val="1"/>
          <dgm:chPref val="1"/>
        </dgm:presLayoutVars>
      </dgm:prSet>
      <dgm:spPr/>
    </dgm:pt>
  </dgm:ptLst>
  <dgm:cxnLst>
    <dgm:cxn modelId="{358DA60F-1087-45E6-B541-711390B865E3}" type="presOf" srcId="{CA85193C-67B6-410C-81B4-094248500A8D}" destId="{4A81D406-3CB1-442C-B288-8CD59316C866}" srcOrd="0" destOrd="0" presId="urn:microsoft.com/office/officeart/2018/2/layout/IconLabelList"/>
    <dgm:cxn modelId="{9F38C417-E889-4CD0-837C-4960BE7DE708}" type="presOf" srcId="{28C9E07C-4731-4095-93A7-E0125C255A7D}" destId="{72BA231D-96A0-4B26-A4F0-D4282D6EF9B1}" srcOrd="0" destOrd="0" presId="urn:microsoft.com/office/officeart/2018/2/layout/IconLabelList"/>
    <dgm:cxn modelId="{A0EF8640-31E1-4C9F-B69C-00EE40C43482}" type="presOf" srcId="{492ADFDC-46E4-4EA9-9F09-3D622A7059B2}" destId="{23D9DA55-4328-4BEB-9FE9-F20D21F3FDF6}" srcOrd="0" destOrd="0" presId="urn:microsoft.com/office/officeart/2018/2/layout/IconLabelList"/>
    <dgm:cxn modelId="{6B5FABBA-45E4-4346-BD30-6955D86AE6F6}" srcId="{492ADFDC-46E4-4EA9-9F09-3D622A7059B2}" destId="{28C9E07C-4731-4095-93A7-E0125C255A7D}" srcOrd="0" destOrd="0" parTransId="{4F1EC12B-0233-490C-9880-242660CBD80E}" sibTransId="{40E545F8-A145-4272-A687-840C666ADA25}"/>
    <dgm:cxn modelId="{B953EBD7-E295-46FF-A87B-86FAB99BBAB1}" srcId="{492ADFDC-46E4-4EA9-9F09-3D622A7059B2}" destId="{CA85193C-67B6-410C-81B4-094248500A8D}" srcOrd="1" destOrd="0" parTransId="{B9DFADE1-13AD-43AA-8CAC-989976776556}" sibTransId="{66E09F6D-0797-477D-BE75-22EB934BD1D8}"/>
    <dgm:cxn modelId="{4A929057-1701-4D39-AE73-4DFD639B7E9A}" type="presParOf" srcId="{23D9DA55-4328-4BEB-9FE9-F20D21F3FDF6}" destId="{26BF45D7-1A2B-4570-AD05-712CBCBDD381}" srcOrd="0" destOrd="0" presId="urn:microsoft.com/office/officeart/2018/2/layout/IconLabelList"/>
    <dgm:cxn modelId="{4AE1B3F5-C0DA-475B-A8F2-A2240715556B}" type="presParOf" srcId="{26BF45D7-1A2B-4570-AD05-712CBCBDD381}" destId="{2A8A9552-1A2B-4375-8E71-2C9F0CAA2935}" srcOrd="0" destOrd="0" presId="urn:microsoft.com/office/officeart/2018/2/layout/IconLabelList"/>
    <dgm:cxn modelId="{6D366FBE-6CC7-4AAB-B5B2-DF1B245F6E3F}" type="presParOf" srcId="{26BF45D7-1A2B-4570-AD05-712CBCBDD381}" destId="{1C1D797F-54F7-4241-A4D1-C7CD746DCDED}" srcOrd="1" destOrd="0" presId="urn:microsoft.com/office/officeart/2018/2/layout/IconLabelList"/>
    <dgm:cxn modelId="{58F2090E-0A21-494E-A256-50E0A0317754}" type="presParOf" srcId="{26BF45D7-1A2B-4570-AD05-712CBCBDD381}" destId="{72BA231D-96A0-4B26-A4F0-D4282D6EF9B1}" srcOrd="2" destOrd="0" presId="urn:microsoft.com/office/officeart/2018/2/layout/IconLabelList"/>
    <dgm:cxn modelId="{1831232B-F172-4BFF-9BE3-B3AF0253992A}" type="presParOf" srcId="{23D9DA55-4328-4BEB-9FE9-F20D21F3FDF6}" destId="{23629976-0893-4DBA-8745-6EF85205BBDA}" srcOrd="1" destOrd="0" presId="urn:microsoft.com/office/officeart/2018/2/layout/IconLabelList"/>
    <dgm:cxn modelId="{ACC1AFB8-65A6-4D32-8063-9F4E7D4F9477}" type="presParOf" srcId="{23D9DA55-4328-4BEB-9FE9-F20D21F3FDF6}" destId="{AB6D61F0-25C0-47DF-A2FB-6325040388D1}" srcOrd="2" destOrd="0" presId="urn:microsoft.com/office/officeart/2018/2/layout/IconLabelList"/>
    <dgm:cxn modelId="{1D74BDE3-3F0E-41EB-822D-21338558F30C}" type="presParOf" srcId="{AB6D61F0-25C0-47DF-A2FB-6325040388D1}" destId="{E2100505-BB44-4F25-B3A2-1DE1A1DCBF49}" srcOrd="0" destOrd="0" presId="urn:microsoft.com/office/officeart/2018/2/layout/IconLabelList"/>
    <dgm:cxn modelId="{789CBAC0-63D3-418B-A61F-6E386960F304}" type="presParOf" srcId="{AB6D61F0-25C0-47DF-A2FB-6325040388D1}" destId="{2AC512AF-1340-49A8-A7D8-133B2D6333FD}" srcOrd="1" destOrd="0" presId="urn:microsoft.com/office/officeart/2018/2/layout/IconLabelList"/>
    <dgm:cxn modelId="{E03F6D13-169B-414C-B4FD-C70FB76911D3}" type="presParOf" srcId="{AB6D61F0-25C0-47DF-A2FB-6325040388D1}" destId="{4A81D406-3CB1-442C-B288-8CD59316C86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EA732-A886-41B0-9652-10F98DFA0821}">
      <dsp:nvSpPr>
        <dsp:cNvPr id="0" name=""/>
        <dsp:cNvSpPr/>
      </dsp:nvSpPr>
      <dsp:spPr>
        <a:xfrm>
          <a:off x="1116651" y="771043"/>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0AB478-CEE0-43DA-B11A-DB5109139018}">
      <dsp:nvSpPr>
        <dsp:cNvPr id="0" name=""/>
        <dsp:cNvSpPr/>
      </dsp:nvSpPr>
      <dsp:spPr>
        <a:xfrm>
          <a:off x="1350651" y="100504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810365-BD9A-476A-9C18-12EE1C2C1763}">
      <dsp:nvSpPr>
        <dsp:cNvPr id="0" name=""/>
        <dsp:cNvSpPr/>
      </dsp:nvSpPr>
      <dsp:spPr>
        <a:xfrm>
          <a:off x="1065" y="2211043"/>
          <a:ext cx="3329172" cy="80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Welcome to Laser Legion, a thrilling sci-fi, robotic-themed, turn-based strategy card game. Your mission is to defeat multiple enemies across 10 stages and face a challenging boss fight at the end. In this tutorial, we'll guide you through the game mechanics, card types, combat system, and strategies to help you emerge victorious.</a:t>
          </a:r>
        </a:p>
      </dsp:txBody>
      <dsp:txXfrm>
        <a:off x="1065" y="2211043"/>
        <a:ext cx="3329172" cy="806743"/>
      </dsp:txXfrm>
    </dsp:sp>
    <dsp:sp modelId="{2EF90C05-C7B4-4AA1-91C1-D5252A7AFDF4}">
      <dsp:nvSpPr>
        <dsp:cNvPr id="0" name=""/>
        <dsp:cNvSpPr/>
      </dsp:nvSpPr>
      <dsp:spPr>
        <a:xfrm>
          <a:off x="4280241" y="771043"/>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792EBB-CA79-4D08-BD81-0DD6F47F0757}">
      <dsp:nvSpPr>
        <dsp:cNvPr id="0" name=""/>
        <dsp:cNvSpPr/>
      </dsp:nvSpPr>
      <dsp:spPr>
        <a:xfrm>
          <a:off x="4514241" y="100504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B78994-4F23-46F1-B917-24FB958FCCFB}">
      <dsp:nvSpPr>
        <dsp:cNvPr id="0" name=""/>
        <dsp:cNvSpPr/>
      </dsp:nvSpPr>
      <dsp:spPr>
        <a:xfrm>
          <a:off x="3645237" y="2211043"/>
          <a:ext cx="2368008" cy="80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Game Objective: Defeat all enemies in each stage using a combination of strategic card plays and resource management. Survive through all 10 stages and overcome the final boss to claim victory.</a:t>
          </a:r>
        </a:p>
      </dsp:txBody>
      <dsp:txXfrm>
        <a:off x="3645237" y="2211043"/>
        <a:ext cx="2368008" cy="806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069B0-4746-4944-BAAB-6D76501836A7}">
      <dsp:nvSpPr>
        <dsp:cNvPr id="0" name=""/>
        <dsp:cNvSpPr/>
      </dsp:nvSpPr>
      <dsp:spPr>
        <a:xfrm>
          <a:off x="0" y="111008"/>
          <a:ext cx="6002110" cy="67375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Each fight begins with your turn. Draw 4 random cards from your deck.</a:t>
          </a:r>
        </a:p>
      </dsp:txBody>
      <dsp:txXfrm>
        <a:off x="32890" y="143898"/>
        <a:ext cx="5936330" cy="607975"/>
      </dsp:txXfrm>
    </dsp:sp>
    <dsp:sp modelId="{6940BE6D-87F1-41D3-A33B-99E469BB4EC6}">
      <dsp:nvSpPr>
        <dsp:cNvPr id="0" name=""/>
        <dsp:cNvSpPr/>
      </dsp:nvSpPr>
      <dsp:spPr>
        <a:xfrm>
          <a:off x="0" y="819323"/>
          <a:ext cx="6002110" cy="673755"/>
        </a:xfrm>
        <a:prstGeom prst="roundRect">
          <a:avLst/>
        </a:prstGeom>
        <a:gradFill rotWithShape="0">
          <a:gsLst>
            <a:gs pos="0">
              <a:schemeClr val="accent5">
                <a:hueOff val="-3038037"/>
                <a:satOff val="-207"/>
                <a:lumOff val="490"/>
                <a:alphaOff val="0"/>
                <a:satMod val="103000"/>
                <a:lumMod val="102000"/>
                <a:tint val="94000"/>
              </a:schemeClr>
            </a:gs>
            <a:gs pos="50000">
              <a:schemeClr val="accent5">
                <a:hueOff val="-3038037"/>
                <a:satOff val="-207"/>
                <a:lumOff val="490"/>
                <a:alphaOff val="0"/>
                <a:satMod val="110000"/>
                <a:lumMod val="100000"/>
                <a:shade val="100000"/>
              </a:schemeClr>
            </a:gs>
            <a:gs pos="100000">
              <a:schemeClr val="accent5">
                <a:hueOff val="-3038037"/>
                <a:satOff val="-207"/>
                <a:lumOff val="49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Spend orbs to play cards and execute their effects. Alternatively, you can play a Reload card to replenish your bullets.</a:t>
          </a:r>
        </a:p>
      </dsp:txBody>
      <dsp:txXfrm>
        <a:off x="32890" y="852213"/>
        <a:ext cx="5936330" cy="607975"/>
      </dsp:txXfrm>
    </dsp:sp>
    <dsp:sp modelId="{195F6886-CC84-47BB-946D-70AAFA9140EB}">
      <dsp:nvSpPr>
        <dsp:cNvPr id="0" name=""/>
        <dsp:cNvSpPr/>
      </dsp:nvSpPr>
      <dsp:spPr>
        <a:xfrm>
          <a:off x="0" y="1527639"/>
          <a:ext cx="6002110" cy="673755"/>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Enemy Abilities:</a:t>
          </a:r>
        </a:p>
      </dsp:txBody>
      <dsp:txXfrm>
        <a:off x="32890" y="1560529"/>
        <a:ext cx="5936330" cy="607975"/>
      </dsp:txXfrm>
    </dsp:sp>
    <dsp:sp modelId="{00BF00BC-4D97-461E-B075-83421D06E6F5}">
      <dsp:nvSpPr>
        <dsp:cNvPr id="0" name=""/>
        <dsp:cNvSpPr/>
      </dsp:nvSpPr>
      <dsp:spPr>
        <a:xfrm>
          <a:off x="0" y="2235954"/>
          <a:ext cx="6002110" cy="673755"/>
        </a:xfrm>
        <a:prstGeom prst="roundRect">
          <a:avLst/>
        </a:prstGeom>
        <a:gradFill rotWithShape="0">
          <a:gsLst>
            <a:gs pos="0">
              <a:schemeClr val="accent5">
                <a:hueOff val="-9114112"/>
                <a:satOff val="-620"/>
                <a:lumOff val="1471"/>
                <a:alphaOff val="0"/>
                <a:satMod val="103000"/>
                <a:lumMod val="102000"/>
                <a:tint val="94000"/>
              </a:schemeClr>
            </a:gs>
            <a:gs pos="50000">
              <a:schemeClr val="accent5">
                <a:hueOff val="-9114112"/>
                <a:satOff val="-620"/>
                <a:lumOff val="1471"/>
                <a:alphaOff val="0"/>
                <a:satMod val="110000"/>
                <a:lumMod val="100000"/>
                <a:shade val="100000"/>
              </a:schemeClr>
            </a:gs>
            <a:gs pos="100000">
              <a:schemeClr val="accent5">
                <a:hueOff val="-9114112"/>
                <a:satOff val="-620"/>
                <a:lumOff val="147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Enemy will also be demonstrating the same sort of abilities but the difference here. </a:t>
          </a:r>
          <a:br>
            <a:rPr lang="en-US" sz="1200" kern="1200"/>
          </a:br>
          <a:r>
            <a:rPr lang="en-US" sz="1200" kern="1200"/>
            <a:t>They will use their turn by the algorithm set in behind. </a:t>
          </a:r>
        </a:p>
      </dsp:txBody>
      <dsp:txXfrm>
        <a:off x="32890" y="2268844"/>
        <a:ext cx="5936330" cy="607975"/>
      </dsp:txXfrm>
    </dsp:sp>
    <dsp:sp modelId="{58AEAB1E-3927-42D9-BD00-CE908C5543CD}">
      <dsp:nvSpPr>
        <dsp:cNvPr id="0" name=""/>
        <dsp:cNvSpPr/>
      </dsp:nvSpPr>
      <dsp:spPr>
        <a:xfrm>
          <a:off x="0" y="2944270"/>
          <a:ext cx="6002110" cy="673755"/>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no.  and speed of the enemies will increase starting from 1 to 1 * 10/2 for the 10 levels and speed from 1 to 2 if (% 2 == 0)  i.e in one level the  no. of enemies increases the next level speed increases to double.</a:t>
          </a:r>
        </a:p>
      </dsp:txBody>
      <dsp:txXfrm>
        <a:off x="32890" y="2977160"/>
        <a:ext cx="5936330" cy="6079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3DF03-87D0-4FF2-8623-EADAC392C390}">
      <dsp:nvSpPr>
        <dsp:cNvPr id="0" name=""/>
        <dsp:cNvSpPr/>
      </dsp:nvSpPr>
      <dsp:spPr>
        <a:xfrm>
          <a:off x="2341890" y="629930"/>
          <a:ext cx="486906" cy="91440"/>
        </a:xfrm>
        <a:custGeom>
          <a:avLst/>
          <a:gdLst/>
          <a:ahLst/>
          <a:cxnLst/>
          <a:rect l="0" t="0" r="0" b="0"/>
          <a:pathLst>
            <a:path>
              <a:moveTo>
                <a:pt x="0" y="45720"/>
              </a:moveTo>
              <a:lnTo>
                <a:pt x="48690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2406" y="673062"/>
        <a:ext cx="25875" cy="5175"/>
      </dsp:txXfrm>
    </dsp:sp>
    <dsp:sp modelId="{57F5CCEE-2AFA-4782-9D69-CFA3BD4FF886}">
      <dsp:nvSpPr>
        <dsp:cNvPr id="0" name=""/>
        <dsp:cNvSpPr/>
      </dsp:nvSpPr>
      <dsp:spPr>
        <a:xfrm>
          <a:off x="93660" y="640"/>
          <a:ext cx="2250030" cy="13500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253" tIns="115730" rIns="110253" bIns="115730" numCol="1" spcCol="1270" anchor="ctr" anchorCtr="0">
          <a:noAutofit/>
        </a:bodyPr>
        <a:lstStyle/>
        <a:p>
          <a:pPr marL="0" lvl="0" indent="0" algn="ctr" defTabSz="577850">
            <a:lnSpc>
              <a:spcPct val="90000"/>
            </a:lnSpc>
            <a:spcBef>
              <a:spcPct val="0"/>
            </a:spcBef>
            <a:spcAft>
              <a:spcPct val="35000"/>
            </a:spcAft>
            <a:buNone/>
          </a:pPr>
          <a:r>
            <a:rPr lang="en-US" sz="1300" kern="1200"/>
            <a:t>You can imagine this game as a chess board with 10 rows in total:</a:t>
          </a:r>
        </a:p>
      </dsp:txBody>
      <dsp:txXfrm>
        <a:off x="93660" y="640"/>
        <a:ext cx="2250030" cy="1350018"/>
      </dsp:txXfrm>
    </dsp:sp>
    <dsp:sp modelId="{4021EA4D-B69D-45B2-8D9B-7F53AA11094A}">
      <dsp:nvSpPr>
        <dsp:cNvPr id="0" name=""/>
        <dsp:cNvSpPr/>
      </dsp:nvSpPr>
      <dsp:spPr>
        <a:xfrm>
          <a:off x="5109427" y="629930"/>
          <a:ext cx="486906" cy="91440"/>
        </a:xfrm>
        <a:custGeom>
          <a:avLst/>
          <a:gdLst/>
          <a:ahLst/>
          <a:cxnLst/>
          <a:rect l="0" t="0" r="0" b="0"/>
          <a:pathLst>
            <a:path>
              <a:moveTo>
                <a:pt x="0" y="45720"/>
              </a:moveTo>
              <a:lnTo>
                <a:pt x="48690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9943" y="673062"/>
        <a:ext cx="25875" cy="5175"/>
      </dsp:txXfrm>
    </dsp:sp>
    <dsp:sp modelId="{57477570-A82F-4B5D-B6F8-38611C4B602F}">
      <dsp:nvSpPr>
        <dsp:cNvPr id="0" name=""/>
        <dsp:cNvSpPr/>
      </dsp:nvSpPr>
      <dsp:spPr>
        <a:xfrm>
          <a:off x="2861197" y="640"/>
          <a:ext cx="2250030" cy="13500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253" tIns="115730" rIns="110253" bIns="115730" numCol="1" spcCol="1270" anchor="ctr" anchorCtr="0">
          <a:noAutofit/>
        </a:bodyPr>
        <a:lstStyle/>
        <a:p>
          <a:pPr marL="0" lvl="0" indent="0" algn="ctr" defTabSz="577850">
            <a:lnSpc>
              <a:spcPct val="90000"/>
            </a:lnSpc>
            <a:spcBef>
              <a:spcPct val="0"/>
            </a:spcBef>
            <a:spcAft>
              <a:spcPct val="35000"/>
            </a:spcAft>
            <a:buNone/>
          </a:pPr>
          <a:r>
            <a:rPr lang="en-US" sz="1300" kern="1200"/>
            <a:t>We will be on the start of the board i.e row == 10</a:t>
          </a:r>
        </a:p>
      </dsp:txBody>
      <dsp:txXfrm>
        <a:off x="2861197" y="640"/>
        <a:ext cx="2250030" cy="1350018"/>
      </dsp:txXfrm>
    </dsp:sp>
    <dsp:sp modelId="{83A6722B-27DD-4804-92C1-5A65587D1EE9}">
      <dsp:nvSpPr>
        <dsp:cNvPr id="0" name=""/>
        <dsp:cNvSpPr/>
      </dsp:nvSpPr>
      <dsp:spPr>
        <a:xfrm>
          <a:off x="1218675" y="1348859"/>
          <a:ext cx="5535074" cy="486906"/>
        </a:xfrm>
        <a:custGeom>
          <a:avLst/>
          <a:gdLst/>
          <a:ahLst/>
          <a:cxnLst/>
          <a:rect l="0" t="0" r="0" b="0"/>
          <a:pathLst>
            <a:path>
              <a:moveTo>
                <a:pt x="5535074" y="0"/>
              </a:moveTo>
              <a:lnTo>
                <a:pt x="5535074" y="260553"/>
              </a:lnTo>
              <a:lnTo>
                <a:pt x="0" y="260553"/>
              </a:lnTo>
              <a:lnTo>
                <a:pt x="0" y="48690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47232" y="1589724"/>
        <a:ext cx="277960" cy="5175"/>
      </dsp:txXfrm>
    </dsp:sp>
    <dsp:sp modelId="{EFD08D48-C8BC-442C-881F-CDE16AB81D10}">
      <dsp:nvSpPr>
        <dsp:cNvPr id="0" name=""/>
        <dsp:cNvSpPr/>
      </dsp:nvSpPr>
      <dsp:spPr>
        <a:xfrm>
          <a:off x="5628734" y="640"/>
          <a:ext cx="2250030" cy="13500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253" tIns="115730" rIns="110253" bIns="115730" numCol="1" spcCol="1270" anchor="ctr" anchorCtr="0">
          <a:noAutofit/>
        </a:bodyPr>
        <a:lstStyle/>
        <a:p>
          <a:pPr marL="0" lvl="0" indent="0" algn="ctr" defTabSz="577850">
            <a:lnSpc>
              <a:spcPct val="90000"/>
            </a:lnSpc>
            <a:spcBef>
              <a:spcPct val="0"/>
            </a:spcBef>
            <a:spcAft>
              <a:spcPct val="35000"/>
            </a:spcAft>
            <a:buNone/>
          </a:pPr>
          <a:r>
            <a:rPr lang="en-US" sz="1300" kern="1200"/>
            <a:t>The enemies will start their from row == 0</a:t>
          </a:r>
        </a:p>
      </dsp:txBody>
      <dsp:txXfrm>
        <a:off x="5628734" y="640"/>
        <a:ext cx="2250030" cy="1350018"/>
      </dsp:txXfrm>
    </dsp:sp>
    <dsp:sp modelId="{086B0C62-3188-4C69-8E42-6E713393E7D8}">
      <dsp:nvSpPr>
        <dsp:cNvPr id="0" name=""/>
        <dsp:cNvSpPr/>
      </dsp:nvSpPr>
      <dsp:spPr>
        <a:xfrm>
          <a:off x="2341890" y="2497455"/>
          <a:ext cx="486906" cy="91440"/>
        </a:xfrm>
        <a:custGeom>
          <a:avLst/>
          <a:gdLst/>
          <a:ahLst/>
          <a:cxnLst/>
          <a:rect l="0" t="0" r="0" b="0"/>
          <a:pathLst>
            <a:path>
              <a:moveTo>
                <a:pt x="0" y="45720"/>
              </a:moveTo>
              <a:lnTo>
                <a:pt x="48690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2406" y="2540587"/>
        <a:ext cx="25875" cy="5175"/>
      </dsp:txXfrm>
    </dsp:sp>
    <dsp:sp modelId="{CE1404B7-C88F-4E14-83AD-04393988E210}">
      <dsp:nvSpPr>
        <dsp:cNvPr id="0" name=""/>
        <dsp:cNvSpPr/>
      </dsp:nvSpPr>
      <dsp:spPr>
        <a:xfrm>
          <a:off x="93660" y="1868165"/>
          <a:ext cx="2250030" cy="13500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253" tIns="115730" rIns="110253" bIns="115730" numCol="1" spcCol="1270" anchor="ctr" anchorCtr="0">
          <a:noAutofit/>
        </a:bodyPr>
        <a:lstStyle/>
        <a:p>
          <a:pPr marL="0" lvl="0" indent="0" algn="ctr" defTabSz="577850">
            <a:lnSpc>
              <a:spcPct val="90000"/>
            </a:lnSpc>
            <a:spcBef>
              <a:spcPct val="0"/>
            </a:spcBef>
            <a:spcAft>
              <a:spcPct val="35000"/>
            </a:spcAft>
            <a:buNone/>
          </a:pPr>
          <a:r>
            <a:rPr lang="en-US" sz="1300" kern="1200"/>
            <a:t>And advancing each row after one turn (each).</a:t>
          </a:r>
        </a:p>
      </dsp:txBody>
      <dsp:txXfrm>
        <a:off x="93660" y="1868165"/>
        <a:ext cx="2250030" cy="1350018"/>
      </dsp:txXfrm>
    </dsp:sp>
    <dsp:sp modelId="{62EB9AF7-80D7-4711-8056-36792139AD1E}">
      <dsp:nvSpPr>
        <dsp:cNvPr id="0" name=""/>
        <dsp:cNvSpPr/>
      </dsp:nvSpPr>
      <dsp:spPr>
        <a:xfrm>
          <a:off x="5109427" y="2497455"/>
          <a:ext cx="563115" cy="91440"/>
        </a:xfrm>
        <a:custGeom>
          <a:avLst/>
          <a:gdLst/>
          <a:ahLst/>
          <a:cxnLst/>
          <a:rect l="0" t="0" r="0" b="0"/>
          <a:pathLst>
            <a:path>
              <a:moveTo>
                <a:pt x="0" y="45720"/>
              </a:moveTo>
              <a:lnTo>
                <a:pt x="298657" y="45720"/>
              </a:lnTo>
              <a:lnTo>
                <a:pt x="298657" y="74299"/>
              </a:lnTo>
              <a:lnTo>
                <a:pt x="563115" y="74299"/>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76125" y="2540587"/>
        <a:ext cx="29720" cy="5175"/>
      </dsp:txXfrm>
    </dsp:sp>
    <dsp:sp modelId="{1252C69A-3101-4D4B-BE25-674BEF0FBF91}">
      <dsp:nvSpPr>
        <dsp:cNvPr id="0" name=""/>
        <dsp:cNvSpPr/>
      </dsp:nvSpPr>
      <dsp:spPr>
        <a:xfrm>
          <a:off x="2861197" y="1868165"/>
          <a:ext cx="2250030" cy="13500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253" tIns="115730" rIns="110253" bIns="115730" numCol="1" spcCol="1270" anchor="ctr" anchorCtr="0">
          <a:noAutofit/>
        </a:bodyPr>
        <a:lstStyle/>
        <a:p>
          <a:pPr marL="0" lvl="0" indent="0" algn="ctr" defTabSz="577850">
            <a:lnSpc>
              <a:spcPct val="90000"/>
            </a:lnSpc>
            <a:spcBef>
              <a:spcPct val="0"/>
            </a:spcBef>
            <a:spcAft>
              <a:spcPct val="35000"/>
            </a:spcAft>
            <a:buNone/>
          </a:pPr>
          <a:r>
            <a:rPr lang="en-US" sz="1300" kern="1200"/>
            <a:t>Yes, you have gussed it right. We are going to use a 2D array with 0 pointing to no enemy in the specific row and 1 pointing  to presence of enemy.</a:t>
          </a:r>
        </a:p>
      </dsp:txBody>
      <dsp:txXfrm>
        <a:off x="2861197" y="1868165"/>
        <a:ext cx="2250030" cy="1350018"/>
      </dsp:txXfrm>
    </dsp:sp>
    <dsp:sp modelId="{0F55F704-7BAA-4246-B53B-C553D25E0B34}">
      <dsp:nvSpPr>
        <dsp:cNvPr id="0" name=""/>
        <dsp:cNvSpPr/>
      </dsp:nvSpPr>
      <dsp:spPr>
        <a:xfrm>
          <a:off x="1218675" y="3244963"/>
          <a:ext cx="5611282" cy="458327"/>
        </a:xfrm>
        <a:custGeom>
          <a:avLst/>
          <a:gdLst/>
          <a:ahLst/>
          <a:cxnLst/>
          <a:rect l="0" t="0" r="0" b="0"/>
          <a:pathLst>
            <a:path>
              <a:moveTo>
                <a:pt x="5611282" y="0"/>
              </a:moveTo>
              <a:lnTo>
                <a:pt x="5611282" y="246263"/>
              </a:lnTo>
              <a:lnTo>
                <a:pt x="0" y="246263"/>
              </a:lnTo>
              <a:lnTo>
                <a:pt x="0" y="458327"/>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83503" y="3471539"/>
        <a:ext cx="281627" cy="5175"/>
      </dsp:txXfrm>
    </dsp:sp>
    <dsp:sp modelId="{04B6BA3D-7D65-4D40-9EC9-4036EDBB669E}">
      <dsp:nvSpPr>
        <dsp:cNvPr id="0" name=""/>
        <dsp:cNvSpPr/>
      </dsp:nvSpPr>
      <dsp:spPr>
        <a:xfrm>
          <a:off x="5704942" y="1896745"/>
          <a:ext cx="2250030" cy="13500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253" tIns="115730" rIns="110253" bIns="115730" numCol="1" spcCol="1270" anchor="ctr" anchorCtr="0">
          <a:noAutofit/>
        </a:bodyPr>
        <a:lstStyle/>
        <a:p>
          <a:pPr marL="0" lvl="0" indent="0" algn="ctr" defTabSz="577850">
            <a:lnSpc>
              <a:spcPct val="90000"/>
            </a:lnSpc>
            <a:spcBef>
              <a:spcPct val="0"/>
            </a:spcBef>
            <a:spcAft>
              <a:spcPct val="35000"/>
            </a:spcAft>
            <a:buNone/>
          </a:pPr>
          <a:r>
            <a:rPr lang="en-US" sz="1300" kern="1200" dirty="0"/>
            <a:t>Ok, let’s talk about what we are </a:t>
          </a:r>
          <a:r>
            <a:rPr lang="en-US" sz="1300" kern="1200" dirty="0" err="1"/>
            <a:t>gonna</a:t>
          </a:r>
          <a:r>
            <a:rPr lang="en-US" sz="1300" kern="1200" dirty="0"/>
            <a:t> do with the cards. </a:t>
          </a:r>
          <a:br>
            <a:rPr lang="en-US" sz="1300" kern="1200" dirty="0"/>
          </a:br>
          <a:r>
            <a:rPr lang="en-US" sz="1300" kern="1200" dirty="0"/>
            <a:t>Oh. Nothing crazy just a 2d array containing the card name quantity in the next column.</a:t>
          </a:r>
        </a:p>
      </dsp:txBody>
      <dsp:txXfrm>
        <a:off x="5704942" y="1896745"/>
        <a:ext cx="2250030" cy="1350018"/>
      </dsp:txXfrm>
    </dsp:sp>
    <dsp:sp modelId="{37184A72-72D4-4117-BB32-D93FACDAFC1D}">
      <dsp:nvSpPr>
        <dsp:cNvPr id="0" name=""/>
        <dsp:cNvSpPr/>
      </dsp:nvSpPr>
      <dsp:spPr>
        <a:xfrm>
          <a:off x="2341890" y="4364979"/>
          <a:ext cx="486906" cy="91440"/>
        </a:xfrm>
        <a:custGeom>
          <a:avLst/>
          <a:gdLst/>
          <a:ahLst/>
          <a:cxnLst/>
          <a:rect l="0" t="0" r="0" b="0"/>
          <a:pathLst>
            <a:path>
              <a:moveTo>
                <a:pt x="0" y="45720"/>
              </a:moveTo>
              <a:lnTo>
                <a:pt x="48690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2406" y="4408112"/>
        <a:ext cx="25875" cy="5175"/>
      </dsp:txXfrm>
    </dsp:sp>
    <dsp:sp modelId="{298EBEA6-E3CE-42C6-9BA1-7D5271DEACF7}">
      <dsp:nvSpPr>
        <dsp:cNvPr id="0" name=""/>
        <dsp:cNvSpPr/>
      </dsp:nvSpPr>
      <dsp:spPr>
        <a:xfrm>
          <a:off x="93660" y="3735690"/>
          <a:ext cx="2250030" cy="13500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253" tIns="115730" rIns="110253" bIns="115730" numCol="1" spcCol="1270" anchor="ctr" anchorCtr="0">
          <a:noAutofit/>
        </a:bodyPr>
        <a:lstStyle/>
        <a:p>
          <a:pPr marL="0" lvl="0" indent="0" algn="ctr" defTabSz="577850">
            <a:lnSpc>
              <a:spcPct val="90000"/>
            </a:lnSpc>
            <a:spcBef>
              <a:spcPct val="0"/>
            </a:spcBef>
            <a:spcAft>
              <a:spcPct val="35000"/>
            </a:spcAft>
            <a:buNone/>
          </a:pPr>
          <a:r>
            <a:rPr lang="en-US" sz="1300" kern="1200"/>
            <a:t>What algorithem on which enemy is relaying to use their abilities. That’s is  randomization.</a:t>
          </a:r>
        </a:p>
      </dsp:txBody>
      <dsp:txXfrm>
        <a:off x="93660" y="3735690"/>
        <a:ext cx="2250030" cy="1350018"/>
      </dsp:txXfrm>
    </dsp:sp>
    <dsp:sp modelId="{CEF8BF25-FA4E-4765-9C04-61F9B4B35ECE}">
      <dsp:nvSpPr>
        <dsp:cNvPr id="0" name=""/>
        <dsp:cNvSpPr/>
      </dsp:nvSpPr>
      <dsp:spPr>
        <a:xfrm>
          <a:off x="2861197" y="3735690"/>
          <a:ext cx="2250030" cy="13500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253" tIns="115730" rIns="110253" bIns="115730" numCol="1" spcCol="1270" anchor="ctr" anchorCtr="0">
          <a:noAutofit/>
        </a:bodyPr>
        <a:lstStyle/>
        <a:p>
          <a:pPr marL="0" lvl="0" indent="0" algn="ctr" defTabSz="577850">
            <a:lnSpc>
              <a:spcPct val="90000"/>
            </a:lnSpc>
            <a:spcBef>
              <a:spcPct val="0"/>
            </a:spcBef>
            <a:spcAft>
              <a:spcPct val="35000"/>
            </a:spcAft>
            <a:buNone/>
          </a:pPr>
          <a:r>
            <a:rPr lang="en-US" sz="1300" kern="1200"/>
            <a:t>But the players should be given the right to choose card according their will. (Now you will like to play this game).</a:t>
          </a:r>
        </a:p>
      </dsp:txBody>
      <dsp:txXfrm>
        <a:off x="2861197" y="3735690"/>
        <a:ext cx="2250030" cy="13500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A9552-1A2B-4375-8E71-2C9F0CAA2935}">
      <dsp:nvSpPr>
        <dsp:cNvPr id="0" name=""/>
        <dsp:cNvSpPr/>
      </dsp:nvSpPr>
      <dsp:spPr>
        <a:xfrm>
          <a:off x="668502" y="412522"/>
          <a:ext cx="1058062" cy="1058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A231D-96A0-4B26-A4F0-D4282D6EF9B1}">
      <dsp:nvSpPr>
        <dsp:cNvPr id="0" name=""/>
        <dsp:cNvSpPr/>
      </dsp:nvSpPr>
      <dsp:spPr>
        <a:xfrm>
          <a:off x="21909" y="1899565"/>
          <a:ext cx="235125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If you say that project is interesting than reason behind it is more important. Object orientated programming fouces on how you write your code. Is it according to standards. So, given project containing various components like player, enemy, boss, time units, cards</a:t>
          </a:r>
        </a:p>
      </dsp:txBody>
      <dsp:txXfrm>
        <a:off x="21909" y="1899565"/>
        <a:ext cx="2351250" cy="1372500"/>
      </dsp:txXfrm>
    </dsp:sp>
    <dsp:sp modelId="{E2100505-BB44-4F25-B3A2-1DE1A1DCBF49}">
      <dsp:nvSpPr>
        <dsp:cNvPr id="0" name=""/>
        <dsp:cNvSpPr/>
      </dsp:nvSpPr>
      <dsp:spPr>
        <a:xfrm>
          <a:off x="3431221" y="412522"/>
          <a:ext cx="1058062" cy="1058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81D406-3CB1-442C-B288-8CD59316C866}">
      <dsp:nvSpPr>
        <dsp:cNvPr id="0" name=""/>
        <dsp:cNvSpPr/>
      </dsp:nvSpPr>
      <dsp:spPr>
        <a:xfrm>
          <a:off x="2784627" y="1899565"/>
          <a:ext cx="235125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Enemy abilities , player abilities, data storing.</a:t>
          </a:r>
        </a:p>
      </dsp:txBody>
      <dsp:txXfrm>
        <a:off x="2784627" y="1899565"/>
        <a:ext cx="2351250" cy="13725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FCFF-AFCC-6A92-C891-25AA2E44C9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07CD17-3ACF-3848-0FDE-7795D3DB8F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D44A6F-8AE2-E563-E676-AC6084CB5DF2}"/>
              </a:ext>
            </a:extLst>
          </p:cNvPr>
          <p:cNvSpPr>
            <a:spLocks noGrp="1"/>
          </p:cNvSpPr>
          <p:nvPr>
            <p:ph type="dt" sz="half" idx="10"/>
          </p:nvPr>
        </p:nvSpPr>
        <p:spPr/>
        <p:txBody>
          <a:bodyPr/>
          <a:lstStyle/>
          <a:p>
            <a:fld id="{DEB0A5B6-A9CD-4221-8361-2D8883E45166}" type="datetimeFigureOut">
              <a:rPr lang="en-US" smtClean="0"/>
              <a:t>12/27/2023</a:t>
            </a:fld>
            <a:endParaRPr lang="en-US"/>
          </a:p>
        </p:txBody>
      </p:sp>
      <p:sp>
        <p:nvSpPr>
          <p:cNvPr id="5" name="Footer Placeholder 4">
            <a:extLst>
              <a:ext uri="{FF2B5EF4-FFF2-40B4-BE49-F238E27FC236}">
                <a16:creationId xmlns:a16="http://schemas.microsoft.com/office/drawing/2014/main" id="{4A3B8244-B52B-9251-432A-7E839797D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A1730-EABA-BFC1-08F8-B4895995B7D4}"/>
              </a:ext>
            </a:extLst>
          </p:cNvPr>
          <p:cNvSpPr>
            <a:spLocks noGrp="1"/>
          </p:cNvSpPr>
          <p:nvPr>
            <p:ph type="sldNum" sz="quarter" idx="12"/>
          </p:nvPr>
        </p:nvSpPr>
        <p:spPr/>
        <p:txBody>
          <a:bodyPr/>
          <a:lstStyle/>
          <a:p>
            <a:fld id="{953062BC-D25A-4359-B479-4AE89B5992C4}" type="slidenum">
              <a:rPr lang="en-US" smtClean="0"/>
              <a:t>‹#›</a:t>
            </a:fld>
            <a:endParaRPr lang="en-US"/>
          </a:p>
        </p:txBody>
      </p:sp>
    </p:spTree>
    <p:extLst>
      <p:ext uri="{BB962C8B-B14F-4D97-AF65-F5344CB8AC3E}">
        <p14:creationId xmlns:p14="http://schemas.microsoft.com/office/powerpoint/2010/main" val="257320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E9FA-E82F-6C9C-FE3E-2BC67FF5AE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9043E8-391D-5737-3BB6-125D656680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9BFD7-D229-C75B-F87E-32BCDF894258}"/>
              </a:ext>
            </a:extLst>
          </p:cNvPr>
          <p:cNvSpPr>
            <a:spLocks noGrp="1"/>
          </p:cNvSpPr>
          <p:nvPr>
            <p:ph type="dt" sz="half" idx="10"/>
          </p:nvPr>
        </p:nvSpPr>
        <p:spPr/>
        <p:txBody>
          <a:bodyPr/>
          <a:lstStyle/>
          <a:p>
            <a:fld id="{DEB0A5B6-A9CD-4221-8361-2D8883E45166}" type="datetimeFigureOut">
              <a:rPr lang="en-US" smtClean="0"/>
              <a:t>12/27/2023</a:t>
            </a:fld>
            <a:endParaRPr lang="en-US"/>
          </a:p>
        </p:txBody>
      </p:sp>
      <p:sp>
        <p:nvSpPr>
          <p:cNvPr id="5" name="Footer Placeholder 4">
            <a:extLst>
              <a:ext uri="{FF2B5EF4-FFF2-40B4-BE49-F238E27FC236}">
                <a16:creationId xmlns:a16="http://schemas.microsoft.com/office/drawing/2014/main" id="{5277056C-EBDF-4DFF-309E-D6488F088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7BD12-C869-039D-9892-B1437DF971DC}"/>
              </a:ext>
            </a:extLst>
          </p:cNvPr>
          <p:cNvSpPr>
            <a:spLocks noGrp="1"/>
          </p:cNvSpPr>
          <p:nvPr>
            <p:ph type="sldNum" sz="quarter" idx="12"/>
          </p:nvPr>
        </p:nvSpPr>
        <p:spPr/>
        <p:txBody>
          <a:bodyPr/>
          <a:lstStyle/>
          <a:p>
            <a:fld id="{953062BC-D25A-4359-B479-4AE89B5992C4}" type="slidenum">
              <a:rPr lang="en-US" smtClean="0"/>
              <a:t>‹#›</a:t>
            </a:fld>
            <a:endParaRPr lang="en-US"/>
          </a:p>
        </p:txBody>
      </p:sp>
    </p:spTree>
    <p:extLst>
      <p:ext uri="{BB962C8B-B14F-4D97-AF65-F5344CB8AC3E}">
        <p14:creationId xmlns:p14="http://schemas.microsoft.com/office/powerpoint/2010/main" val="1253835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7800EC-F5C0-E27C-5226-650AC3F117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94A9A3-B6B6-3103-E934-38B2F3DA0F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AD3A4-D8C2-40C2-C768-8C764307FA52}"/>
              </a:ext>
            </a:extLst>
          </p:cNvPr>
          <p:cNvSpPr>
            <a:spLocks noGrp="1"/>
          </p:cNvSpPr>
          <p:nvPr>
            <p:ph type="dt" sz="half" idx="10"/>
          </p:nvPr>
        </p:nvSpPr>
        <p:spPr/>
        <p:txBody>
          <a:bodyPr/>
          <a:lstStyle/>
          <a:p>
            <a:fld id="{DEB0A5B6-A9CD-4221-8361-2D8883E45166}" type="datetimeFigureOut">
              <a:rPr lang="en-US" smtClean="0"/>
              <a:t>12/27/2023</a:t>
            </a:fld>
            <a:endParaRPr lang="en-US"/>
          </a:p>
        </p:txBody>
      </p:sp>
      <p:sp>
        <p:nvSpPr>
          <p:cNvPr id="5" name="Footer Placeholder 4">
            <a:extLst>
              <a:ext uri="{FF2B5EF4-FFF2-40B4-BE49-F238E27FC236}">
                <a16:creationId xmlns:a16="http://schemas.microsoft.com/office/drawing/2014/main" id="{76F67C95-29AF-881F-7C4A-A5461AAB7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CC032-1CE4-BD72-2DE8-81A3B935F3C3}"/>
              </a:ext>
            </a:extLst>
          </p:cNvPr>
          <p:cNvSpPr>
            <a:spLocks noGrp="1"/>
          </p:cNvSpPr>
          <p:nvPr>
            <p:ph type="sldNum" sz="quarter" idx="12"/>
          </p:nvPr>
        </p:nvSpPr>
        <p:spPr/>
        <p:txBody>
          <a:bodyPr/>
          <a:lstStyle/>
          <a:p>
            <a:fld id="{953062BC-D25A-4359-B479-4AE89B5992C4}" type="slidenum">
              <a:rPr lang="en-US" smtClean="0"/>
              <a:t>‹#›</a:t>
            </a:fld>
            <a:endParaRPr lang="en-US"/>
          </a:p>
        </p:txBody>
      </p:sp>
    </p:spTree>
    <p:extLst>
      <p:ext uri="{BB962C8B-B14F-4D97-AF65-F5344CB8AC3E}">
        <p14:creationId xmlns:p14="http://schemas.microsoft.com/office/powerpoint/2010/main" val="79397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9EE3-5CCD-6DEF-EE80-B8C52CD08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269F77-E5E4-E8B7-539F-3F7AD632D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3E4FB-3FFB-9445-2D33-85E45BB0DDC0}"/>
              </a:ext>
            </a:extLst>
          </p:cNvPr>
          <p:cNvSpPr>
            <a:spLocks noGrp="1"/>
          </p:cNvSpPr>
          <p:nvPr>
            <p:ph type="dt" sz="half" idx="10"/>
          </p:nvPr>
        </p:nvSpPr>
        <p:spPr/>
        <p:txBody>
          <a:bodyPr/>
          <a:lstStyle/>
          <a:p>
            <a:fld id="{DEB0A5B6-A9CD-4221-8361-2D8883E45166}" type="datetimeFigureOut">
              <a:rPr lang="en-US" smtClean="0"/>
              <a:t>12/27/2023</a:t>
            </a:fld>
            <a:endParaRPr lang="en-US"/>
          </a:p>
        </p:txBody>
      </p:sp>
      <p:sp>
        <p:nvSpPr>
          <p:cNvPr id="5" name="Footer Placeholder 4">
            <a:extLst>
              <a:ext uri="{FF2B5EF4-FFF2-40B4-BE49-F238E27FC236}">
                <a16:creationId xmlns:a16="http://schemas.microsoft.com/office/drawing/2014/main" id="{2FCE38BC-63B4-D0EB-A554-AA5CD571F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849B14-416C-576B-67D7-15A4E7F49703}"/>
              </a:ext>
            </a:extLst>
          </p:cNvPr>
          <p:cNvSpPr>
            <a:spLocks noGrp="1"/>
          </p:cNvSpPr>
          <p:nvPr>
            <p:ph type="sldNum" sz="quarter" idx="12"/>
          </p:nvPr>
        </p:nvSpPr>
        <p:spPr/>
        <p:txBody>
          <a:bodyPr/>
          <a:lstStyle/>
          <a:p>
            <a:fld id="{953062BC-D25A-4359-B479-4AE89B5992C4}" type="slidenum">
              <a:rPr lang="en-US" smtClean="0"/>
              <a:t>‹#›</a:t>
            </a:fld>
            <a:endParaRPr lang="en-US"/>
          </a:p>
        </p:txBody>
      </p:sp>
    </p:spTree>
    <p:extLst>
      <p:ext uri="{BB962C8B-B14F-4D97-AF65-F5344CB8AC3E}">
        <p14:creationId xmlns:p14="http://schemas.microsoft.com/office/powerpoint/2010/main" val="266417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DCDB-FE36-23B1-E618-08A65F0088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4493CA-AE10-36CD-A543-B42AB668D1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41C0C-65F3-3C2B-960E-BC6D770FC744}"/>
              </a:ext>
            </a:extLst>
          </p:cNvPr>
          <p:cNvSpPr>
            <a:spLocks noGrp="1"/>
          </p:cNvSpPr>
          <p:nvPr>
            <p:ph type="dt" sz="half" idx="10"/>
          </p:nvPr>
        </p:nvSpPr>
        <p:spPr/>
        <p:txBody>
          <a:bodyPr/>
          <a:lstStyle/>
          <a:p>
            <a:fld id="{DEB0A5B6-A9CD-4221-8361-2D8883E45166}" type="datetimeFigureOut">
              <a:rPr lang="en-US" smtClean="0"/>
              <a:t>12/27/2023</a:t>
            </a:fld>
            <a:endParaRPr lang="en-US"/>
          </a:p>
        </p:txBody>
      </p:sp>
      <p:sp>
        <p:nvSpPr>
          <p:cNvPr id="5" name="Footer Placeholder 4">
            <a:extLst>
              <a:ext uri="{FF2B5EF4-FFF2-40B4-BE49-F238E27FC236}">
                <a16:creationId xmlns:a16="http://schemas.microsoft.com/office/drawing/2014/main" id="{817C09ED-94BD-6AE0-9FBD-BDACEE84B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3B0EF-5193-3CC2-57F6-7FB8B66AC375}"/>
              </a:ext>
            </a:extLst>
          </p:cNvPr>
          <p:cNvSpPr>
            <a:spLocks noGrp="1"/>
          </p:cNvSpPr>
          <p:nvPr>
            <p:ph type="sldNum" sz="quarter" idx="12"/>
          </p:nvPr>
        </p:nvSpPr>
        <p:spPr/>
        <p:txBody>
          <a:bodyPr/>
          <a:lstStyle/>
          <a:p>
            <a:fld id="{953062BC-D25A-4359-B479-4AE89B5992C4}" type="slidenum">
              <a:rPr lang="en-US" smtClean="0"/>
              <a:t>‹#›</a:t>
            </a:fld>
            <a:endParaRPr lang="en-US"/>
          </a:p>
        </p:txBody>
      </p:sp>
    </p:spTree>
    <p:extLst>
      <p:ext uri="{BB962C8B-B14F-4D97-AF65-F5344CB8AC3E}">
        <p14:creationId xmlns:p14="http://schemas.microsoft.com/office/powerpoint/2010/main" val="109140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A2B4-503E-73C7-5651-5B812AC5B6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C086FD-5BAF-8DF5-C231-8D7E95F2F3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C9A34D-90A1-585E-0B1A-47F07C2A2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D935BC-F085-D69A-0659-8926D1E0991C}"/>
              </a:ext>
            </a:extLst>
          </p:cNvPr>
          <p:cNvSpPr>
            <a:spLocks noGrp="1"/>
          </p:cNvSpPr>
          <p:nvPr>
            <p:ph type="dt" sz="half" idx="10"/>
          </p:nvPr>
        </p:nvSpPr>
        <p:spPr/>
        <p:txBody>
          <a:bodyPr/>
          <a:lstStyle/>
          <a:p>
            <a:fld id="{DEB0A5B6-A9CD-4221-8361-2D8883E45166}" type="datetimeFigureOut">
              <a:rPr lang="en-US" smtClean="0"/>
              <a:t>12/27/2023</a:t>
            </a:fld>
            <a:endParaRPr lang="en-US"/>
          </a:p>
        </p:txBody>
      </p:sp>
      <p:sp>
        <p:nvSpPr>
          <p:cNvPr id="6" name="Footer Placeholder 5">
            <a:extLst>
              <a:ext uri="{FF2B5EF4-FFF2-40B4-BE49-F238E27FC236}">
                <a16:creationId xmlns:a16="http://schemas.microsoft.com/office/drawing/2014/main" id="{25564EFC-2023-E6D7-B901-FD7DE26B3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03864-C888-C375-90B8-4E5240F8C640}"/>
              </a:ext>
            </a:extLst>
          </p:cNvPr>
          <p:cNvSpPr>
            <a:spLocks noGrp="1"/>
          </p:cNvSpPr>
          <p:nvPr>
            <p:ph type="sldNum" sz="quarter" idx="12"/>
          </p:nvPr>
        </p:nvSpPr>
        <p:spPr/>
        <p:txBody>
          <a:bodyPr/>
          <a:lstStyle/>
          <a:p>
            <a:fld id="{953062BC-D25A-4359-B479-4AE89B5992C4}" type="slidenum">
              <a:rPr lang="en-US" smtClean="0"/>
              <a:t>‹#›</a:t>
            </a:fld>
            <a:endParaRPr lang="en-US"/>
          </a:p>
        </p:txBody>
      </p:sp>
    </p:spTree>
    <p:extLst>
      <p:ext uri="{BB962C8B-B14F-4D97-AF65-F5344CB8AC3E}">
        <p14:creationId xmlns:p14="http://schemas.microsoft.com/office/powerpoint/2010/main" val="78195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CD2A8-6CBC-580A-7FF3-1CC52FEAAC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667D2A-3C44-C859-C807-839694D80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3A325F-A759-3BAB-EFE4-635F178BE4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64487D-9526-D30B-2C1E-62C9564E9D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6237F1-F274-51EE-DF85-9430C6F25D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FC6CF9-C3E3-E1EA-128B-4F524F8B001E}"/>
              </a:ext>
            </a:extLst>
          </p:cNvPr>
          <p:cNvSpPr>
            <a:spLocks noGrp="1"/>
          </p:cNvSpPr>
          <p:nvPr>
            <p:ph type="dt" sz="half" idx="10"/>
          </p:nvPr>
        </p:nvSpPr>
        <p:spPr/>
        <p:txBody>
          <a:bodyPr/>
          <a:lstStyle/>
          <a:p>
            <a:fld id="{DEB0A5B6-A9CD-4221-8361-2D8883E45166}" type="datetimeFigureOut">
              <a:rPr lang="en-US" smtClean="0"/>
              <a:t>12/27/2023</a:t>
            </a:fld>
            <a:endParaRPr lang="en-US"/>
          </a:p>
        </p:txBody>
      </p:sp>
      <p:sp>
        <p:nvSpPr>
          <p:cNvPr id="8" name="Footer Placeholder 7">
            <a:extLst>
              <a:ext uri="{FF2B5EF4-FFF2-40B4-BE49-F238E27FC236}">
                <a16:creationId xmlns:a16="http://schemas.microsoft.com/office/drawing/2014/main" id="{BE0A892A-8A83-E134-1484-25F0C48DCA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40CBF5-4431-E7F2-344F-C588FC2801C6}"/>
              </a:ext>
            </a:extLst>
          </p:cNvPr>
          <p:cNvSpPr>
            <a:spLocks noGrp="1"/>
          </p:cNvSpPr>
          <p:nvPr>
            <p:ph type="sldNum" sz="quarter" idx="12"/>
          </p:nvPr>
        </p:nvSpPr>
        <p:spPr/>
        <p:txBody>
          <a:bodyPr/>
          <a:lstStyle/>
          <a:p>
            <a:fld id="{953062BC-D25A-4359-B479-4AE89B5992C4}" type="slidenum">
              <a:rPr lang="en-US" smtClean="0"/>
              <a:t>‹#›</a:t>
            </a:fld>
            <a:endParaRPr lang="en-US"/>
          </a:p>
        </p:txBody>
      </p:sp>
    </p:spTree>
    <p:extLst>
      <p:ext uri="{BB962C8B-B14F-4D97-AF65-F5344CB8AC3E}">
        <p14:creationId xmlns:p14="http://schemas.microsoft.com/office/powerpoint/2010/main" val="1133501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3E64-823F-3F72-1612-F9DA1A7721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224B6E-551C-50D5-3AEA-35097EF81277}"/>
              </a:ext>
            </a:extLst>
          </p:cNvPr>
          <p:cNvSpPr>
            <a:spLocks noGrp="1"/>
          </p:cNvSpPr>
          <p:nvPr>
            <p:ph type="dt" sz="half" idx="10"/>
          </p:nvPr>
        </p:nvSpPr>
        <p:spPr/>
        <p:txBody>
          <a:bodyPr/>
          <a:lstStyle/>
          <a:p>
            <a:fld id="{DEB0A5B6-A9CD-4221-8361-2D8883E45166}" type="datetimeFigureOut">
              <a:rPr lang="en-US" smtClean="0"/>
              <a:t>12/27/2023</a:t>
            </a:fld>
            <a:endParaRPr lang="en-US"/>
          </a:p>
        </p:txBody>
      </p:sp>
      <p:sp>
        <p:nvSpPr>
          <p:cNvPr id="4" name="Footer Placeholder 3">
            <a:extLst>
              <a:ext uri="{FF2B5EF4-FFF2-40B4-BE49-F238E27FC236}">
                <a16:creationId xmlns:a16="http://schemas.microsoft.com/office/drawing/2014/main" id="{756ACE7A-1C6D-F048-F7EC-C22AFEA4F3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BEBCD4-8D8D-A097-88C9-C49EF34DAEBF}"/>
              </a:ext>
            </a:extLst>
          </p:cNvPr>
          <p:cNvSpPr>
            <a:spLocks noGrp="1"/>
          </p:cNvSpPr>
          <p:nvPr>
            <p:ph type="sldNum" sz="quarter" idx="12"/>
          </p:nvPr>
        </p:nvSpPr>
        <p:spPr/>
        <p:txBody>
          <a:bodyPr/>
          <a:lstStyle/>
          <a:p>
            <a:fld id="{953062BC-D25A-4359-B479-4AE89B5992C4}" type="slidenum">
              <a:rPr lang="en-US" smtClean="0"/>
              <a:t>‹#›</a:t>
            </a:fld>
            <a:endParaRPr lang="en-US"/>
          </a:p>
        </p:txBody>
      </p:sp>
    </p:spTree>
    <p:extLst>
      <p:ext uri="{BB962C8B-B14F-4D97-AF65-F5344CB8AC3E}">
        <p14:creationId xmlns:p14="http://schemas.microsoft.com/office/powerpoint/2010/main" val="3719392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0CF999-49A7-9FC5-D93C-A9849FF2BF57}"/>
              </a:ext>
            </a:extLst>
          </p:cNvPr>
          <p:cNvSpPr>
            <a:spLocks noGrp="1"/>
          </p:cNvSpPr>
          <p:nvPr>
            <p:ph type="dt" sz="half" idx="10"/>
          </p:nvPr>
        </p:nvSpPr>
        <p:spPr/>
        <p:txBody>
          <a:bodyPr/>
          <a:lstStyle/>
          <a:p>
            <a:fld id="{DEB0A5B6-A9CD-4221-8361-2D8883E45166}" type="datetimeFigureOut">
              <a:rPr lang="en-US" smtClean="0"/>
              <a:t>12/27/2023</a:t>
            </a:fld>
            <a:endParaRPr lang="en-US"/>
          </a:p>
        </p:txBody>
      </p:sp>
      <p:sp>
        <p:nvSpPr>
          <p:cNvPr id="3" name="Footer Placeholder 2">
            <a:extLst>
              <a:ext uri="{FF2B5EF4-FFF2-40B4-BE49-F238E27FC236}">
                <a16:creationId xmlns:a16="http://schemas.microsoft.com/office/drawing/2014/main" id="{681203CB-E5F6-710D-A988-B12515894A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B15A41-951B-852D-1724-D175CB13C9E8}"/>
              </a:ext>
            </a:extLst>
          </p:cNvPr>
          <p:cNvSpPr>
            <a:spLocks noGrp="1"/>
          </p:cNvSpPr>
          <p:nvPr>
            <p:ph type="sldNum" sz="quarter" idx="12"/>
          </p:nvPr>
        </p:nvSpPr>
        <p:spPr/>
        <p:txBody>
          <a:bodyPr/>
          <a:lstStyle/>
          <a:p>
            <a:fld id="{953062BC-D25A-4359-B479-4AE89B5992C4}" type="slidenum">
              <a:rPr lang="en-US" smtClean="0"/>
              <a:t>‹#›</a:t>
            </a:fld>
            <a:endParaRPr lang="en-US"/>
          </a:p>
        </p:txBody>
      </p:sp>
    </p:spTree>
    <p:extLst>
      <p:ext uri="{BB962C8B-B14F-4D97-AF65-F5344CB8AC3E}">
        <p14:creationId xmlns:p14="http://schemas.microsoft.com/office/powerpoint/2010/main" val="2133003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9E35-256E-C394-D07F-4976646AC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865D50-79B5-2544-4494-B2A45C9D93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3C1217-AFA3-8959-6D8E-5A4167D0A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158E70-BA4B-FFF5-490E-FF12B27551B2}"/>
              </a:ext>
            </a:extLst>
          </p:cNvPr>
          <p:cNvSpPr>
            <a:spLocks noGrp="1"/>
          </p:cNvSpPr>
          <p:nvPr>
            <p:ph type="dt" sz="half" idx="10"/>
          </p:nvPr>
        </p:nvSpPr>
        <p:spPr/>
        <p:txBody>
          <a:bodyPr/>
          <a:lstStyle/>
          <a:p>
            <a:fld id="{DEB0A5B6-A9CD-4221-8361-2D8883E45166}" type="datetimeFigureOut">
              <a:rPr lang="en-US" smtClean="0"/>
              <a:t>12/27/2023</a:t>
            </a:fld>
            <a:endParaRPr lang="en-US"/>
          </a:p>
        </p:txBody>
      </p:sp>
      <p:sp>
        <p:nvSpPr>
          <p:cNvPr id="6" name="Footer Placeholder 5">
            <a:extLst>
              <a:ext uri="{FF2B5EF4-FFF2-40B4-BE49-F238E27FC236}">
                <a16:creationId xmlns:a16="http://schemas.microsoft.com/office/drawing/2014/main" id="{BB8991F7-FEEF-E615-7FB3-DB79ED936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E9E8E-1826-D7AB-D48E-35A59436B1E6}"/>
              </a:ext>
            </a:extLst>
          </p:cNvPr>
          <p:cNvSpPr>
            <a:spLocks noGrp="1"/>
          </p:cNvSpPr>
          <p:nvPr>
            <p:ph type="sldNum" sz="quarter" idx="12"/>
          </p:nvPr>
        </p:nvSpPr>
        <p:spPr/>
        <p:txBody>
          <a:bodyPr/>
          <a:lstStyle/>
          <a:p>
            <a:fld id="{953062BC-D25A-4359-B479-4AE89B5992C4}" type="slidenum">
              <a:rPr lang="en-US" smtClean="0"/>
              <a:t>‹#›</a:t>
            </a:fld>
            <a:endParaRPr lang="en-US"/>
          </a:p>
        </p:txBody>
      </p:sp>
    </p:spTree>
    <p:extLst>
      <p:ext uri="{BB962C8B-B14F-4D97-AF65-F5344CB8AC3E}">
        <p14:creationId xmlns:p14="http://schemas.microsoft.com/office/powerpoint/2010/main" val="556706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20DA-88DD-F17D-7318-6F531C4F8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3232C8-44A7-E949-91DA-8635390C2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A936B2-7DCE-367C-D17B-2E33DD905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7E7F1-4751-F3E6-9530-2F88FEA5A284}"/>
              </a:ext>
            </a:extLst>
          </p:cNvPr>
          <p:cNvSpPr>
            <a:spLocks noGrp="1"/>
          </p:cNvSpPr>
          <p:nvPr>
            <p:ph type="dt" sz="half" idx="10"/>
          </p:nvPr>
        </p:nvSpPr>
        <p:spPr/>
        <p:txBody>
          <a:bodyPr/>
          <a:lstStyle/>
          <a:p>
            <a:fld id="{DEB0A5B6-A9CD-4221-8361-2D8883E45166}" type="datetimeFigureOut">
              <a:rPr lang="en-US" smtClean="0"/>
              <a:t>12/27/2023</a:t>
            </a:fld>
            <a:endParaRPr lang="en-US"/>
          </a:p>
        </p:txBody>
      </p:sp>
      <p:sp>
        <p:nvSpPr>
          <p:cNvPr id="6" name="Footer Placeholder 5">
            <a:extLst>
              <a:ext uri="{FF2B5EF4-FFF2-40B4-BE49-F238E27FC236}">
                <a16:creationId xmlns:a16="http://schemas.microsoft.com/office/drawing/2014/main" id="{02D39A1E-4DCE-A432-B343-49D2A7E597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2A0B6B-A856-17CB-6709-69674C6202A5}"/>
              </a:ext>
            </a:extLst>
          </p:cNvPr>
          <p:cNvSpPr>
            <a:spLocks noGrp="1"/>
          </p:cNvSpPr>
          <p:nvPr>
            <p:ph type="sldNum" sz="quarter" idx="12"/>
          </p:nvPr>
        </p:nvSpPr>
        <p:spPr/>
        <p:txBody>
          <a:bodyPr/>
          <a:lstStyle/>
          <a:p>
            <a:fld id="{953062BC-D25A-4359-B479-4AE89B5992C4}" type="slidenum">
              <a:rPr lang="en-US" smtClean="0"/>
              <a:t>‹#›</a:t>
            </a:fld>
            <a:endParaRPr lang="en-US"/>
          </a:p>
        </p:txBody>
      </p:sp>
    </p:spTree>
    <p:extLst>
      <p:ext uri="{BB962C8B-B14F-4D97-AF65-F5344CB8AC3E}">
        <p14:creationId xmlns:p14="http://schemas.microsoft.com/office/powerpoint/2010/main" val="419380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254A93-AB4A-86B9-4F5E-F1E4ECF28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C903E4-0D6B-8773-65F4-2F555195F5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CB6D5-FF4C-340A-573C-30716EA236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B0A5B6-A9CD-4221-8361-2D8883E45166}" type="datetimeFigureOut">
              <a:rPr lang="en-US" smtClean="0"/>
              <a:t>12/27/2023</a:t>
            </a:fld>
            <a:endParaRPr lang="en-US"/>
          </a:p>
        </p:txBody>
      </p:sp>
      <p:sp>
        <p:nvSpPr>
          <p:cNvPr id="5" name="Footer Placeholder 4">
            <a:extLst>
              <a:ext uri="{FF2B5EF4-FFF2-40B4-BE49-F238E27FC236}">
                <a16:creationId xmlns:a16="http://schemas.microsoft.com/office/drawing/2014/main" id="{7AE41406-29F1-3E2B-7A7A-BC78F7E426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5B0B01F-5933-7CCF-F7D1-F18F17024B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3062BC-D25A-4359-B479-4AE89B5992C4}" type="slidenum">
              <a:rPr lang="en-US" smtClean="0"/>
              <a:t>‹#›</a:t>
            </a:fld>
            <a:endParaRPr lang="en-US"/>
          </a:p>
        </p:txBody>
      </p:sp>
    </p:spTree>
    <p:extLst>
      <p:ext uri="{BB962C8B-B14F-4D97-AF65-F5344CB8AC3E}">
        <p14:creationId xmlns:p14="http://schemas.microsoft.com/office/powerpoint/2010/main" val="4275814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E46DB-0C23-4814-4744-972738539E53}"/>
              </a:ext>
            </a:extLst>
          </p:cNvPr>
          <p:cNvSpPr>
            <a:spLocks noGrp="1"/>
          </p:cNvSpPr>
          <p:nvPr>
            <p:ph type="ctrTitle"/>
          </p:nvPr>
        </p:nvSpPr>
        <p:spPr>
          <a:xfrm>
            <a:off x="764949" y="3499076"/>
            <a:ext cx="6053558" cy="2424774"/>
          </a:xfrm>
        </p:spPr>
        <p:txBody>
          <a:bodyPr vert="horz" lIns="91440" tIns="45720" rIns="91440" bIns="45720" rtlCol="0" anchor="ctr">
            <a:normAutofit/>
          </a:bodyPr>
          <a:lstStyle/>
          <a:p>
            <a:pPr algn="l"/>
            <a:r>
              <a:rPr lang="en-US" sz="4400" kern="1200">
                <a:solidFill>
                  <a:srgbClr val="FFFFFF"/>
                </a:solidFill>
                <a:latin typeface="+mj-lt"/>
                <a:ea typeface="+mj-ea"/>
                <a:cs typeface="+mj-cs"/>
              </a:rPr>
              <a:t>Legion Terminator</a:t>
            </a: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D9BE4967-C991-080F-EB84-C88C82F3F1D8}"/>
              </a:ext>
            </a:extLst>
          </p:cNvPr>
          <p:cNvSpPr>
            <a:spLocks noGrp="1"/>
          </p:cNvSpPr>
          <p:nvPr>
            <p:ph type="subTitle" idx="1"/>
          </p:nvPr>
        </p:nvSpPr>
        <p:spPr>
          <a:xfrm>
            <a:off x="4215161" y="356187"/>
            <a:ext cx="2878409" cy="1792281"/>
          </a:xfrm>
        </p:spPr>
        <p:txBody>
          <a:bodyPr vert="horz" lIns="91440" tIns="45720" rIns="91440" bIns="45720" rtlCol="0" anchor="ctr">
            <a:normAutofit/>
          </a:bodyPr>
          <a:lstStyle/>
          <a:p>
            <a:pPr indent="-228600" algn="l">
              <a:buFont typeface="Arial" panose="020B0604020202020204" pitchFamily="34" charset="0"/>
              <a:buChar char="•"/>
            </a:pPr>
            <a:r>
              <a:rPr lang="en-US" sz="2000"/>
              <a:t>A turn based Strategy Card Game</a:t>
            </a:r>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C0F9C58-5614-58BD-0EEB-52256BC1C9B7}"/>
              </a:ext>
            </a:extLst>
          </p:cNvPr>
          <p:cNvSpPr txBox="1"/>
          <p:nvPr/>
        </p:nvSpPr>
        <p:spPr>
          <a:xfrm>
            <a:off x="8386139" y="3143438"/>
            <a:ext cx="3474621" cy="278041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Ali Hamza Sp-23-bse-016</a:t>
            </a:r>
          </a:p>
        </p:txBody>
      </p:sp>
    </p:spTree>
    <p:extLst>
      <p:ext uri="{BB962C8B-B14F-4D97-AF65-F5344CB8AC3E}">
        <p14:creationId xmlns:p14="http://schemas.microsoft.com/office/powerpoint/2010/main" val="3020862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0DFA0FD-AB28-4B25-B870-4D2BBC35B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close-up of a green and blue background&#10;&#10;Description automatically generated">
            <a:extLst>
              <a:ext uri="{FF2B5EF4-FFF2-40B4-BE49-F238E27FC236}">
                <a16:creationId xmlns:a16="http://schemas.microsoft.com/office/drawing/2014/main" id="{80124C19-6A74-7B9E-BB8F-0A73491C5366}"/>
              </a:ext>
            </a:extLst>
          </p:cNvPr>
          <p:cNvPicPr>
            <a:picLocks noChangeAspect="1"/>
          </p:cNvPicPr>
          <p:nvPr/>
        </p:nvPicPr>
        <p:blipFill rotWithShape="1">
          <a:blip r:embed="rId2">
            <a:alphaModFix/>
          </a:blip>
          <a:srcRect l="20008" r="24050"/>
          <a:stretch/>
        </p:blipFill>
        <p:spPr>
          <a:xfrm>
            <a:off x="5833976" y="10"/>
            <a:ext cx="6394152" cy="6857990"/>
          </a:xfrm>
          <a:prstGeom prst="rect">
            <a:avLst/>
          </a:prstGeom>
        </p:spPr>
      </p:pic>
      <p:grpSp>
        <p:nvGrpSpPr>
          <p:cNvPr id="32" name="Group 31">
            <a:extLst>
              <a:ext uri="{FF2B5EF4-FFF2-40B4-BE49-F238E27FC236}">
                <a16:creationId xmlns:a16="http://schemas.microsoft.com/office/drawing/2014/main" id="{0D628DFB-9CD1-4E2B-8B44-9FDF7E80F6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79564" y="0"/>
            <a:ext cx="6648564" cy="6858000"/>
            <a:chOff x="5705128" y="0"/>
            <a:chExt cx="6648564" cy="6858000"/>
          </a:xfrm>
        </p:grpSpPr>
        <p:sp>
          <p:nvSpPr>
            <p:cNvPr id="33" name="Freeform: Shape 32">
              <a:extLst>
                <a:ext uri="{FF2B5EF4-FFF2-40B4-BE49-F238E27FC236}">
                  <a16:creationId xmlns:a16="http://schemas.microsoft.com/office/drawing/2014/main" id="{4CB07514-66C4-498E-85FA-6CCDFB253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8018" y="0"/>
              <a:ext cx="6485674" cy="6858000"/>
            </a:xfrm>
            <a:custGeom>
              <a:avLst/>
              <a:gdLst>
                <a:gd name="connsiteX0" fmla="*/ 1720317 w 6237794"/>
                <a:gd name="connsiteY0" fmla="*/ 0 h 6858000"/>
                <a:gd name="connsiteX1" fmla="*/ 2433560 w 6237794"/>
                <a:gd name="connsiteY1" fmla="*/ 0 h 6858000"/>
                <a:gd name="connsiteX2" fmla="*/ 2351473 w 6237794"/>
                <a:gd name="connsiteY2" fmla="*/ 41605 h 6858000"/>
                <a:gd name="connsiteX3" fmla="*/ 1473152 w 6237794"/>
                <a:gd name="connsiteY3" fmla="*/ 667521 h 6858000"/>
                <a:gd name="connsiteX4" fmla="*/ 982876 w 6237794"/>
                <a:gd name="connsiteY4" fmla="*/ 1193803 h 6858000"/>
                <a:gd name="connsiteX5" fmla="*/ 595242 w 6237794"/>
                <a:gd name="connsiteY5" fmla="*/ 1798192 h 6858000"/>
                <a:gd name="connsiteX6" fmla="*/ 332174 w 6237794"/>
                <a:gd name="connsiteY6" fmla="*/ 2466315 h 6858000"/>
                <a:gd name="connsiteX7" fmla="*/ 236500 w 6237794"/>
                <a:gd name="connsiteY7" fmla="*/ 3178573 h 6858000"/>
                <a:gd name="connsiteX8" fmla="*/ 276860 w 6237794"/>
                <a:gd name="connsiteY8" fmla="*/ 3527298 h 6858000"/>
                <a:gd name="connsiteX9" fmla="*/ 396054 w 6237794"/>
                <a:gd name="connsiteY9" fmla="*/ 3853520 h 6858000"/>
                <a:gd name="connsiteX10" fmla="*/ 479243 w 6237794"/>
                <a:gd name="connsiteY10" fmla="*/ 4007121 h 6858000"/>
                <a:gd name="connsiteX11" fmla="*/ 574772 w 6237794"/>
                <a:gd name="connsiteY11" fmla="*/ 4155787 h 6858000"/>
                <a:gd name="connsiteX12" fmla="*/ 795447 w 6237794"/>
                <a:gd name="connsiteY12" fmla="*/ 4443100 h 6858000"/>
                <a:gd name="connsiteX13" fmla="*/ 1034270 w 6237794"/>
                <a:gd name="connsiteY13" fmla="*/ 4732591 h 6858000"/>
                <a:gd name="connsiteX14" fmla="*/ 1153028 w 6237794"/>
                <a:gd name="connsiteY14" fmla="*/ 4883725 h 6858000"/>
                <a:gd name="connsiteX15" fmla="*/ 1210084 w 6237794"/>
                <a:gd name="connsiteY15" fmla="*/ 4957912 h 6858000"/>
                <a:gd name="connsiteX16" fmla="*/ 1265979 w 6237794"/>
                <a:gd name="connsiteY16" fmla="*/ 5028906 h 6858000"/>
                <a:gd name="connsiteX17" fmla="*/ 1746238 w 6237794"/>
                <a:gd name="connsiteY17" fmla="*/ 5553590 h 6858000"/>
                <a:gd name="connsiteX18" fmla="*/ 2001611 w 6237794"/>
                <a:gd name="connsiteY18" fmla="*/ 5789654 h 6858000"/>
                <a:gd name="connsiteX19" fmla="*/ 2269035 w 6237794"/>
                <a:gd name="connsiteY19" fmla="*/ 6007280 h 6858000"/>
                <a:gd name="connsiteX20" fmla="*/ 2866455 w 6237794"/>
                <a:gd name="connsiteY20" fmla="*/ 6351505 h 6858000"/>
                <a:gd name="connsiteX21" fmla="*/ 3200661 w 6237794"/>
                <a:gd name="connsiteY21" fmla="*/ 6448777 h 6858000"/>
                <a:gd name="connsiteX22" fmla="*/ 3286318 w 6237794"/>
                <a:gd name="connsiteY22" fmla="*/ 6465908 h 6858000"/>
                <a:gd name="connsiteX23" fmla="*/ 3372701 w 6237794"/>
                <a:gd name="connsiteY23" fmla="*/ 6480281 h 6858000"/>
                <a:gd name="connsiteX24" fmla="*/ 3547063 w 6237794"/>
                <a:gd name="connsiteY24" fmla="*/ 6500896 h 6858000"/>
                <a:gd name="connsiteX25" fmla="*/ 3634753 w 6237794"/>
                <a:gd name="connsiteY25" fmla="*/ 6507575 h 6858000"/>
                <a:gd name="connsiteX26" fmla="*/ 3722733 w 6237794"/>
                <a:gd name="connsiteY26" fmla="*/ 6512221 h 6858000"/>
                <a:gd name="connsiteX27" fmla="*/ 3811003 w 6237794"/>
                <a:gd name="connsiteY27" fmla="*/ 6514253 h 6858000"/>
                <a:gd name="connsiteX28" fmla="*/ 3899418 w 6237794"/>
                <a:gd name="connsiteY28" fmla="*/ 6513817 h 6858000"/>
                <a:gd name="connsiteX29" fmla="*/ 3943698 w 6237794"/>
                <a:gd name="connsiteY29" fmla="*/ 6513381 h 6858000"/>
                <a:gd name="connsiteX30" fmla="*/ 3986381 w 6237794"/>
                <a:gd name="connsiteY30" fmla="*/ 6511495 h 6858000"/>
                <a:gd name="connsiteX31" fmla="*/ 4028919 w 6237794"/>
                <a:gd name="connsiteY31" fmla="*/ 6509317 h 6858000"/>
                <a:gd name="connsiteX32" fmla="*/ 4071312 w 6237794"/>
                <a:gd name="connsiteY32" fmla="*/ 6505833 h 6858000"/>
                <a:gd name="connsiteX33" fmla="*/ 4239432 w 6237794"/>
                <a:gd name="connsiteY33" fmla="*/ 6485072 h 6858000"/>
                <a:gd name="connsiteX34" fmla="*/ 4879826 w 6237794"/>
                <a:gd name="connsiteY34" fmla="*/ 6274849 h 6858000"/>
                <a:gd name="connsiteX35" fmla="*/ 5471439 w 6237794"/>
                <a:gd name="connsiteY35" fmla="*/ 5906235 h 6858000"/>
                <a:gd name="connsiteX36" fmla="*/ 5614877 w 6237794"/>
                <a:gd name="connsiteY36" fmla="*/ 5797930 h 6858000"/>
                <a:gd name="connsiteX37" fmla="*/ 5758316 w 6237794"/>
                <a:gd name="connsiteY37" fmla="*/ 5685995 h 6858000"/>
                <a:gd name="connsiteX38" fmla="*/ 6048824 w 6237794"/>
                <a:gd name="connsiteY38" fmla="*/ 5453705 h 6858000"/>
                <a:gd name="connsiteX39" fmla="*/ 6237794 w 6237794"/>
                <a:gd name="connsiteY39" fmla="*/ 5308644 h 6858000"/>
                <a:gd name="connsiteX40" fmla="*/ 6237794 w 6237794"/>
                <a:gd name="connsiteY40" fmla="*/ 6081399 h 6858000"/>
                <a:gd name="connsiteX41" fmla="*/ 6123011 w 6237794"/>
                <a:gd name="connsiteY41" fmla="*/ 6166399 h 6858000"/>
                <a:gd name="connsiteX42" fmla="*/ 5965925 w 6237794"/>
                <a:gd name="connsiteY42" fmla="*/ 6278479 h 6858000"/>
                <a:gd name="connsiteX43" fmla="*/ 5803903 w 6237794"/>
                <a:gd name="connsiteY43" fmla="*/ 6387364 h 6858000"/>
                <a:gd name="connsiteX44" fmla="*/ 5463744 w 6237794"/>
                <a:gd name="connsiteY44" fmla="*/ 6591780 h 6858000"/>
                <a:gd name="connsiteX45" fmla="*/ 5097888 w 6237794"/>
                <a:gd name="connsiteY45" fmla="*/ 6765562 h 6858000"/>
                <a:gd name="connsiteX46" fmla="*/ 4905602 w 6237794"/>
                <a:gd name="connsiteY46" fmla="*/ 6836446 h 6858000"/>
                <a:gd name="connsiteX47" fmla="*/ 4831447 w 6237794"/>
                <a:gd name="connsiteY47" fmla="*/ 6858000 h 6858000"/>
                <a:gd name="connsiteX48" fmla="*/ 3036485 w 6237794"/>
                <a:gd name="connsiteY48" fmla="*/ 6858000 h 6858000"/>
                <a:gd name="connsiteX49" fmla="*/ 2911533 w 6237794"/>
                <a:gd name="connsiteY49" fmla="*/ 6825558 h 6858000"/>
                <a:gd name="connsiteX50" fmla="*/ 2719386 w 6237794"/>
                <a:gd name="connsiteY50" fmla="*/ 6767158 h 6858000"/>
                <a:gd name="connsiteX51" fmla="*/ 1980415 w 6237794"/>
                <a:gd name="connsiteY51" fmla="*/ 6440210 h 6858000"/>
                <a:gd name="connsiteX52" fmla="*/ 1357588 w 6237794"/>
                <a:gd name="connsiteY52" fmla="*/ 5931206 h 6858000"/>
                <a:gd name="connsiteX53" fmla="*/ 1105118 w 6237794"/>
                <a:gd name="connsiteY53" fmla="*/ 5624874 h 6858000"/>
                <a:gd name="connsiteX54" fmla="*/ 884588 w 6237794"/>
                <a:gd name="connsiteY54" fmla="*/ 5300539 h 6858000"/>
                <a:gd name="connsiteX55" fmla="*/ 833049 w 6237794"/>
                <a:gd name="connsiteY55" fmla="*/ 5217931 h 6858000"/>
                <a:gd name="connsiteX56" fmla="*/ 783833 w 6237794"/>
                <a:gd name="connsiteY56" fmla="*/ 5137791 h 6858000"/>
                <a:gd name="connsiteX57" fmla="*/ 686706 w 6237794"/>
                <a:gd name="connsiteY57" fmla="*/ 4982447 h 6858000"/>
                <a:gd name="connsiteX58" fmla="*/ 485485 w 6237794"/>
                <a:gd name="connsiteY58" fmla="*/ 4665082 h 6858000"/>
                <a:gd name="connsiteX59" fmla="*/ 289055 w 6237794"/>
                <a:gd name="connsiteY59" fmla="*/ 4329568 h 6858000"/>
                <a:gd name="connsiteX60" fmla="*/ 200495 w 6237794"/>
                <a:gd name="connsiteY60" fmla="*/ 4151721 h 6858000"/>
                <a:gd name="connsiteX61" fmla="*/ 125291 w 6237794"/>
                <a:gd name="connsiteY61" fmla="*/ 3965600 h 6858000"/>
                <a:gd name="connsiteX62" fmla="*/ 67654 w 6237794"/>
                <a:gd name="connsiteY62" fmla="*/ 3772509 h 6858000"/>
                <a:gd name="connsiteX63" fmla="*/ 46168 w 6237794"/>
                <a:gd name="connsiteY63" fmla="*/ 3674076 h 6858000"/>
                <a:gd name="connsiteX64" fmla="*/ 36731 w 6237794"/>
                <a:gd name="connsiteY64" fmla="*/ 3624714 h 6858000"/>
                <a:gd name="connsiteX65" fmla="*/ 28891 w 6237794"/>
                <a:gd name="connsiteY65" fmla="*/ 3575208 h 6858000"/>
                <a:gd name="connsiteX66" fmla="*/ 0 w 6237794"/>
                <a:gd name="connsiteY66" fmla="*/ 3178573 h 6858000"/>
                <a:gd name="connsiteX67" fmla="*/ 80575 w 6237794"/>
                <a:gd name="connsiteY67" fmla="*/ 2405774 h 6858000"/>
                <a:gd name="connsiteX68" fmla="*/ 322737 w 6237794"/>
                <a:gd name="connsiteY68" fmla="*/ 1665351 h 6858000"/>
                <a:gd name="connsiteX69" fmla="*/ 1230700 w 6237794"/>
                <a:gd name="connsiteY69" fmla="*/ 407938 h 6858000"/>
                <a:gd name="connsiteX70" fmla="*/ 1521825 w 6237794"/>
                <a:gd name="connsiteY70" fmla="*/ 149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237794" h="6858000">
                  <a:moveTo>
                    <a:pt x="1720317" y="0"/>
                  </a:moveTo>
                  <a:lnTo>
                    <a:pt x="2433560" y="0"/>
                  </a:lnTo>
                  <a:lnTo>
                    <a:pt x="2351473" y="41605"/>
                  </a:lnTo>
                  <a:cubicBezTo>
                    <a:pt x="2036528" y="216271"/>
                    <a:pt x="1740794" y="426339"/>
                    <a:pt x="1473152" y="667521"/>
                  </a:cubicBezTo>
                  <a:cubicBezTo>
                    <a:pt x="1295305" y="828818"/>
                    <a:pt x="1130525" y="1004777"/>
                    <a:pt x="982876" y="1193803"/>
                  </a:cubicBezTo>
                  <a:cubicBezTo>
                    <a:pt x="834936" y="1382538"/>
                    <a:pt x="704418" y="1584921"/>
                    <a:pt x="595242" y="1798192"/>
                  </a:cubicBezTo>
                  <a:cubicBezTo>
                    <a:pt x="486066" y="2011317"/>
                    <a:pt x="395183" y="2234461"/>
                    <a:pt x="332174" y="2466315"/>
                  </a:cubicBezTo>
                  <a:cubicBezTo>
                    <a:pt x="269166" y="2697588"/>
                    <a:pt x="236355" y="2938008"/>
                    <a:pt x="236500" y="3178573"/>
                  </a:cubicBezTo>
                  <a:cubicBezTo>
                    <a:pt x="237807" y="3296751"/>
                    <a:pt x="249421" y="3414057"/>
                    <a:pt x="276860" y="3527298"/>
                  </a:cubicBezTo>
                  <a:cubicBezTo>
                    <a:pt x="303864" y="3640684"/>
                    <a:pt x="345821" y="3749135"/>
                    <a:pt x="396054" y="3853520"/>
                  </a:cubicBezTo>
                  <a:cubicBezTo>
                    <a:pt x="421461" y="3905640"/>
                    <a:pt x="449626" y="3956743"/>
                    <a:pt x="479243" y="4007121"/>
                  </a:cubicBezTo>
                  <a:cubicBezTo>
                    <a:pt x="509295" y="4057354"/>
                    <a:pt x="541380" y="4106861"/>
                    <a:pt x="574772" y="4155787"/>
                  </a:cubicBezTo>
                  <a:cubicBezTo>
                    <a:pt x="642426" y="4253348"/>
                    <a:pt x="717630" y="4348007"/>
                    <a:pt x="795447" y="4443100"/>
                  </a:cubicBezTo>
                  <a:cubicBezTo>
                    <a:pt x="873264" y="4538339"/>
                    <a:pt x="954565" y="4633577"/>
                    <a:pt x="1034270" y="4732591"/>
                  </a:cubicBezTo>
                  <a:cubicBezTo>
                    <a:pt x="1074195" y="4781952"/>
                    <a:pt x="1113684" y="4832476"/>
                    <a:pt x="1153028" y="4883725"/>
                  </a:cubicBezTo>
                  <a:lnTo>
                    <a:pt x="1210084" y="4957912"/>
                  </a:lnTo>
                  <a:cubicBezTo>
                    <a:pt x="1228813" y="4981576"/>
                    <a:pt x="1246670" y="5005822"/>
                    <a:pt x="1265979" y="5028906"/>
                  </a:cubicBezTo>
                  <a:cubicBezTo>
                    <a:pt x="1416677" y="5216770"/>
                    <a:pt x="1580151" y="5389681"/>
                    <a:pt x="1746238" y="5553590"/>
                  </a:cubicBezTo>
                  <a:cubicBezTo>
                    <a:pt x="1829717" y="5635182"/>
                    <a:pt x="1914648" y="5714015"/>
                    <a:pt x="2001611" y="5789654"/>
                  </a:cubicBezTo>
                  <a:cubicBezTo>
                    <a:pt x="2088575" y="5865293"/>
                    <a:pt x="2177135" y="5938465"/>
                    <a:pt x="2269035" y="6007280"/>
                  </a:cubicBezTo>
                  <a:cubicBezTo>
                    <a:pt x="2452108" y="6145202"/>
                    <a:pt x="2649554" y="6268461"/>
                    <a:pt x="2866455" y="6351505"/>
                  </a:cubicBezTo>
                  <a:cubicBezTo>
                    <a:pt x="2974615" y="6393027"/>
                    <a:pt x="3086694" y="6424821"/>
                    <a:pt x="3200661" y="6448777"/>
                  </a:cubicBezTo>
                  <a:cubicBezTo>
                    <a:pt x="3229262" y="6454438"/>
                    <a:pt x="3257572" y="6460971"/>
                    <a:pt x="3286318" y="6465908"/>
                  </a:cubicBezTo>
                  <a:lnTo>
                    <a:pt x="3372701" y="6480281"/>
                  </a:lnTo>
                  <a:cubicBezTo>
                    <a:pt x="3430628" y="6487975"/>
                    <a:pt x="3488556" y="6496106"/>
                    <a:pt x="3547063" y="6500896"/>
                  </a:cubicBezTo>
                  <a:cubicBezTo>
                    <a:pt x="3576245" y="6503654"/>
                    <a:pt x="3605426" y="6506268"/>
                    <a:pt x="3634753" y="6507575"/>
                  </a:cubicBezTo>
                  <a:cubicBezTo>
                    <a:pt x="3664079" y="6509026"/>
                    <a:pt x="3693261" y="6511350"/>
                    <a:pt x="3722733" y="6512221"/>
                  </a:cubicBezTo>
                  <a:lnTo>
                    <a:pt x="3811003" y="6514253"/>
                  </a:lnTo>
                  <a:cubicBezTo>
                    <a:pt x="3840329" y="6514979"/>
                    <a:pt x="3869946" y="6513963"/>
                    <a:pt x="3899418" y="6513817"/>
                  </a:cubicBezTo>
                  <a:lnTo>
                    <a:pt x="3943698" y="6513381"/>
                  </a:lnTo>
                  <a:cubicBezTo>
                    <a:pt x="3958071" y="6512946"/>
                    <a:pt x="3972154" y="6512075"/>
                    <a:pt x="3986381" y="6511495"/>
                  </a:cubicBezTo>
                  <a:cubicBezTo>
                    <a:pt x="4000609" y="6510768"/>
                    <a:pt x="4014837" y="6510333"/>
                    <a:pt x="4028919" y="6509317"/>
                  </a:cubicBezTo>
                  <a:lnTo>
                    <a:pt x="4071312" y="6505833"/>
                  </a:lnTo>
                  <a:cubicBezTo>
                    <a:pt x="4127788" y="6501332"/>
                    <a:pt x="4183828" y="6493782"/>
                    <a:pt x="4239432" y="6485072"/>
                  </a:cubicBezTo>
                  <a:cubicBezTo>
                    <a:pt x="4461994" y="6448195"/>
                    <a:pt x="4675992" y="6376041"/>
                    <a:pt x="4879826" y="6274849"/>
                  </a:cubicBezTo>
                  <a:cubicBezTo>
                    <a:pt x="5084386" y="6174820"/>
                    <a:pt x="5279074" y="6046770"/>
                    <a:pt x="5471439" y="5906235"/>
                  </a:cubicBezTo>
                  <a:cubicBezTo>
                    <a:pt x="5519494" y="5871246"/>
                    <a:pt x="5567258" y="5834806"/>
                    <a:pt x="5614877" y="5797930"/>
                  </a:cubicBezTo>
                  <a:cubicBezTo>
                    <a:pt x="5662787" y="5761199"/>
                    <a:pt x="5710551" y="5723887"/>
                    <a:pt x="5758316" y="5685995"/>
                  </a:cubicBezTo>
                  <a:lnTo>
                    <a:pt x="6048824" y="5453705"/>
                  </a:lnTo>
                  <a:lnTo>
                    <a:pt x="6237794" y="5308644"/>
                  </a:lnTo>
                  <a:lnTo>
                    <a:pt x="6237794" y="6081399"/>
                  </a:lnTo>
                  <a:lnTo>
                    <a:pt x="6123011" y="6166399"/>
                  </a:lnTo>
                  <a:cubicBezTo>
                    <a:pt x="6071326" y="6204001"/>
                    <a:pt x="6019061" y="6241458"/>
                    <a:pt x="5965925" y="6278479"/>
                  </a:cubicBezTo>
                  <a:cubicBezTo>
                    <a:pt x="5912644" y="6315210"/>
                    <a:pt x="5858927" y="6351650"/>
                    <a:pt x="5803903" y="6387364"/>
                  </a:cubicBezTo>
                  <a:cubicBezTo>
                    <a:pt x="5694437" y="6458938"/>
                    <a:pt x="5581486" y="6528335"/>
                    <a:pt x="5463744" y="6591780"/>
                  </a:cubicBezTo>
                  <a:cubicBezTo>
                    <a:pt x="5346147" y="6655514"/>
                    <a:pt x="5224486" y="6714748"/>
                    <a:pt x="5097888" y="6765562"/>
                  </a:cubicBezTo>
                  <a:cubicBezTo>
                    <a:pt x="5034879" y="6791332"/>
                    <a:pt x="4970700" y="6815005"/>
                    <a:pt x="4905602" y="6836446"/>
                  </a:cubicBezTo>
                  <a:lnTo>
                    <a:pt x="4831447" y="6858000"/>
                  </a:lnTo>
                  <a:lnTo>
                    <a:pt x="3036485" y="6858000"/>
                  </a:lnTo>
                  <a:lnTo>
                    <a:pt x="2911533" y="6825558"/>
                  </a:lnTo>
                  <a:cubicBezTo>
                    <a:pt x="2847182" y="6807410"/>
                    <a:pt x="2783121" y="6787919"/>
                    <a:pt x="2719386" y="6767158"/>
                  </a:cubicBezTo>
                  <a:cubicBezTo>
                    <a:pt x="2464884" y="6683389"/>
                    <a:pt x="2213285" y="6579149"/>
                    <a:pt x="1980415" y="6440210"/>
                  </a:cubicBezTo>
                  <a:cubicBezTo>
                    <a:pt x="1747399" y="6301563"/>
                    <a:pt x="1539355" y="6125749"/>
                    <a:pt x="1357588" y="5931206"/>
                  </a:cubicBezTo>
                  <a:cubicBezTo>
                    <a:pt x="1266269" y="5834080"/>
                    <a:pt x="1183226" y="5730711"/>
                    <a:pt x="1105118" y="5624874"/>
                  </a:cubicBezTo>
                  <a:cubicBezTo>
                    <a:pt x="1027446" y="5518601"/>
                    <a:pt x="953549" y="5410732"/>
                    <a:pt x="884588" y="5300539"/>
                  </a:cubicBezTo>
                  <a:cubicBezTo>
                    <a:pt x="866876" y="5273245"/>
                    <a:pt x="850180" y="5245516"/>
                    <a:pt x="833049" y="5217931"/>
                  </a:cubicBezTo>
                  <a:lnTo>
                    <a:pt x="783833" y="5137791"/>
                  </a:lnTo>
                  <a:cubicBezTo>
                    <a:pt x="752328" y="5085962"/>
                    <a:pt x="719662" y="5034567"/>
                    <a:pt x="686706" y="4982447"/>
                  </a:cubicBezTo>
                  <a:lnTo>
                    <a:pt x="485485" y="4665082"/>
                  </a:lnTo>
                  <a:cubicBezTo>
                    <a:pt x="417976" y="4556922"/>
                    <a:pt x="351338" y="4445568"/>
                    <a:pt x="289055" y="4329568"/>
                  </a:cubicBezTo>
                  <a:cubicBezTo>
                    <a:pt x="257987" y="4271496"/>
                    <a:pt x="227934" y="4212408"/>
                    <a:pt x="200495" y="4151721"/>
                  </a:cubicBezTo>
                  <a:cubicBezTo>
                    <a:pt x="173201" y="4090891"/>
                    <a:pt x="147794" y="4028898"/>
                    <a:pt x="125291" y="3965600"/>
                  </a:cubicBezTo>
                  <a:cubicBezTo>
                    <a:pt x="103224" y="3902155"/>
                    <a:pt x="83624" y="3837840"/>
                    <a:pt x="67654" y="3772509"/>
                  </a:cubicBezTo>
                  <a:cubicBezTo>
                    <a:pt x="60105" y="3739843"/>
                    <a:pt x="52410" y="3707032"/>
                    <a:pt x="46168" y="3674076"/>
                  </a:cubicBezTo>
                  <a:lnTo>
                    <a:pt x="36731" y="3624714"/>
                  </a:lnTo>
                  <a:lnTo>
                    <a:pt x="28891" y="3575208"/>
                  </a:lnTo>
                  <a:cubicBezTo>
                    <a:pt x="8566" y="3442948"/>
                    <a:pt x="0" y="3310252"/>
                    <a:pt x="0" y="3178573"/>
                  </a:cubicBezTo>
                  <a:cubicBezTo>
                    <a:pt x="726" y="2919425"/>
                    <a:pt x="27730" y="2660277"/>
                    <a:pt x="80575" y="2405774"/>
                  </a:cubicBezTo>
                  <a:cubicBezTo>
                    <a:pt x="133276" y="2151417"/>
                    <a:pt x="213997" y="1901996"/>
                    <a:pt x="322737" y="1665351"/>
                  </a:cubicBezTo>
                  <a:cubicBezTo>
                    <a:pt x="541235" y="1192061"/>
                    <a:pt x="857875" y="768568"/>
                    <a:pt x="1230700" y="407938"/>
                  </a:cubicBezTo>
                  <a:cubicBezTo>
                    <a:pt x="1324124" y="317781"/>
                    <a:pt x="1421323" y="231579"/>
                    <a:pt x="1521825" y="14944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3BFB38F-216C-4A75-8C1C-DAF998A5C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634917 w 6230407"/>
                <a:gd name="connsiteY0" fmla="*/ 0 h 6858000"/>
                <a:gd name="connsiteX1" fmla="*/ 6230407 w 6230407"/>
                <a:gd name="connsiteY1" fmla="*/ 0 h 6858000"/>
                <a:gd name="connsiteX2" fmla="*/ 6230407 w 6230407"/>
                <a:gd name="connsiteY2" fmla="*/ 322046 h 6858000"/>
                <a:gd name="connsiteX3" fmla="*/ 6061915 w 6230407"/>
                <a:gd name="connsiteY3" fmla="*/ 206288 h 6858000"/>
                <a:gd name="connsiteX4" fmla="*/ 5814792 w 6230407"/>
                <a:gd name="connsiteY4" fmla="*/ 74312 h 6858000"/>
                <a:gd name="connsiteX5" fmla="*/ 5676576 w 6230407"/>
                <a:gd name="connsiteY5" fmla="*/ 15049 h 6858000"/>
                <a:gd name="connsiteX6" fmla="*/ 1821847 w 6230407"/>
                <a:gd name="connsiteY6" fmla="*/ 0 h 6858000"/>
                <a:gd name="connsiteX7" fmla="*/ 3449591 w 6230407"/>
                <a:gd name="connsiteY7" fmla="*/ 0 h 6858000"/>
                <a:gd name="connsiteX8" fmla="*/ 3354111 w 6230407"/>
                <a:gd name="connsiteY8" fmla="*/ 29819 h 6858000"/>
                <a:gd name="connsiteX9" fmla="*/ 3177287 w 6230407"/>
                <a:gd name="connsiteY9" fmla="*/ 93621 h 6858000"/>
                <a:gd name="connsiteX10" fmla="*/ 1915374 w 6230407"/>
                <a:gd name="connsiteY10" fmla="*/ 844207 h 6858000"/>
                <a:gd name="connsiteX11" fmla="*/ 1042545 w 6230407"/>
                <a:gd name="connsiteY11" fmla="*/ 1926532 h 6858000"/>
                <a:gd name="connsiteX12" fmla="*/ 726050 w 6230407"/>
                <a:gd name="connsiteY12" fmla="*/ 3186123 h 6858000"/>
                <a:gd name="connsiteX13" fmla="*/ 1249864 w 6230407"/>
                <a:gd name="connsiteY13" fmla="*/ 4355701 h 6858000"/>
                <a:gd name="connsiteX14" fmla="*/ 1513803 w 6230407"/>
                <a:gd name="connsiteY14" fmla="*/ 4726929 h 6858000"/>
                <a:gd name="connsiteX15" fmla="*/ 3990446 w 6230407"/>
                <a:gd name="connsiteY15" fmla="*/ 6178014 h 6858000"/>
                <a:gd name="connsiteX16" fmla="*/ 5870541 w 6230407"/>
                <a:gd name="connsiteY16" fmla="*/ 5285296 h 6858000"/>
                <a:gd name="connsiteX17" fmla="*/ 6099347 w 6230407"/>
                <a:gd name="connsiteY17" fmla="*/ 5108030 h 6858000"/>
                <a:gd name="connsiteX18" fmla="*/ 6230407 w 6230407"/>
                <a:gd name="connsiteY18" fmla="*/ 5006078 h 6858000"/>
                <a:gd name="connsiteX19" fmla="*/ 6230407 w 6230407"/>
                <a:gd name="connsiteY19" fmla="*/ 5924458 h 6858000"/>
                <a:gd name="connsiteX20" fmla="*/ 6056186 w 6230407"/>
                <a:gd name="connsiteY20" fmla="*/ 6058925 h 6858000"/>
                <a:gd name="connsiteX21" fmla="*/ 4500343 w 6230407"/>
                <a:gd name="connsiteY21" fmla="*/ 6854086 h 6858000"/>
                <a:gd name="connsiteX22" fmla="*/ 4476760 w 6230407"/>
                <a:gd name="connsiteY22" fmla="*/ 6858000 h 6858000"/>
                <a:gd name="connsiteX23" fmla="*/ 3391617 w 6230407"/>
                <a:gd name="connsiteY23" fmla="*/ 6858000 h 6858000"/>
                <a:gd name="connsiteX24" fmla="*/ 3242986 w 6230407"/>
                <a:gd name="connsiteY24" fmla="*/ 6833894 h 6858000"/>
                <a:gd name="connsiteX25" fmla="*/ 913044 w 6230407"/>
                <a:gd name="connsiteY25" fmla="*/ 5134452 h 6858000"/>
                <a:gd name="connsiteX26" fmla="*/ 0 w 6230407"/>
                <a:gd name="connsiteY26" fmla="*/ 3186123 h 6858000"/>
                <a:gd name="connsiteX27" fmla="*/ 1779764 w 6230407"/>
                <a:gd name="connsiteY27"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0407" h="6858000">
                  <a:moveTo>
                    <a:pt x="5634917" y="0"/>
                  </a:moveTo>
                  <a:lnTo>
                    <a:pt x="6230407" y="0"/>
                  </a:lnTo>
                  <a:lnTo>
                    <a:pt x="6230407" y="322046"/>
                  </a:lnTo>
                  <a:lnTo>
                    <a:pt x="6061915" y="206288"/>
                  </a:lnTo>
                  <a:cubicBezTo>
                    <a:pt x="5982213" y="157828"/>
                    <a:pt x="5899796" y="113801"/>
                    <a:pt x="5814792" y="74312"/>
                  </a:cubicBezTo>
                  <a:cubicBezTo>
                    <a:pt x="5769441" y="53261"/>
                    <a:pt x="5723362" y="33505"/>
                    <a:pt x="5676576" y="15049"/>
                  </a:cubicBezTo>
                  <a:close/>
                  <a:moveTo>
                    <a:pt x="1821847" y="0"/>
                  </a:moveTo>
                  <a:lnTo>
                    <a:pt x="3449591" y="0"/>
                  </a:lnTo>
                  <a:lnTo>
                    <a:pt x="3354111" y="29819"/>
                  </a:lnTo>
                  <a:cubicBezTo>
                    <a:pt x="3295072" y="49686"/>
                    <a:pt x="3236122" y="70955"/>
                    <a:pt x="3177287" y="93621"/>
                  </a:cubicBezTo>
                  <a:cubicBezTo>
                    <a:pt x="2718951" y="269871"/>
                    <a:pt x="2282682" y="529455"/>
                    <a:pt x="1915374" y="844207"/>
                  </a:cubicBezTo>
                  <a:cubicBezTo>
                    <a:pt x="1541678" y="1164331"/>
                    <a:pt x="1247976" y="1528591"/>
                    <a:pt x="1042545" y="1926532"/>
                  </a:cubicBezTo>
                  <a:cubicBezTo>
                    <a:pt x="832613" y="2333329"/>
                    <a:pt x="726050" y="2757113"/>
                    <a:pt x="726050" y="3186123"/>
                  </a:cubicBezTo>
                  <a:cubicBezTo>
                    <a:pt x="726050" y="3618181"/>
                    <a:pt x="896057" y="3870506"/>
                    <a:pt x="1249864" y="4355701"/>
                  </a:cubicBezTo>
                  <a:cubicBezTo>
                    <a:pt x="1335230" y="4472717"/>
                    <a:pt x="1423500" y="4593798"/>
                    <a:pt x="1513803" y="4726929"/>
                  </a:cubicBezTo>
                  <a:cubicBezTo>
                    <a:pt x="2203848" y="5744068"/>
                    <a:pt x="2944562" y="6178014"/>
                    <a:pt x="3990446" y="6178014"/>
                  </a:cubicBezTo>
                  <a:cubicBezTo>
                    <a:pt x="4676863" y="6178014"/>
                    <a:pt x="5180496" y="5824498"/>
                    <a:pt x="5870541" y="5285296"/>
                  </a:cubicBezTo>
                  <a:cubicBezTo>
                    <a:pt x="5947632" y="5225046"/>
                    <a:pt x="6024723" y="5165521"/>
                    <a:pt x="6099347" y="5108030"/>
                  </a:cubicBezTo>
                  <a:lnTo>
                    <a:pt x="6230407" y="5006078"/>
                  </a:lnTo>
                  <a:lnTo>
                    <a:pt x="6230407" y="5924458"/>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4DF24F7D-73CE-4EF0-86BC-1C1C4C5CB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061392 w 6230408"/>
                <a:gd name="connsiteY0" fmla="*/ 0 h 6858000"/>
                <a:gd name="connsiteX1" fmla="*/ 6230408 w 6230408"/>
                <a:gd name="connsiteY1" fmla="*/ 0 h 6858000"/>
                <a:gd name="connsiteX2" fmla="*/ 6230408 w 6230408"/>
                <a:gd name="connsiteY2" fmla="*/ 502666 h 6858000"/>
                <a:gd name="connsiteX3" fmla="*/ 6204367 w 6230408"/>
                <a:gd name="connsiteY3" fmla="*/ 480166 h 6858000"/>
                <a:gd name="connsiteX4" fmla="*/ 5753525 w 6230408"/>
                <a:gd name="connsiteY4" fmla="*/ 205991 h 6858000"/>
                <a:gd name="connsiteX5" fmla="*/ 5205685 w 6230408"/>
                <a:gd name="connsiteY5" fmla="*/ 25948 h 6858000"/>
                <a:gd name="connsiteX6" fmla="*/ 1821847 w 6230408"/>
                <a:gd name="connsiteY6" fmla="*/ 0 h 6858000"/>
                <a:gd name="connsiteX7" fmla="*/ 4114919 w 6230408"/>
                <a:gd name="connsiteY7" fmla="*/ 0 h 6858000"/>
                <a:gd name="connsiteX8" fmla="*/ 4086206 w 6230408"/>
                <a:gd name="connsiteY8" fmla="*/ 3507 h 6858000"/>
                <a:gd name="connsiteX9" fmla="*/ 3229262 w 6230408"/>
                <a:gd name="connsiteY9" fmla="*/ 229075 h 6858000"/>
                <a:gd name="connsiteX10" fmla="*/ 2009741 w 6230408"/>
                <a:gd name="connsiteY10" fmla="*/ 954400 h 6858000"/>
                <a:gd name="connsiteX11" fmla="*/ 1171466 w 6230408"/>
                <a:gd name="connsiteY11" fmla="*/ 1993025 h 6858000"/>
                <a:gd name="connsiteX12" fmla="*/ 871086 w 6230408"/>
                <a:gd name="connsiteY12" fmla="*/ 3186123 h 6858000"/>
                <a:gd name="connsiteX13" fmla="*/ 1367025 w 6230408"/>
                <a:gd name="connsiteY13" fmla="*/ 4270190 h 6858000"/>
                <a:gd name="connsiteX14" fmla="*/ 1633868 w 6230408"/>
                <a:gd name="connsiteY14" fmla="*/ 4645483 h 6858000"/>
                <a:gd name="connsiteX15" fmla="*/ 2651877 w 6230408"/>
                <a:gd name="connsiteY15" fmla="*/ 5684689 h 6858000"/>
                <a:gd name="connsiteX16" fmla="*/ 3990301 w 6230408"/>
                <a:gd name="connsiteY16" fmla="*/ 6032833 h 6858000"/>
                <a:gd name="connsiteX17" fmla="*/ 4851225 w 6230408"/>
                <a:gd name="connsiteY17" fmla="*/ 5811141 h 6858000"/>
                <a:gd name="connsiteX18" fmla="*/ 5780965 w 6230408"/>
                <a:gd name="connsiteY18" fmla="*/ 5171038 h 6858000"/>
                <a:gd name="connsiteX19" fmla="*/ 6010496 w 6230408"/>
                <a:gd name="connsiteY19" fmla="*/ 4993191 h 6858000"/>
                <a:gd name="connsiteX20" fmla="*/ 6230408 w 6230408"/>
                <a:gd name="connsiteY20" fmla="*/ 4822117 h 6858000"/>
                <a:gd name="connsiteX21" fmla="*/ 6230408 w 6230408"/>
                <a:gd name="connsiteY21" fmla="*/ 5924457 h 6858000"/>
                <a:gd name="connsiteX22" fmla="*/ 6056186 w 6230408"/>
                <a:gd name="connsiteY22" fmla="*/ 6058925 h 6858000"/>
                <a:gd name="connsiteX23" fmla="*/ 4500343 w 6230408"/>
                <a:gd name="connsiteY23" fmla="*/ 6854086 h 6858000"/>
                <a:gd name="connsiteX24" fmla="*/ 4476760 w 6230408"/>
                <a:gd name="connsiteY24" fmla="*/ 6858000 h 6858000"/>
                <a:gd name="connsiteX25" fmla="*/ 3391617 w 6230408"/>
                <a:gd name="connsiteY25" fmla="*/ 6858000 h 6858000"/>
                <a:gd name="connsiteX26" fmla="*/ 3242986 w 6230408"/>
                <a:gd name="connsiteY26" fmla="*/ 6833894 h 6858000"/>
                <a:gd name="connsiteX27" fmla="*/ 913044 w 6230408"/>
                <a:gd name="connsiteY27" fmla="*/ 5134452 h 6858000"/>
                <a:gd name="connsiteX28" fmla="*/ 0 w 6230408"/>
                <a:gd name="connsiteY28" fmla="*/ 3186123 h 6858000"/>
                <a:gd name="connsiteX29" fmla="*/ 1779764 w 6230408"/>
                <a:gd name="connsiteY29"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30408" h="6858000">
                  <a:moveTo>
                    <a:pt x="5061392" y="0"/>
                  </a:moveTo>
                  <a:lnTo>
                    <a:pt x="6230408" y="0"/>
                  </a:lnTo>
                  <a:lnTo>
                    <a:pt x="6230408" y="502666"/>
                  </a:lnTo>
                  <a:lnTo>
                    <a:pt x="6204367" y="480166"/>
                  </a:lnTo>
                  <a:cubicBezTo>
                    <a:pt x="6064466" y="372115"/>
                    <a:pt x="5913877" y="280469"/>
                    <a:pt x="5753525" y="205991"/>
                  </a:cubicBezTo>
                  <a:cubicBezTo>
                    <a:pt x="5581848" y="126214"/>
                    <a:pt x="5398775" y="66109"/>
                    <a:pt x="5205685" y="25948"/>
                  </a:cubicBezTo>
                  <a:close/>
                  <a:moveTo>
                    <a:pt x="1821847" y="0"/>
                  </a:moveTo>
                  <a:lnTo>
                    <a:pt x="4114919" y="0"/>
                  </a:lnTo>
                  <a:lnTo>
                    <a:pt x="4086206" y="3507"/>
                  </a:lnTo>
                  <a:cubicBezTo>
                    <a:pt x="3798985" y="45364"/>
                    <a:pt x="3509190" y="121369"/>
                    <a:pt x="3229262" y="229075"/>
                  </a:cubicBezTo>
                  <a:cubicBezTo>
                    <a:pt x="2786315" y="399518"/>
                    <a:pt x="2364564" y="650390"/>
                    <a:pt x="2009741" y="954400"/>
                  </a:cubicBezTo>
                  <a:cubicBezTo>
                    <a:pt x="1655354" y="1257973"/>
                    <a:pt x="1365573" y="1617151"/>
                    <a:pt x="1171466" y="1993025"/>
                  </a:cubicBezTo>
                  <a:cubicBezTo>
                    <a:pt x="972132" y="2379061"/>
                    <a:pt x="871086" y="2780487"/>
                    <a:pt x="871086" y="3186123"/>
                  </a:cubicBezTo>
                  <a:cubicBezTo>
                    <a:pt x="871086" y="3573756"/>
                    <a:pt x="1023091" y="3798642"/>
                    <a:pt x="1367025" y="4270190"/>
                  </a:cubicBezTo>
                  <a:cubicBezTo>
                    <a:pt x="1453117" y="4388222"/>
                    <a:pt x="1542113" y="4510319"/>
                    <a:pt x="1633868" y="4645483"/>
                  </a:cubicBezTo>
                  <a:cubicBezTo>
                    <a:pt x="1958347" y="5123709"/>
                    <a:pt x="2291248" y="5463723"/>
                    <a:pt x="2651877" y="5684689"/>
                  </a:cubicBezTo>
                  <a:cubicBezTo>
                    <a:pt x="3034139" y="5919011"/>
                    <a:pt x="3472005" y="6032833"/>
                    <a:pt x="3990301" y="6032833"/>
                  </a:cubicBezTo>
                  <a:cubicBezTo>
                    <a:pt x="4284438" y="6032833"/>
                    <a:pt x="4557959" y="5962420"/>
                    <a:pt x="4851225" y="5811141"/>
                  </a:cubicBezTo>
                  <a:cubicBezTo>
                    <a:pt x="5152330" y="5655798"/>
                    <a:pt x="5450387" y="5429315"/>
                    <a:pt x="5780965" y="5171038"/>
                  </a:cubicBezTo>
                  <a:cubicBezTo>
                    <a:pt x="5858491" y="5110498"/>
                    <a:pt x="5935727" y="5050828"/>
                    <a:pt x="6010496" y="4993191"/>
                  </a:cubicBezTo>
                  <a:lnTo>
                    <a:pt x="6230408" y="4822117"/>
                  </a:lnTo>
                  <a:lnTo>
                    <a:pt x="6230408" y="5924457"/>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35">
              <a:extLst>
                <a:ext uri="{FF2B5EF4-FFF2-40B4-BE49-F238E27FC236}">
                  <a16:creationId xmlns:a16="http://schemas.microsoft.com/office/drawing/2014/main" id="{EC3445B6-9C0D-4865-BF68-CD74892D0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05128" y="0"/>
              <a:ext cx="6648564" cy="6858000"/>
            </a:xfrm>
            <a:custGeom>
              <a:avLst/>
              <a:gdLst>
                <a:gd name="connsiteX0" fmla="*/ 1242460 w 6394458"/>
                <a:gd name="connsiteY0" fmla="*/ 0 h 6858000"/>
                <a:gd name="connsiteX1" fmla="*/ 2160732 w 6394458"/>
                <a:gd name="connsiteY1" fmla="*/ 0 h 6858000"/>
                <a:gd name="connsiteX2" fmla="*/ 2096124 w 6394458"/>
                <a:gd name="connsiteY2" fmla="*/ 41936 h 6858000"/>
                <a:gd name="connsiteX3" fmla="*/ 1942232 w 6394458"/>
                <a:gd name="connsiteY3" fmla="*/ 154451 h 6858000"/>
                <a:gd name="connsiteX4" fmla="*/ 1941942 w 6394458"/>
                <a:gd name="connsiteY4" fmla="*/ 154741 h 6858000"/>
                <a:gd name="connsiteX5" fmla="*/ 1941652 w 6394458"/>
                <a:gd name="connsiteY5" fmla="*/ 155032 h 6858000"/>
                <a:gd name="connsiteX6" fmla="*/ 1878498 w 6394458"/>
                <a:gd name="connsiteY6" fmla="*/ 203377 h 6858000"/>
                <a:gd name="connsiteX7" fmla="*/ 1865722 w 6394458"/>
                <a:gd name="connsiteY7" fmla="*/ 213395 h 6858000"/>
                <a:gd name="connsiteX8" fmla="*/ 1791679 w 6394458"/>
                <a:gd name="connsiteY8" fmla="*/ 272483 h 6858000"/>
                <a:gd name="connsiteX9" fmla="*/ 1503495 w 6394458"/>
                <a:gd name="connsiteY9" fmla="*/ 525389 h 6858000"/>
                <a:gd name="connsiteX10" fmla="*/ 990135 w 6394458"/>
                <a:gd name="connsiteY10" fmla="*/ 1098128 h 6858000"/>
                <a:gd name="connsiteX11" fmla="*/ 771637 w 6394458"/>
                <a:gd name="connsiteY11" fmla="*/ 1416800 h 6858000"/>
                <a:gd name="connsiteX12" fmla="*/ 585660 w 6394458"/>
                <a:gd name="connsiteY12" fmla="*/ 1756960 h 6858000"/>
                <a:gd name="connsiteX13" fmla="*/ 585515 w 6394458"/>
                <a:gd name="connsiteY13" fmla="*/ 1757395 h 6858000"/>
                <a:gd name="connsiteX14" fmla="*/ 585370 w 6394458"/>
                <a:gd name="connsiteY14" fmla="*/ 1757831 h 6858000"/>
                <a:gd name="connsiteX15" fmla="*/ 544574 w 6394458"/>
                <a:gd name="connsiteY15" fmla="*/ 1845230 h 6858000"/>
                <a:gd name="connsiteX16" fmla="*/ 524539 w 6394458"/>
                <a:gd name="connsiteY16" fmla="*/ 1889510 h 6858000"/>
                <a:gd name="connsiteX17" fmla="*/ 505666 w 6394458"/>
                <a:gd name="connsiteY17" fmla="*/ 1933935 h 6858000"/>
                <a:gd name="connsiteX18" fmla="*/ 502762 w 6394458"/>
                <a:gd name="connsiteY18" fmla="*/ 1940904 h 6858000"/>
                <a:gd name="connsiteX19" fmla="*/ 469661 w 6394458"/>
                <a:gd name="connsiteY19" fmla="*/ 2023512 h 6858000"/>
                <a:gd name="connsiteX20" fmla="*/ 456885 w 6394458"/>
                <a:gd name="connsiteY20" fmla="*/ 2057049 h 6858000"/>
                <a:gd name="connsiteX21" fmla="*/ 435688 w 6394458"/>
                <a:gd name="connsiteY21" fmla="*/ 2114395 h 6858000"/>
                <a:gd name="connsiteX22" fmla="*/ 435543 w 6394458"/>
                <a:gd name="connsiteY22" fmla="*/ 2114976 h 6858000"/>
                <a:gd name="connsiteX23" fmla="*/ 435253 w 6394458"/>
                <a:gd name="connsiteY23" fmla="*/ 2115557 h 6858000"/>
                <a:gd name="connsiteX24" fmla="*/ 324770 w 6394458"/>
                <a:gd name="connsiteY24" fmla="*/ 2488382 h 6858000"/>
                <a:gd name="connsiteX25" fmla="*/ 235338 w 6394458"/>
                <a:gd name="connsiteY25" fmla="*/ 3261036 h 6858000"/>
                <a:gd name="connsiteX26" fmla="*/ 272505 w 6394458"/>
                <a:gd name="connsiteY26" fmla="*/ 3641991 h 6858000"/>
                <a:gd name="connsiteX27" fmla="*/ 385891 w 6394458"/>
                <a:gd name="connsiteY27" fmla="*/ 4006104 h 6858000"/>
                <a:gd name="connsiteX28" fmla="*/ 386182 w 6394458"/>
                <a:gd name="connsiteY28" fmla="*/ 4006685 h 6858000"/>
                <a:gd name="connsiteX29" fmla="*/ 386472 w 6394458"/>
                <a:gd name="connsiteY29" fmla="*/ 4007266 h 6858000"/>
                <a:gd name="connsiteX30" fmla="*/ 413911 w 6394458"/>
                <a:gd name="connsiteY30" fmla="*/ 4068823 h 6858000"/>
                <a:gd name="connsiteX31" fmla="*/ 425380 w 6394458"/>
                <a:gd name="connsiteY31" fmla="*/ 4093794 h 6858000"/>
                <a:gd name="connsiteX32" fmla="*/ 435834 w 6394458"/>
                <a:gd name="connsiteY32" fmla="*/ 4114845 h 6858000"/>
                <a:gd name="connsiteX33" fmla="*/ 468644 w 6394458"/>
                <a:gd name="connsiteY33" fmla="*/ 4178435 h 6858000"/>
                <a:gd name="connsiteX34" fmla="*/ 468935 w 6394458"/>
                <a:gd name="connsiteY34" fmla="*/ 4179015 h 6858000"/>
                <a:gd name="connsiteX35" fmla="*/ 469225 w 6394458"/>
                <a:gd name="connsiteY35" fmla="*/ 4179596 h 6858000"/>
                <a:gd name="connsiteX36" fmla="*/ 566496 w 6394458"/>
                <a:gd name="connsiteY36" fmla="*/ 4345828 h 6858000"/>
                <a:gd name="connsiteX37" fmla="*/ 674366 w 6394458"/>
                <a:gd name="connsiteY37" fmla="*/ 4507124 h 6858000"/>
                <a:gd name="connsiteX38" fmla="*/ 790946 w 6394458"/>
                <a:gd name="connsiteY38" fmla="*/ 4665372 h 6858000"/>
                <a:gd name="connsiteX39" fmla="*/ 938015 w 6394458"/>
                <a:gd name="connsiteY39" fmla="*/ 4855559 h 6858000"/>
                <a:gd name="connsiteX40" fmla="*/ 1035286 w 6394458"/>
                <a:gd name="connsiteY40" fmla="*/ 4980269 h 6858000"/>
                <a:gd name="connsiteX41" fmla="*/ 1158254 w 6394458"/>
                <a:gd name="connsiteY41" fmla="*/ 5140985 h 6858000"/>
                <a:gd name="connsiteX42" fmla="*/ 1221118 w 6394458"/>
                <a:gd name="connsiteY42" fmla="*/ 5226351 h 6858000"/>
                <a:gd name="connsiteX43" fmla="*/ 1277448 w 6394458"/>
                <a:gd name="connsiteY43" fmla="*/ 5303007 h 6858000"/>
                <a:gd name="connsiteX44" fmla="*/ 1277739 w 6394458"/>
                <a:gd name="connsiteY44" fmla="*/ 5303297 h 6858000"/>
                <a:gd name="connsiteX45" fmla="*/ 1278029 w 6394458"/>
                <a:gd name="connsiteY45" fmla="*/ 5303588 h 6858000"/>
                <a:gd name="connsiteX46" fmla="*/ 1376607 w 6394458"/>
                <a:gd name="connsiteY46" fmla="*/ 5433525 h 6858000"/>
                <a:gd name="connsiteX47" fmla="*/ 1395625 w 6394458"/>
                <a:gd name="connsiteY47" fmla="*/ 5458060 h 6858000"/>
                <a:gd name="connsiteX48" fmla="*/ 1405207 w 6394458"/>
                <a:gd name="connsiteY48" fmla="*/ 5469965 h 6858000"/>
                <a:gd name="connsiteX49" fmla="*/ 1518739 w 6394458"/>
                <a:gd name="connsiteY49" fmla="*/ 5607597 h 6858000"/>
                <a:gd name="connsiteX50" fmla="*/ 1779194 w 6394458"/>
                <a:gd name="connsiteY50" fmla="*/ 5888957 h 6858000"/>
                <a:gd name="connsiteX51" fmla="*/ 2361805 w 6394458"/>
                <a:gd name="connsiteY51" fmla="*/ 6356876 h 6858000"/>
                <a:gd name="connsiteX52" fmla="*/ 2682656 w 6394458"/>
                <a:gd name="connsiteY52" fmla="*/ 6532110 h 6858000"/>
                <a:gd name="connsiteX53" fmla="*/ 2682946 w 6394458"/>
                <a:gd name="connsiteY53" fmla="*/ 6532255 h 6858000"/>
                <a:gd name="connsiteX54" fmla="*/ 2683236 w 6394458"/>
                <a:gd name="connsiteY54" fmla="*/ 6532400 h 6858000"/>
                <a:gd name="connsiteX55" fmla="*/ 3021944 w 6394458"/>
                <a:gd name="connsiteY55" fmla="*/ 6664805 h 6858000"/>
                <a:gd name="connsiteX56" fmla="*/ 3375605 w 6394458"/>
                <a:gd name="connsiteY56" fmla="*/ 6756415 h 6858000"/>
                <a:gd name="connsiteX57" fmla="*/ 3555048 w 6394458"/>
                <a:gd name="connsiteY57" fmla="*/ 6786612 h 6858000"/>
                <a:gd name="connsiteX58" fmla="*/ 3735218 w 6394458"/>
                <a:gd name="connsiteY58" fmla="*/ 6807083 h 6858000"/>
                <a:gd name="connsiteX59" fmla="*/ 4108188 w 6394458"/>
                <a:gd name="connsiteY59" fmla="*/ 6823343 h 6858000"/>
                <a:gd name="connsiteX60" fmla="*/ 4126917 w 6394458"/>
                <a:gd name="connsiteY60" fmla="*/ 6823343 h 6858000"/>
                <a:gd name="connsiteX61" fmla="*/ 4151597 w 6394458"/>
                <a:gd name="connsiteY61" fmla="*/ 6823488 h 6858000"/>
                <a:gd name="connsiteX62" fmla="*/ 4199652 w 6394458"/>
                <a:gd name="connsiteY62" fmla="*/ 6822763 h 6858000"/>
                <a:gd name="connsiteX63" fmla="*/ 4200088 w 6394458"/>
                <a:gd name="connsiteY63" fmla="*/ 6822763 h 6858000"/>
                <a:gd name="connsiteX64" fmla="*/ 4200523 w 6394458"/>
                <a:gd name="connsiteY64" fmla="*/ 6822763 h 6858000"/>
                <a:gd name="connsiteX65" fmla="*/ 4245675 w 6394458"/>
                <a:gd name="connsiteY65" fmla="*/ 6821601 h 6858000"/>
                <a:gd name="connsiteX66" fmla="*/ 4291117 w 6394458"/>
                <a:gd name="connsiteY66" fmla="*/ 6819277 h 6858000"/>
                <a:gd name="connsiteX67" fmla="*/ 4469108 w 6394458"/>
                <a:gd name="connsiteY67" fmla="*/ 6803743 h 6858000"/>
                <a:gd name="connsiteX68" fmla="*/ 5157267 w 6394458"/>
                <a:gd name="connsiteY68" fmla="*/ 6617766 h 6858000"/>
                <a:gd name="connsiteX69" fmla="*/ 5484069 w 6394458"/>
                <a:gd name="connsiteY69" fmla="*/ 6455744 h 6858000"/>
                <a:gd name="connsiteX70" fmla="*/ 5801144 w 6394458"/>
                <a:gd name="connsiteY70" fmla="*/ 6257717 h 6858000"/>
                <a:gd name="connsiteX71" fmla="*/ 6111106 w 6394458"/>
                <a:gd name="connsiteY71" fmla="*/ 6032542 h 6858000"/>
                <a:gd name="connsiteX72" fmla="*/ 6264127 w 6394458"/>
                <a:gd name="connsiteY72" fmla="*/ 5913203 h 6858000"/>
                <a:gd name="connsiteX73" fmla="*/ 6394458 w 6394458"/>
                <a:gd name="connsiteY73" fmla="*/ 5808939 h 6858000"/>
                <a:gd name="connsiteX74" fmla="*/ 6394458 w 6394458"/>
                <a:gd name="connsiteY74" fmla="*/ 6858000 h 6858000"/>
                <a:gd name="connsiteX75" fmla="*/ 2234128 w 6394458"/>
                <a:gd name="connsiteY75" fmla="*/ 6858000 h 6858000"/>
                <a:gd name="connsiteX76" fmla="*/ 2151583 w 6394458"/>
                <a:gd name="connsiteY76" fmla="*/ 6802146 h 6858000"/>
                <a:gd name="connsiteX77" fmla="*/ 593791 w 6394458"/>
                <a:gd name="connsiteY77" fmla="*/ 5241450 h 6858000"/>
                <a:gd name="connsiteX78" fmla="*/ 0 w 6394458"/>
                <a:gd name="connsiteY78" fmla="*/ 3044861 h 6858000"/>
                <a:gd name="connsiteX79" fmla="*/ 342337 w 6394458"/>
                <a:gd name="connsiteY79" fmla="*/ 1349581 h 6858000"/>
                <a:gd name="connsiteX80" fmla="*/ 1129762 w 6394458"/>
                <a:gd name="connsiteY80" fmla="*/ 1181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394458" h="6858000">
                  <a:moveTo>
                    <a:pt x="1242460" y="0"/>
                  </a:moveTo>
                  <a:lnTo>
                    <a:pt x="2160732" y="0"/>
                  </a:lnTo>
                  <a:lnTo>
                    <a:pt x="2096124" y="41936"/>
                  </a:lnTo>
                  <a:cubicBezTo>
                    <a:pt x="2053586" y="71988"/>
                    <a:pt x="1997691" y="111913"/>
                    <a:pt x="1942232" y="154451"/>
                  </a:cubicBezTo>
                  <a:lnTo>
                    <a:pt x="1941942" y="154741"/>
                  </a:lnTo>
                  <a:lnTo>
                    <a:pt x="1941652" y="155032"/>
                  </a:lnTo>
                  <a:cubicBezTo>
                    <a:pt x="1920455" y="170711"/>
                    <a:pt x="1899113" y="187262"/>
                    <a:pt x="1878498" y="203377"/>
                  </a:cubicBezTo>
                  <a:lnTo>
                    <a:pt x="1865722" y="213395"/>
                  </a:lnTo>
                  <a:cubicBezTo>
                    <a:pt x="1838863" y="233865"/>
                    <a:pt x="1813311" y="254771"/>
                    <a:pt x="1791679" y="272483"/>
                  </a:cubicBezTo>
                  <a:cubicBezTo>
                    <a:pt x="1684245" y="360463"/>
                    <a:pt x="1590023" y="443216"/>
                    <a:pt x="1503495" y="525389"/>
                  </a:cubicBezTo>
                  <a:cubicBezTo>
                    <a:pt x="1315050" y="703090"/>
                    <a:pt x="1142430" y="895746"/>
                    <a:pt x="990135" y="1098128"/>
                  </a:cubicBezTo>
                  <a:cubicBezTo>
                    <a:pt x="911301" y="1202949"/>
                    <a:pt x="837695" y="1310238"/>
                    <a:pt x="771637" y="1416800"/>
                  </a:cubicBezTo>
                  <a:cubicBezTo>
                    <a:pt x="697595" y="1538898"/>
                    <a:pt x="636764" y="1650106"/>
                    <a:pt x="585660" y="1756960"/>
                  </a:cubicBezTo>
                  <a:lnTo>
                    <a:pt x="585515" y="1757395"/>
                  </a:lnTo>
                  <a:lnTo>
                    <a:pt x="585370" y="1757831"/>
                  </a:lnTo>
                  <a:cubicBezTo>
                    <a:pt x="570271" y="1788174"/>
                    <a:pt x="556334" y="1818952"/>
                    <a:pt x="544574" y="1845230"/>
                  </a:cubicBezTo>
                  <a:lnTo>
                    <a:pt x="524539" y="1889510"/>
                  </a:lnTo>
                  <a:lnTo>
                    <a:pt x="505666" y="1933935"/>
                  </a:lnTo>
                  <a:lnTo>
                    <a:pt x="502762" y="1940904"/>
                  </a:lnTo>
                  <a:cubicBezTo>
                    <a:pt x="491002" y="1969214"/>
                    <a:pt x="479823" y="1996073"/>
                    <a:pt x="469661" y="2023512"/>
                  </a:cubicBezTo>
                  <a:cubicBezTo>
                    <a:pt x="465450" y="2034691"/>
                    <a:pt x="461240" y="2045870"/>
                    <a:pt x="456885" y="2057049"/>
                  </a:cubicBezTo>
                  <a:cubicBezTo>
                    <a:pt x="449190" y="2076794"/>
                    <a:pt x="442076" y="2095522"/>
                    <a:pt x="435688" y="2114395"/>
                  </a:cubicBezTo>
                  <a:lnTo>
                    <a:pt x="435543" y="2114976"/>
                  </a:lnTo>
                  <a:lnTo>
                    <a:pt x="435253" y="2115557"/>
                  </a:lnTo>
                  <a:cubicBezTo>
                    <a:pt x="390392" y="2239687"/>
                    <a:pt x="353226" y="2365123"/>
                    <a:pt x="324770" y="2488382"/>
                  </a:cubicBezTo>
                  <a:cubicBezTo>
                    <a:pt x="265391" y="2742158"/>
                    <a:pt x="235193" y="3002178"/>
                    <a:pt x="235338" y="3261036"/>
                  </a:cubicBezTo>
                  <a:cubicBezTo>
                    <a:pt x="236210" y="3391989"/>
                    <a:pt x="248695" y="3520474"/>
                    <a:pt x="272505" y="3641991"/>
                  </a:cubicBezTo>
                  <a:cubicBezTo>
                    <a:pt x="299073" y="3770621"/>
                    <a:pt x="337110" y="3893154"/>
                    <a:pt x="385891" y="4006104"/>
                  </a:cubicBezTo>
                  <a:lnTo>
                    <a:pt x="386182" y="4006685"/>
                  </a:lnTo>
                  <a:lnTo>
                    <a:pt x="386472" y="4007266"/>
                  </a:lnTo>
                  <a:cubicBezTo>
                    <a:pt x="394747" y="4027591"/>
                    <a:pt x="404039" y="4047626"/>
                    <a:pt x="413911" y="4068823"/>
                  </a:cubicBezTo>
                  <a:cubicBezTo>
                    <a:pt x="417686" y="4077098"/>
                    <a:pt x="421606" y="4085374"/>
                    <a:pt x="425380" y="4093794"/>
                  </a:cubicBezTo>
                  <a:cubicBezTo>
                    <a:pt x="428865" y="4100908"/>
                    <a:pt x="432349" y="4107876"/>
                    <a:pt x="435834" y="4114845"/>
                  </a:cubicBezTo>
                  <a:cubicBezTo>
                    <a:pt x="446867" y="4136913"/>
                    <a:pt x="457320" y="4157819"/>
                    <a:pt x="468644" y="4178435"/>
                  </a:cubicBezTo>
                  <a:lnTo>
                    <a:pt x="468935" y="4179015"/>
                  </a:lnTo>
                  <a:lnTo>
                    <a:pt x="469225" y="4179596"/>
                  </a:lnTo>
                  <a:cubicBezTo>
                    <a:pt x="495213" y="4229103"/>
                    <a:pt x="525120" y="4280352"/>
                    <a:pt x="566496" y="4345828"/>
                  </a:cubicBezTo>
                  <a:cubicBezTo>
                    <a:pt x="598727" y="4397368"/>
                    <a:pt x="633135" y="4447745"/>
                    <a:pt x="674366" y="4507124"/>
                  </a:cubicBezTo>
                  <a:cubicBezTo>
                    <a:pt x="713129" y="4561713"/>
                    <a:pt x="753199" y="4615139"/>
                    <a:pt x="790946" y="4665372"/>
                  </a:cubicBezTo>
                  <a:cubicBezTo>
                    <a:pt x="839001" y="4729106"/>
                    <a:pt x="889379" y="4793421"/>
                    <a:pt x="938015" y="4855559"/>
                  </a:cubicBezTo>
                  <a:cubicBezTo>
                    <a:pt x="969955" y="4896355"/>
                    <a:pt x="1003056" y="4938457"/>
                    <a:pt x="1035286" y="4980269"/>
                  </a:cubicBezTo>
                  <a:cubicBezTo>
                    <a:pt x="1069113" y="5023969"/>
                    <a:pt x="1113684" y="5081606"/>
                    <a:pt x="1158254" y="5140985"/>
                  </a:cubicBezTo>
                  <a:cubicBezTo>
                    <a:pt x="1179451" y="5169005"/>
                    <a:pt x="1200647" y="5198186"/>
                    <a:pt x="1221118" y="5226351"/>
                  </a:cubicBezTo>
                  <a:cubicBezTo>
                    <a:pt x="1240572" y="5253065"/>
                    <a:pt x="1259010" y="5278471"/>
                    <a:pt x="1277448" y="5303007"/>
                  </a:cubicBezTo>
                  <a:lnTo>
                    <a:pt x="1277739" y="5303297"/>
                  </a:lnTo>
                  <a:lnTo>
                    <a:pt x="1278029" y="5303588"/>
                  </a:lnTo>
                  <a:cubicBezTo>
                    <a:pt x="1309824" y="5347287"/>
                    <a:pt x="1343796" y="5391132"/>
                    <a:pt x="1376607" y="5433525"/>
                  </a:cubicBezTo>
                  <a:lnTo>
                    <a:pt x="1395625" y="5458060"/>
                  </a:lnTo>
                  <a:lnTo>
                    <a:pt x="1405207" y="5469965"/>
                  </a:lnTo>
                  <a:cubicBezTo>
                    <a:pt x="1442083" y="5515552"/>
                    <a:pt x="1479976" y="5562736"/>
                    <a:pt x="1518739" y="5607597"/>
                  </a:cubicBezTo>
                  <a:cubicBezTo>
                    <a:pt x="1603960" y="5707481"/>
                    <a:pt x="1691650" y="5802139"/>
                    <a:pt x="1779194" y="5888957"/>
                  </a:cubicBezTo>
                  <a:cubicBezTo>
                    <a:pt x="1965606" y="6072902"/>
                    <a:pt x="2161746" y="6230423"/>
                    <a:pt x="2361805" y="6356876"/>
                  </a:cubicBezTo>
                  <a:cubicBezTo>
                    <a:pt x="2475047" y="6427870"/>
                    <a:pt x="2579867" y="6485217"/>
                    <a:pt x="2682656" y="6532110"/>
                  </a:cubicBezTo>
                  <a:lnTo>
                    <a:pt x="2682946" y="6532255"/>
                  </a:lnTo>
                  <a:lnTo>
                    <a:pt x="2683236" y="6532400"/>
                  </a:lnTo>
                  <a:cubicBezTo>
                    <a:pt x="2787767" y="6581616"/>
                    <a:pt x="2901734" y="6626187"/>
                    <a:pt x="3021944" y="6664805"/>
                  </a:cubicBezTo>
                  <a:cubicBezTo>
                    <a:pt x="3132572" y="6700374"/>
                    <a:pt x="3251620" y="6731298"/>
                    <a:pt x="3375605" y="6756415"/>
                  </a:cubicBezTo>
                  <a:cubicBezTo>
                    <a:pt x="3432661" y="6767738"/>
                    <a:pt x="3493201" y="6777901"/>
                    <a:pt x="3555048" y="6786612"/>
                  </a:cubicBezTo>
                  <a:cubicBezTo>
                    <a:pt x="3613121" y="6794742"/>
                    <a:pt x="3673807" y="6801566"/>
                    <a:pt x="3735218" y="6807083"/>
                  </a:cubicBezTo>
                  <a:cubicBezTo>
                    <a:pt x="3852670" y="6817826"/>
                    <a:pt x="3974622" y="6823052"/>
                    <a:pt x="4108188" y="6823343"/>
                  </a:cubicBezTo>
                  <a:lnTo>
                    <a:pt x="4126917" y="6823343"/>
                  </a:lnTo>
                  <a:cubicBezTo>
                    <a:pt x="4135192" y="6823488"/>
                    <a:pt x="4143322" y="6823488"/>
                    <a:pt x="4151597" y="6823488"/>
                  </a:cubicBezTo>
                  <a:cubicBezTo>
                    <a:pt x="4171487" y="6823488"/>
                    <a:pt x="4186296" y="6823343"/>
                    <a:pt x="4199652" y="6822763"/>
                  </a:cubicBezTo>
                  <a:lnTo>
                    <a:pt x="4200088" y="6822763"/>
                  </a:lnTo>
                  <a:lnTo>
                    <a:pt x="4200523" y="6822763"/>
                  </a:lnTo>
                  <a:lnTo>
                    <a:pt x="4245675" y="6821601"/>
                  </a:lnTo>
                  <a:lnTo>
                    <a:pt x="4291117" y="6819277"/>
                  </a:lnTo>
                  <a:cubicBezTo>
                    <a:pt x="4342801" y="6816955"/>
                    <a:pt x="4397825" y="6812164"/>
                    <a:pt x="4469108" y="6803743"/>
                  </a:cubicBezTo>
                  <a:cubicBezTo>
                    <a:pt x="4700672" y="6775433"/>
                    <a:pt x="4932236" y="6712860"/>
                    <a:pt x="5157267" y="6617766"/>
                  </a:cubicBezTo>
                  <a:cubicBezTo>
                    <a:pt x="5260490" y="6574648"/>
                    <a:pt x="5367344" y="6521656"/>
                    <a:pt x="5484069" y="6455744"/>
                  </a:cubicBezTo>
                  <a:cubicBezTo>
                    <a:pt x="5584535" y="6399414"/>
                    <a:pt x="5688194" y="6334663"/>
                    <a:pt x="5801144" y="6257717"/>
                  </a:cubicBezTo>
                  <a:cubicBezTo>
                    <a:pt x="5894061" y="6194419"/>
                    <a:pt x="5992638" y="6122844"/>
                    <a:pt x="6111106" y="6032542"/>
                  </a:cubicBezTo>
                  <a:cubicBezTo>
                    <a:pt x="6163081" y="5993052"/>
                    <a:pt x="6215491" y="5951676"/>
                    <a:pt x="6264127" y="5913203"/>
                  </a:cubicBezTo>
                  <a:lnTo>
                    <a:pt x="6394458" y="5808939"/>
                  </a:lnTo>
                  <a:lnTo>
                    <a:pt x="6394458" y="6858000"/>
                  </a:lnTo>
                  <a:lnTo>
                    <a:pt x="2234128" y="6858000"/>
                  </a:lnTo>
                  <a:lnTo>
                    <a:pt x="2151583" y="6802146"/>
                  </a:lnTo>
                  <a:cubicBezTo>
                    <a:pt x="1509012" y="6424386"/>
                    <a:pt x="970245" y="5884748"/>
                    <a:pt x="593791" y="5241450"/>
                  </a:cubicBezTo>
                  <a:cubicBezTo>
                    <a:pt x="205286" y="4577683"/>
                    <a:pt x="0" y="3818240"/>
                    <a:pt x="0" y="3044861"/>
                  </a:cubicBezTo>
                  <a:cubicBezTo>
                    <a:pt x="0" y="2457023"/>
                    <a:pt x="115129" y="1886606"/>
                    <a:pt x="342337" y="1349581"/>
                  </a:cubicBezTo>
                  <a:cubicBezTo>
                    <a:pt x="534284" y="895692"/>
                    <a:pt x="798705" y="482372"/>
                    <a:pt x="1129762" y="11818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6">
              <a:extLst>
                <a:ext uri="{FF2B5EF4-FFF2-40B4-BE49-F238E27FC236}">
                  <a16:creationId xmlns:a16="http://schemas.microsoft.com/office/drawing/2014/main" id="{1905757E-C772-4187-BD34-A12DC33F3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4266" y="0"/>
              <a:ext cx="6419426" cy="6858000"/>
            </a:xfrm>
            <a:custGeom>
              <a:avLst/>
              <a:gdLst>
                <a:gd name="connsiteX0" fmla="*/ 6419426 w 6419426"/>
                <a:gd name="connsiteY0" fmla="*/ 6276207 h 6858000"/>
                <a:gd name="connsiteX1" fmla="*/ 6419426 w 6419426"/>
                <a:gd name="connsiteY1" fmla="*/ 6858000 h 6858000"/>
                <a:gd name="connsiteX2" fmla="*/ 5377226 w 6419426"/>
                <a:gd name="connsiteY2" fmla="*/ 6858000 h 6858000"/>
                <a:gd name="connsiteX3" fmla="*/ 5526079 w 6419426"/>
                <a:gd name="connsiteY3" fmla="*/ 6799309 h 6858000"/>
                <a:gd name="connsiteX4" fmla="*/ 6372097 w 6419426"/>
                <a:gd name="connsiteY4" fmla="*/ 6313400 h 6858000"/>
                <a:gd name="connsiteX5" fmla="*/ 0 w 6419426"/>
                <a:gd name="connsiteY5" fmla="*/ 3944218 h 6858000"/>
                <a:gd name="connsiteX6" fmla="*/ 31811 w 6419426"/>
                <a:gd name="connsiteY6" fmla="*/ 4082046 h 6858000"/>
                <a:gd name="connsiteX7" fmla="*/ 2375871 w 6419426"/>
                <a:gd name="connsiteY7" fmla="*/ 6799309 h 6858000"/>
                <a:gd name="connsiteX8" fmla="*/ 2524724 w 6419426"/>
                <a:gd name="connsiteY8" fmla="*/ 6858000 h 6858000"/>
                <a:gd name="connsiteX9" fmla="*/ 0 w 6419426"/>
                <a:gd name="connsiteY9" fmla="*/ 6858000 h 6858000"/>
                <a:gd name="connsiteX10" fmla="*/ 0 w 6419426"/>
                <a:gd name="connsiteY10" fmla="*/ 0 h 6858000"/>
                <a:gd name="connsiteX11" fmla="*/ 1320019 w 6419426"/>
                <a:gd name="connsiteY11" fmla="*/ 0 h 6858000"/>
                <a:gd name="connsiteX12" fmla="*/ 1089625 w 6419426"/>
                <a:gd name="connsiteY12" fmla="*/ 209396 h 6858000"/>
                <a:gd name="connsiteX13" fmla="*/ 31811 w 6419426"/>
                <a:gd name="connsiteY13" fmla="*/ 2059448 h 6858000"/>
                <a:gd name="connsiteX14" fmla="*/ 0 w 6419426"/>
                <a:gd name="connsiteY14" fmla="*/ 21972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19426" h="6858000">
                  <a:moveTo>
                    <a:pt x="6419426" y="6276207"/>
                  </a:moveTo>
                  <a:lnTo>
                    <a:pt x="6419426" y="6858000"/>
                  </a:lnTo>
                  <a:lnTo>
                    <a:pt x="5377226" y="6858000"/>
                  </a:lnTo>
                  <a:lnTo>
                    <a:pt x="5526079" y="6799309"/>
                  </a:lnTo>
                  <a:cubicBezTo>
                    <a:pt x="5828657" y="6671330"/>
                    <a:pt x="6112428" y="6507594"/>
                    <a:pt x="6372097" y="6313400"/>
                  </a:cubicBezTo>
                  <a:close/>
                  <a:moveTo>
                    <a:pt x="0" y="3944218"/>
                  </a:moveTo>
                  <a:lnTo>
                    <a:pt x="31811" y="4082046"/>
                  </a:lnTo>
                  <a:cubicBezTo>
                    <a:pt x="347839" y="5310348"/>
                    <a:pt x="1226077" y="6312987"/>
                    <a:pt x="2375871" y="6799309"/>
                  </a:cubicBezTo>
                  <a:lnTo>
                    <a:pt x="2524724" y="6858000"/>
                  </a:lnTo>
                  <a:lnTo>
                    <a:pt x="0" y="6858000"/>
                  </a:lnTo>
                  <a:close/>
                  <a:moveTo>
                    <a:pt x="0" y="0"/>
                  </a:moveTo>
                  <a:lnTo>
                    <a:pt x="1320019" y="0"/>
                  </a:lnTo>
                  <a:lnTo>
                    <a:pt x="1089625" y="209396"/>
                  </a:lnTo>
                  <a:cubicBezTo>
                    <a:pt x="586180" y="712841"/>
                    <a:pt x="214775" y="1348326"/>
                    <a:pt x="31811" y="2059448"/>
                  </a:cubicBezTo>
                  <a:lnTo>
                    <a:pt x="0" y="21972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3F2B11A-81F2-7992-CD29-8C7EC5248F73}"/>
              </a:ext>
            </a:extLst>
          </p:cNvPr>
          <p:cNvSpPr>
            <a:spLocks noGrp="1"/>
          </p:cNvSpPr>
          <p:nvPr>
            <p:ph type="title"/>
          </p:nvPr>
        </p:nvSpPr>
        <p:spPr>
          <a:xfrm>
            <a:off x="804672" y="798445"/>
            <a:ext cx="4803636" cy="1311664"/>
          </a:xfrm>
        </p:spPr>
        <p:txBody>
          <a:bodyPr anchor="b">
            <a:normAutofit/>
          </a:bodyPr>
          <a:lstStyle/>
          <a:p>
            <a:pPr>
              <a:spcAft>
                <a:spcPts val="800"/>
              </a:spcAft>
            </a:pPr>
            <a:r>
              <a:rPr lang="en-US" sz="2800" kern="100">
                <a:solidFill>
                  <a:schemeClr val="tx2"/>
                </a:solidFill>
                <a:effectLst/>
                <a:latin typeface="Calibri" panose="020F0502020204030204" pitchFamily="34" charset="0"/>
                <a:cs typeface="Times New Roman" panose="02020603050405020304" pitchFamily="18" charset="0"/>
              </a:rPr>
              <a:t>Legion Terminator: Turn-Based Strategy Card Game</a:t>
            </a:r>
            <a:br>
              <a:rPr lang="en-US" sz="2800" kern="100">
                <a:solidFill>
                  <a:schemeClr val="tx2"/>
                </a:solidFill>
                <a:effectLst/>
                <a:latin typeface="Calibri" panose="020F0502020204030204" pitchFamily="34" charset="0"/>
                <a:cs typeface="Times New Roman" panose="02020603050405020304" pitchFamily="18" charset="0"/>
              </a:rPr>
            </a:br>
            <a:r>
              <a:rPr lang="en-US" sz="2800" kern="100">
                <a:solidFill>
                  <a:schemeClr val="tx2"/>
                </a:solidFill>
                <a:effectLst/>
                <a:latin typeface="Calibri" panose="020F0502020204030204" pitchFamily="34" charset="0"/>
                <a:cs typeface="Times New Roman" panose="02020603050405020304" pitchFamily="18" charset="0"/>
              </a:rPr>
              <a:t>Introduction:</a:t>
            </a:r>
          </a:p>
        </p:txBody>
      </p:sp>
      <p:graphicFrame>
        <p:nvGraphicFramePr>
          <p:cNvPr id="5" name="Content Placeholder 2">
            <a:extLst>
              <a:ext uri="{FF2B5EF4-FFF2-40B4-BE49-F238E27FC236}">
                <a16:creationId xmlns:a16="http://schemas.microsoft.com/office/drawing/2014/main" id="{5036BCBF-0191-0C71-7B67-0C07E3CA3E80}"/>
              </a:ext>
            </a:extLst>
          </p:cNvPr>
          <p:cNvGraphicFramePr>
            <a:graphicFrameLocks noGrp="1"/>
          </p:cNvGraphicFramePr>
          <p:nvPr>
            <p:ph idx="1"/>
            <p:extLst>
              <p:ext uri="{D42A27DB-BD31-4B8C-83A1-F6EECF244321}">
                <p14:modId xmlns:p14="http://schemas.microsoft.com/office/powerpoint/2010/main" val="2614930172"/>
              </p:ext>
            </p:extLst>
          </p:nvPr>
        </p:nvGraphicFramePr>
        <p:xfrm>
          <a:off x="312599" y="2270725"/>
          <a:ext cx="6014310" cy="3788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74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1B4CF-AE6A-7FAC-1953-EF2E81D5E023}"/>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3600" kern="1200">
                <a:solidFill>
                  <a:schemeClr val="tx2"/>
                </a:solidFill>
                <a:effectLst/>
                <a:latin typeface="+mj-lt"/>
                <a:ea typeface="+mj-ea"/>
                <a:cs typeface="+mj-cs"/>
              </a:rPr>
              <a:t>Energy Orbs:</a:t>
            </a:r>
            <a:br>
              <a:rPr lang="en-US" sz="3600" kern="1200">
                <a:solidFill>
                  <a:schemeClr val="tx2"/>
                </a:solidFill>
                <a:effectLst/>
                <a:latin typeface="+mj-lt"/>
                <a:ea typeface="+mj-ea"/>
                <a:cs typeface="+mj-cs"/>
              </a:rPr>
            </a:br>
            <a:endParaRPr lang="en-US" sz="3600" kern="1200">
              <a:solidFill>
                <a:schemeClr val="tx2"/>
              </a:solidFill>
              <a:latin typeface="+mj-lt"/>
              <a:ea typeface="+mj-ea"/>
              <a:cs typeface="+mj-cs"/>
            </a:endParaRPr>
          </a:p>
        </p:txBody>
      </p:sp>
      <p:pic>
        <p:nvPicPr>
          <p:cNvPr id="7" name="Graphic 6" descr="Laptop Secure">
            <a:extLst>
              <a:ext uri="{FF2B5EF4-FFF2-40B4-BE49-F238E27FC236}">
                <a16:creationId xmlns:a16="http://schemas.microsoft.com/office/drawing/2014/main" id="{D812D0ED-1547-8260-108E-1A045411F1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E4AB0EA5-3B62-3CFA-9C17-AA3C66C5C2CD}"/>
              </a:ext>
            </a:extLst>
          </p:cNvPr>
          <p:cNvSpPr>
            <a:spLocks noGrp="1"/>
          </p:cNvSpPr>
          <p:nvPr>
            <p:ph sz="half" idx="1"/>
          </p:nvPr>
        </p:nvSpPr>
        <p:spPr>
          <a:xfrm>
            <a:off x="6090574" y="2421682"/>
            <a:ext cx="4977578" cy="3639289"/>
          </a:xfrm>
        </p:spPr>
        <p:txBody>
          <a:bodyPr vert="horz" lIns="91440" tIns="45720" rIns="91440" bIns="45720" rtlCol="0" anchor="ctr">
            <a:normAutofit/>
          </a:bodyPr>
          <a:lstStyle/>
          <a:p>
            <a:pPr marL="0">
              <a:spcAft>
                <a:spcPts val="800"/>
              </a:spcAft>
            </a:pPr>
            <a:endParaRPr lang="en-US" sz="1800">
              <a:solidFill>
                <a:schemeClr val="tx2"/>
              </a:solidFill>
              <a:effectLst/>
            </a:endParaRPr>
          </a:p>
          <a:p>
            <a:pPr>
              <a:spcAft>
                <a:spcPts val="800"/>
              </a:spcAft>
            </a:pPr>
            <a:r>
              <a:rPr lang="en-US" sz="1800">
                <a:solidFill>
                  <a:schemeClr val="tx2"/>
                </a:solidFill>
                <a:effectLst/>
              </a:rPr>
              <a:t>At the start of each fight, you have 3 orbs available to spend.</a:t>
            </a:r>
          </a:p>
          <a:p>
            <a:pPr>
              <a:spcAft>
                <a:spcPts val="800"/>
              </a:spcAft>
            </a:pPr>
            <a:r>
              <a:rPr lang="en-US" sz="1800">
                <a:solidFill>
                  <a:schemeClr val="tx2"/>
                </a:solidFill>
                <a:effectLst/>
              </a:rPr>
              <a:t>Each card has a bullet cost. Spend orbs to use the cards you've drawn.</a:t>
            </a:r>
          </a:p>
          <a:p>
            <a:pPr>
              <a:spcAft>
                <a:spcPts val="800"/>
              </a:spcAft>
            </a:pPr>
            <a:r>
              <a:rPr lang="en-US" sz="1800">
                <a:solidFill>
                  <a:schemeClr val="tx2"/>
                </a:solidFill>
                <a:effectLst/>
              </a:rPr>
              <a:t>You recharge 1 orbs each level success </a:t>
            </a:r>
          </a:p>
          <a:p>
            <a:endParaRPr lang="en-US" sz="18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2263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6CB8E-DB3F-D9EE-4534-BD784EDE7595}"/>
              </a:ext>
            </a:extLst>
          </p:cNvPr>
          <p:cNvSpPr>
            <a:spLocks noGrp="1"/>
          </p:cNvSpPr>
          <p:nvPr>
            <p:ph type="title"/>
          </p:nvPr>
        </p:nvSpPr>
        <p:spPr>
          <a:xfrm>
            <a:off x="836679" y="723898"/>
            <a:ext cx="6002110" cy="1495425"/>
          </a:xfrm>
        </p:spPr>
        <p:txBody>
          <a:bodyPr vert="horz" lIns="91440" tIns="45720" rIns="91440" bIns="45720" rtlCol="0" anchor="ctr">
            <a:normAutofit/>
          </a:bodyPr>
          <a:lstStyle/>
          <a:p>
            <a:r>
              <a:rPr lang="en-US" sz="4000">
                <a:effectLst/>
              </a:rPr>
              <a:t>Turn Structure:</a:t>
            </a:r>
            <a:br>
              <a:rPr lang="en-US" sz="4000">
                <a:effectLst/>
              </a:rPr>
            </a:br>
            <a:endParaRPr lang="en-US" sz="4000"/>
          </a:p>
        </p:txBody>
      </p:sp>
      <p:pic>
        <p:nvPicPr>
          <p:cNvPr id="6" name="Picture 5">
            <a:extLst>
              <a:ext uri="{FF2B5EF4-FFF2-40B4-BE49-F238E27FC236}">
                <a16:creationId xmlns:a16="http://schemas.microsoft.com/office/drawing/2014/main" id="{EFF6A540-953D-594E-4E27-2961E0826DAC}"/>
              </a:ext>
            </a:extLst>
          </p:cNvPr>
          <p:cNvPicPr>
            <a:picLocks noChangeAspect="1"/>
          </p:cNvPicPr>
          <p:nvPr/>
        </p:nvPicPr>
        <p:blipFill rotWithShape="1">
          <a:blip r:embed="rId2"/>
          <a:srcRect l="557" r="50849" b="-1"/>
          <a:stretch/>
        </p:blipFill>
        <p:spPr>
          <a:xfrm>
            <a:off x="7199440" y="10"/>
            <a:ext cx="4992560" cy="6857990"/>
          </a:xfrm>
          <a:prstGeom prst="rect">
            <a:avLst/>
          </a:prstGeom>
          <a:effectLst/>
        </p:spPr>
      </p:pic>
      <p:graphicFrame>
        <p:nvGraphicFramePr>
          <p:cNvPr id="5" name="Content Placeholder 2">
            <a:extLst>
              <a:ext uri="{FF2B5EF4-FFF2-40B4-BE49-F238E27FC236}">
                <a16:creationId xmlns:a16="http://schemas.microsoft.com/office/drawing/2014/main" id="{F877D0A9-C4AB-428B-6B0F-2E1BFB5F7ED3}"/>
              </a:ext>
            </a:extLst>
          </p:cNvPr>
          <p:cNvGraphicFramePr>
            <a:graphicFrameLocks noGrp="1"/>
          </p:cNvGraphicFramePr>
          <p:nvPr>
            <p:ph sz="half" idx="1"/>
            <p:extLst>
              <p:ext uri="{D42A27DB-BD31-4B8C-83A1-F6EECF244321}">
                <p14:modId xmlns:p14="http://schemas.microsoft.com/office/powerpoint/2010/main" val="3060500245"/>
              </p:ext>
            </p:extLst>
          </p:nvPr>
        </p:nvGraphicFramePr>
        <p:xfrm>
          <a:off x="836680" y="2405067"/>
          <a:ext cx="6002110"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453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1602-4F70-0716-E14C-B85852DDFA91}"/>
              </a:ext>
            </a:extLst>
          </p:cNvPr>
          <p:cNvSpPr>
            <a:spLocks noGrp="1"/>
          </p:cNvSpPr>
          <p:nvPr>
            <p:ph type="title"/>
          </p:nvPr>
        </p:nvSpPr>
        <p:spPr/>
        <p:txBody>
          <a:bodyPr/>
          <a:lstStyle/>
          <a:p>
            <a:r>
              <a:rPr lang="en-US" sz="4400" kern="100" dirty="0">
                <a:effectLst/>
                <a:latin typeface="Calibri" panose="020F0502020204030204" pitchFamily="34" charset="0"/>
                <a:cs typeface="Times New Roman" panose="02020603050405020304" pitchFamily="18" charset="0"/>
              </a:rPr>
              <a:t>Implementation:</a:t>
            </a:r>
            <a:br>
              <a:rPr lang="en-US" sz="4400" kern="100" dirty="0">
                <a:effectLst/>
                <a:latin typeface="Calibri" panose="020F0502020204030204" pitchFamily="34" charset="0"/>
                <a:cs typeface="Times New Roman" panose="02020603050405020304" pitchFamily="18" charset="0"/>
              </a:rPr>
            </a:br>
            <a:endParaRPr lang="en-US" dirty="0"/>
          </a:p>
        </p:txBody>
      </p:sp>
      <p:graphicFrame>
        <p:nvGraphicFramePr>
          <p:cNvPr id="5" name="Content Placeholder 2">
            <a:extLst>
              <a:ext uri="{FF2B5EF4-FFF2-40B4-BE49-F238E27FC236}">
                <a16:creationId xmlns:a16="http://schemas.microsoft.com/office/drawing/2014/main" id="{4FD40BA6-104E-B85B-A431-60ADC15D748F}"/>
              </a:ext>
            </a:extLst>
          </p:cNvPr>
          <p:cNvGraphicFramePr>
            <a:graphicFrameLocks noGrp="1"/>
          </p:cNvGraphicFramePr>
          <p:nvPr>
            <p:ph sz="half" idx="1"/>
            <p:extLst>
              <p:ext uri="{D42A27DB-BD31-4B8C-83A1-F6EECF244321}">
                <p14:modId xmlns:p14="http://schemas.microsoft.com/office/powerpoint/2010/main" val="1528749681"/>
              </p:ext>
            </p:extLst>
          </p:nvPr>
        </p:nvGraphicFramePr>
        <p:xfrm>
          <a:off x="1171574" y="1143000"/>
          <a:ext cx="7972425" cy="5086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74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1A743-FE23-842D-A2C2-FC2F3C7AF196}"/>
              </a:ext>
            </a:extLst>
          </p:cNvPr>
          <p:cNvSpPr>
            <a:spLocks noGrp="1"/>
          </p:cNvSpPr>
          <p:nvPr>
            <p:ph type="title"/>
          </p:nvPr>
        </p:nvSpPr>
        <p:spPr/>
        <p:txBody>
          <a:bodyPr/>
          <a:lstStyle/>
          <a:p>
            <a:r>
              <a:rPr lang="en-US" sz="2800" b="1" kern="100" dirty="0">
                <a:effectLst/>
                <a:latin typeface="Calibri" panose="020F0502020204030204" pitchFamily="34" charset="0"/>
                <a:cs typeface="Times New Roman" panose="02020603050405020304" pitchFamily="18" charset="0"/>
              </a:rPr>
              <a:t>Reason For Choosing this:</a:t>
            </a:r>
            <a:br>
              <a:rPr lang="en-US" sz="1800" kern="100" dirty="0">
                <a:effectLst/>
                <a:latin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E58C9946-FB15-A9B0-E3B8-F7687E6ABBE1}"/>
              </a:ext>
            </a:extLst>
          </p:cNvPr>
          <p:cNvSpPr>
            <a:spLocks noGrp="1"/>
          </p:cNvSpPr>
          <p:nvPr>
            <p:ph type="body" idx="1"/>
          </p:nvPr>
        </p:nvSpPr>
        <p:spPr/>
        <p:txBody>
          <a:bodyPr/>
          <a:lstStyle/>
          <a:p>
            <a:r>
              <a:rPr lang="en-US" dirty="0"/>
              <a:t>Reason</a:t>
            </a:r>
          </a:p>
        </p:txBody>
      </p:sp>
      <p:graphicFrame>
        <p:nvGraphicFramePr>
          <p:cNvPr id="8" name="Content Placeholder 3">
            <a:extLst>
              <a:ext uri="{FF2B5EF4-FFF2-40B4-BE49-F238E27FC236}">
                <a16:creationId xmlns:a16="http://schemas.microsoft.com/office/drawing/2014/main" id="{BB66C0B4-AE5A-1A92-B027-6B04CCCC6BF6}"/>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D60BCF1B-DDE2-4C40-58D2-39833917FF30}"/>
              </a:ext>
            </a:extLst>
          </p:cNvPr>
          <p:cNvSpPr>
            <a:spLocks noGrp="1"/>
          </p:cNvSpPr>
          <p:nvPr>
            <p:ph type="body" sz="quarter" idx="3"/>
          </p:nvPr>
        </p:nvSpPr>
        <p:spPr/>
        <p:txBody>
          <a:bodyPr/>
          <a:lstStyle/>
          <a:p>
            <a:r>
              <a:rPr lang="en-US" sz="2400" b="1" kern="100" dirty="0">
                <a:effectLst/>
                <a:latin typeface="Calibri" panose="020F0502020204030204" pitchFamily="34" charset="0"/>
                <a:cs typeface="Times New Roman" panose="02020603050405020304" pitchFamily="18" charset="0"/>
              </a:rPr>
              <a:t>To sum up:</a:t>
            </a:r>
            <a:endParaRPr lang="en-US" dirty="0"/>
          </a:p>
        </p:txBody>
      </p:sp>
      <p:sp>
        <p:nvSpPr>
          <p:cNvPr id="6" name="Content Placeholder 5">
            <a:extLst>
              <a:ext uri="{FF2B5EF4-FFF2-40B4-BE49-F238E27FC236}">
                <a16:creationId xmlns:a16="http://schemas.microsoft.com/office/drawing/2014/main" id="{E6871D6B-D558-D685-4DA6-3E97AD25CEFF}"/>
              </a:ext>
            </a:extLst>
          </p:cNvPr>
          <p:cNvSpPr>
            <a:spLocks noGrp="1"/>
          </p:cNvSpPr>
          <p:nvPr>
            <p:ph sz="quarter" idx="4"/>
          </p:nvPr>
        </p:nvSpPr>
        <p:spPr/>
        <p:txBody>
          <a:bodyPr>
            <a:normAutofit fontScale="85000" lnSpcReduction="20000"/>
          </a:bodyPr>
          <a:lstStyle/>
          <a:p>
            <a:pPr>
              <a:lnSpc>
                <a:spcPct val="107000"/>
              </a:lnSpc>
              <a:spcAft>
                <a:spcPts val="800"/>
              </a:spcAft>
            </a:pPr>
            <a:r>
              <a:rPr lang="en-US" sz="1800" kern="100" dirty="0">
                <a:effectLst/>
                <a:latin typeface="Calibri" panose="020F0502020204030204" pitchFamily="34" charset="0"/>
                <a:cs typeface="Times New Roman" panose="02020603050405020304" pitchFamily="18" charset="0"/>
              </a:rPr>
              <a:t>This project explores each part of the OOPS, </a:t>
            </a:r>
          </a:p>
          <a:p>
            <a:pPr>
              <a:lnSpc>
                <a:spcPct val="107000"/>
              </a:lnSpc>
              <a:spcAft>
                <a:spcPts val="800"/>
              </a:spcAft>
            </a:pPr>
            <a:r>
              <a:rPr lang="en-US" sz="1800" kern="100" dirty="0" err="1">
                <a:effectLst/>
                <a:latin typeface="Calibri" panose="020F0502020204030204" pitchFamily="34" charset="0"/>
                <a:cs typeface="Times New Roman" panose="02020603050405020304" pitchFamily="18" charset="0"/>
              </a:rPr>
              <a:t>Wheater</a:t>
            </a:r>
            <a:r>
              <a:rPr lang="en-US" sz="1800" kern="100" dirty="0">
                <a:effectLst/>
                <a:latin typeface="Calibri" panose="020F0502020204030204" pitchFamily="34" charset="0"/>
                <a:cs typeface="Times New Roman" panose="02020603050405020304" pitchFamily="18" charset="0"/>
              </a:rPr>
              <a:t> it is inheritance, polymorphism, abstraction, interface, exception handling, generics, Gui and File Handling. </a:t>
            </a:r>
          </a:p>
          <a:p>
            <a:pPr>
              <a:lnSpc>
                <a:spcPct val="107000"/>
              </a:lnSpc>
              <a:spcAft>
                <a:spcPts val="800"/>
              </a:spcAft>
            </a:pPr>
            <a:r>
              <a:rPr lang="en-US" sz="1800" kern="100" dirty="0">
                <a:effectLst/>
                <a:latin typeface="Calibri" panose="020F0502020204030204" pitchFamily="34" charset="0"/>
                <a:cs typeface="Times New Roman" panose="02020603050405020304" pitchFamily="18" charset="0"/>
              </a:rPr>
              <a:t>Now, you must be curious about what are we are going to do with the files . The answer is pretty simple You played the game and won in your first attempt so, you are so excited now, you want to show this to other friend. But light goes off and your system turn off. You are not going to play this game again if you loose your best score. </a:t>
            </a:r>
            <a:br>
              <a:rPr lang="en-US" sz="1800" kern="100" dirty="0">
                <a:effectLst/>
                <a:latin typeface="Calibri" panose="020F0502020204030204" pitchFamily="34" charset="0"/>
                <a:cs typeface="Times New Roman" panose="02020603050405020304" pitchFamily="18" charset="0"/>
              </a:rPr>
            </a:br>
            <a:r>
              <a:rPr lang="en-US" sz="1800" kern="100" dirty="0">
                <a:effectLst/>
                <a:latin typeface="Calibri" panose="020F0502020204030204" pitchFamily="34" charset="0"/>
                <a:cs typeface="Times New Roman" panose="02020603050405020304" pitchFamily="18" charset="0"/>
              </a:rPr>
              <a:t>So, we will be saving your scores wins ,wins ratio, average scores, highest scores, minimum scores in the files.</a:t>
            </a:r>
          </a:p>
          <a:p>
            <a:pPr>
              <a:lnSpc>
                <a:spcPct val="107000"/>
              </a:lnSpc>
              <a:spcAft>
                <a:spcPts val="800"/>
              </a:spcAft>
            </a:pPr>
            <a:r>
              <a:rPr lang="en-US" sz="1800" kern="100" dirty="0">
                <a:effectLst/>
                <a:latin typeface="Calibri" panose="020F0502020204030204" pitchFamily="34" charset="0"/>
                <a:cs typeface="Times New Roman" panose="02020603050405020304" pitchFamily="18" charset="0"/>
              </a:rPr>
              <a:t>You can also checkout your scores, by searching through the files we will make this task easy be getting all data about you through your name.</a:t>
            </a:r>
          </a:p>
          <a:p>
            <a:endParaRPr lang="en-US" dirty="0"/>
          </a:p>
        </p:txBody>
      </p:sp>
    </p:spTree>
    <p:extLst>
      <p:ext uri="{BB962C8B-B14F-4D97-AF65-F5344CB8AC3E}">
        <p14:creationId xmlns:p14="http://schemas.microsoft.com/office/powerpoint/2010/main" val="155670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TotalTime>
  <Words>675</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Calibri</vt:lpstr>
      <vt:lpstr>Office Theme</vt:lpstr>
      <vt:lpstr>Legion Terminator</vt:lpstr>
      <vt:lpstr>Legion Terminator: Turn-Based Strategy Card Game Introduction:</vt:lpstr>
      <vt:lpstr>Energy Orbs: </vt:lpstr>
      <vt:lpstr>Turn Structure: </vt:lpstr>
      <vt:lpstr>Implementation: </vt:lpstr>
      <vt:lpstr>Reason For Choosing this: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Legion Terminator</dc:title>
  <dc:creator>Ali Hamza</dc:creator>
  <cp:lastModifiedBy>Ali Hamza</cp:lastModifiedBy>
  <cp:revision>3</cp:revision>
  <dcterms:created xsi:type="dcterms:W3CDTF">2023-12-27T09:15:26Z</dcterms:created>
  <dcterms:modified xsi:type="dcterms:W3CDTF">2023-12-27T11:05:46Z</dcterms:modified>
</cp:coreProperties>
</file>