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5"/>
  </p:notesMasterIdLst>
  <p:handoutMasterIdLst>
    <p:handoutMasterId r:id="rId36"/>
  </p:handoutMasterIdLst>
  <p:sldIdLst>
    <p:sldId id="257" r:id="rId2"/>
    <p:sldId id="258" r:id="rId3"/>
    <p:sldId id="259" r:id="rId4"/>
    <p:sldId id="261" r:id="rId5"/>
    <p:sldId id="264" r:id="rId6"/>
    <p:sldId id="270" r:id="rId7"/>
    <p:sldId id="262" r:id="rId8"/>
    <p:sldId id="266" r:id="rId9"/>
    <p:sldId id="267" r:id="rId10"/>
    <p:sldId id="268" r:id="rId11"/>
    <p:sldId id="272" r:id="rId12"/>
    <p:sldId id="271" r:id="rId13"/>
    <p:sldId id="274" r:id="rId14"/>
    <p:sldId id="275" r:id="rId15"/>
    <p:sldId id="276" r:id="rId16"/>
    <p:sldId id="277" r:id="rId17"/>
    <p:sldId id="278" r:id="rId18"/>
    <p:sldId id="279" r:id="rId19"/>
    <p:sldId id="280" r:id="rId20"/>
    <p:sldId id="282" r:id="rId21"/>
    <p:sldId id="283" r:id="rId22"/>
    <p:sldId id="284" r:id="rId23"/>
    <p:sldId id="285" r:id="rId24"/>
    <p:sldId id="286" r:id="rId25"/>
    <p:sldId id="287" r:id="rId26"/>
    <p:sldId id="288" r:id="rId27"/>
    <p:sldId id="292" r:id="rId28"/>
    <p:sldId id="289" r:id="rId29"/>
    <p:sldId id="290" r:id="rId30"/>
    <p:sldId id="291" r:id="rId31"/>
    <p:sldId id="293" r:id="rId32"/>
    <p:sldId id="294" r:id="rId33"/>
    <p:sldId id="295"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672E-DF69-4F0B-8AC3-44C88860107F}" type="doc">
      <dgm:prSet loTypeId="urn:microsoft.com/office/officeart/2011/layout/HexagonRadial" loCatId="officeonline" qsTypeId="urn:microsoft.com/office/officeart/2005/8/quickstyle/simple1" qsCatId="simple" csTypeId="urn:microsoft.com/office/officeart/2005/8/colors/accent0_3" csCatId="mainScheme" phldr="1"/>
      <dgm:spPr/>
      <dgm:t>
        <a:bodyPr/>
        <a:lstStyle/>
        <a:p>
          <a:endParaRPr lang="en-US"/>
        </a:p>
      </dgm:t>
    </dgm:pt>
    <dgm:pt modelId="{2D0B5D89-3D0E-42E9-B2F9-564070EF43EA}">
      <dgm:prSet phldrT="[Text]"/>
      <dgm:spPr/>
      <dgm:t>
        <a:bodyPr/>
        <a:lstStyle/>
        <a:p>
          <a:r>
            <a:rPr lang="en-US" dirty="0"/>
            <a:t>Background</a:t>
          </a:r>
        </a:p>
      </dgm:t>
    </dgm:pt>
    <dgm:pt modelId="{55C09646-F4AB-4A2C-BE67-5B50866C281A}" type="parTrans" cxnId="{A8AD0EDB-4BA6-4B12-838B-C17302B81EEB}">
      <dgm:prSet/>
      <dgm:spPr/>
      <dgm:t>
        <a:bodyPr/>
        <a:lstStyle/>
        <a:p>
          <a:endParaRPr lang="en-US"/>
        </a:p>
      </dgm:t>
    </dgm:pt>
    <dgm:pt modelId="{ECC72F1C-C198-480F-9EDD-A1DF529F2DEC}" type="sibTrans" cxnId="{A8AD0EDB-4BA6-4B12-838B-C17302B81EEB}">
      <dgm:prSet/>
      <dgm:spPr/>
      <dgm:t>
        <a:bodyPr/>
        <a:lstStyle/>
        <a:p>
          <a:endParaRPr lang="en-US"/>
        </a:p>
      </dgm:t>
    </dgm:pt>
    <dgm:pt modelId="{8218C63D-5CBE-4C92-9F29-E101B9C3998B}">
      <dgm:prSet phldrT="[Text]"/>
      <dgm:spPr/>
      <dgm:t>
        <a:bodyPr/>
        <a:lstStyle/>
        <a:p>
          <a:r>
            <a:rPr lang="en-US" dirty="0"/>
            <a:t>GIS</a:t>
          </a:r>
        </a:p>
      </dgm:t>
    </dgm:pt>
    <dgm:pt modelId="{57AE9A5E-6836-4EE2-BF03-D8B4F86984B6}" type="parTrans" cxnId="{F89B3C1D-F9E4-4B19-A5C7-728DA6446BDD}">
      <dgm:prSet/>
      <dgm:spPr/>
      <dgm:t>
        <a:bodyPr/>
        <a:lstStyle/>
        <a:p>
          <a:endParaRPr lang="en-US"/>
        </a:p>
      </dgm:t>
    </dgm:pt>
    <dgm:pt modelId="{2CA592B4-FDE2-4205-B643-C02BFFEE7F3C}" type="sibTrans" cxnId="{F89B3C1D-F9E4-4B19-A5C7-728DA6446BDD}">
      <dgm:prSet/>
      <dgm:spPr/>
      <dgm:t>
        <a:bodyPr/>
        <a:lstStyle/>
        <a:p>
          <a:endParaRPr lang="en-US"/>
        </a:p>
      </dgm:t>
    </dgm:pt>
    <dgm:pt modelId="{51FBF206-2466-4C59-828D-31BEFDA857C1}">
      <dgm:prSet phldrT="[Text]"/>
      <dgm:spPr/>
      <dgm:t>
        <a:bodyPr/>
        <a:lstStyle/>
        <a:p>
          <a:r>
            <a:rPr lang="en-US" dirty="0"/>
            <a:t>Geospatial Analysis</a:t>
          </a:r>
        </a:p>
      </dgm:t>
    </dgm:pt>
    <dgm:pt modelId="{EE4E6BE1-ADFB-4F62-96A9-3A3EC84D18C2}" type="parTrans" cxnId="{059D7465-2C2E-4A55-944B-3FFC43926531}">
      <dgm:prSet/>
      <dgm:spPr/>
      <dgm:t>
        <a:bodyPr/>
        <a:lstStyle/>
        <a:p>
          <a:endParaRPr lang="en-US"/>
        </a:p>
      </dgm:t>
    </dgm:pt>
    <dgm:pt modelId="{3F18B94E-0C71-440A-ACDE-3CBC10788451}" type="sibTrans" cxnId="{059D7465-2C2E-4A55-944B-3FFC43926531}">
      <dgm:prSet/>
      <dgm:spPr/>
      <dgm:t>
        <a:bodyPr/>
        <a:lstStyle/>
        <a:p>
          <a:endParaRPr lang="en-US"/>
        </a:p>
      </dgm:t>
    </dgm:pt>
    <dgm:pt modelId="{06A17B70-5FFC-4F21-8EE7-052C817BB146}">
      <dgm:prSet phldrT="[Text]"/>
      <dgm:spPr/>
      <dgm:t>
        <a:bodyPr/>
        <a:lstStyle/>
        <a:p>
          <a:r>
            <a:rPr lang="en-US" dirty="0"/>
            <a:t>ArcGIS</a:t>
          </a:r>
        </a:p>
      </dgm:t>
    </dgm:pt>
    <dgm:pt modelId="{AD4A0F3E-9A7D-47B1-9784-BD0C92748DD6}" type="parTrans" cxnId="{A5CD1C59-CCA0-45F6-9CD5-4E0E3B2ADDC9}">
      <dgm:prSet/>
      <dgm:spPr/>
      <dgm:t>
        <a:bodyPr/>
        <a:lstStyle/>
        <a:p>
          <a:endParaRPr lang="en-US"/>
        </a:p>
      </dgm:t>
    </dgm:pt>
    <dgm:pt modelId="{67987564-87F9-4659-838B-4FBA73E3FBA2}" type="sibTrans" cxnId="{A5CD1C59-CCA0-45F6-9CD5-4E0E3B2ADDC9}">
      <dgm:prSet/>
      <dgm:spPr/>
      <dgm:t>
        <a:bodyPr/>
        <a:lstStyle/>
        <a:p>
          <a:endParaRPr lang="en-US"/>
        </a:p>
      </dgm:t>
    </dgm:pt>
    <dgm:pt modelId="{5D9326EE-21F0-406F-ABD5-B47554EB9440}">
      <dgm:prSet phldrT="[Text]"/>
      <dgm:spPr/>
      <dgm:t>
        <a:bodyPr/>
        <a:lstStyle/>
        <a:p>
          <a:r>
            <a:rPr lang="en-US" dirty="0"/>
            <a:t>Text Mining</a:t>
          </a:r>
        </a:p>
      </dgm:t>
    </dgm:pt>
    <dgm:pt modelId="{94E86485-9A79-4456-9510-4BE49CEE6726}" type="parTrans" cxnId="{96BDE467-85F6-47E1-AD37-725AE377C8E8}">
      <dgm:prSet/>
      <dgm:spPr/>
      <dgm:t>
        <a:bodyPr/>
        <a:lstStyle/>
        <a:p>
          <a:endParaRPr lang="en-US"/>
        </a:p>
      </dgm:t>
    </dgm:pt>
    <dgm:pt modelId="{3A09B704-43FD-43AF-A155-F5E9E9CDD99D}" type="sibTrans" cxnId="{96BDE467-85F6-47E1-AD37-725AE377C8E8}">
      <dgm:prSet/>
      <dgm:spPr/>
      <dgm:t>
        <a:bodyPr/>
        <a:lstStyle/>
        <a:p>
          <a:endParaRPr lang="en-US"/>
        </a:p>
      </dgm:t>
    </dgm:pt>
    <dgm:pt modelId="{4C352F65-9023-42CA-A4B1-86C7E6E81FC1}">
      <dgm:prSet phldrT="[Text]"/>
      <dgm:spPr/>
      <dgm:t>
        <a:bodyPr/>
        <a:lstStyle/>
        <a:p>
          <a:r>
            <a:rPr lang="en-US" dirty="0"/>
            <a:t>Fuzzy Searching</a:t>
          </a:r>
        </a:p>
      </dgm:t>
    </dgm:pt>
    <dgm:pt modelId="{1F0C23C0-4BDB-4AB5-A2E4-D40B8DCFA7F6}" type="parTrans" cxnId="{81C8A7A8-45F2-41C2-9186-34B825D70408}">
      <dgm:prSet/>
      <dgm:spPr/>
      <dgm:t>
        <a:bodyPr/>
        <a:lstStyle/>
        <a:p>
          <a:endParaRPr lang="en-US"/>
        </a:p>
      </dgm:t>
    </dgm:pt>
    <dgm:pt modelId="{F6D40BEE-8B2A-4D1C-A173-C2D936BBC067}" type="sibTrans" cxnId="{81C8A7A8-45F2-41C2-9186-34B825D70408}">
      <dgm:prSet/>
      <dgm:spPr/>
      <dgm:t>
        <a:bodyPr/>
        <a:lstStyle/>
        <a:p>
          <a:endParaRPr lang="en-US"/>
        </a:p>
      </dgm:t>
    </dgm:pt>
    <dgm:pt modelId="{14D37924-F33C-42C3-AC55-C39285D4D880}">
      <dgm:prSet phldrT="[Text]"/>
      <dgm:spPr/>
      <dgm:t>
        <a:bodyPr/>
        <a:lstStyle/>
        <a:p>
          <a:r>
            <a:rPr lang="en-US" dirty="0"/>
            <a:t>Machine Learning</a:t>
          </a:r>
        </a:p>
      </dgm:t>
    </dgm:pt>
    <dgm:pt modelId="{D5071E94-094A-4E38-8465-19F1B5A6944E}" type="parTrans" cxnId="{B3A251B0-FF1C-4630-99AF-9FA13B705237}">
      <dgm:prSet/>
      <dgm:spPr/>
      <dgm:t>
        <a:bodyPr/>
        <a:lstStyle/>
        <a:p>
          <a:endParaRPr lang="en-US"/>
        </a:p>
      </dgm:t>
    </dgm:pt>
    <dgm:pt modelId="{427641BC-2E2E-4462-B4CB-B69BA786CC92}" type="sibTrans" cxnId="{B3A251B0-FF1C-4630-99AF-9FA13B705237}">
      <dgm:prSet/>
      <dgm:spPr/>
      <dgm:t>
        <a:bodyPr/>
        <a:lstStyle/>
        <a:p>
          <a:endParaRPr lang="en-US"/>
        </a:p>
      </dgm:t>
    </dgm:pt>
    <dgm:pt modelId="{00044782-5AC6-4909-AE1C-A936F393D20E}" type="pres">
      <dgm:prSet presAssocID="{D273672E-DF69-4F0B-8AC3-44C88860107F}" presName="Name0" presStyleCnt="0">
        <dgm:presLayoutVars>
          <dgm:chMax val="1"/>
          <dgm:chPref val="1"/>
          <dgm:dir/>
          <dgm:animOne val="branch"/>
          <dgm:animLvl val="lvl"/>
        </dgm:presLayoutVars>
      </dgm:prSet>
      <dgm:spPr/>
    </dgm:pt>
    <dgm:pt modelId="{387B4D73-3A47-4BE3-A4B7-22CF28BADC78}" type="pres">
      <dgm:prSet presAssocID="{2D0B5D89-3D0E-42E9-B2F9-564070EF43EA}" presName="Parent" presStyleLbl="node0" presStyleIdx="0" presStyleCnt="1">
        <dgm:presLayoutVars>
          <dgm:chMax val="6"/>
          <dgm:chPref val="6"/>
        </dgm:presLayoutVars>
      </dgm:prSet>
      <dgm:spPr/>
    </dgm:pt>
    <dgm:pt modelId="{F8D887C5-CDA0-4F6F-882B-501B832DAC8C}" type="pres">
      <dgm:prSet presAssocID="{8218C63D-5CBE-4C92-9F29-E101B9C3998B}" presName="Accent1" presStyleCnt="0"/>
      <dgm:spPr/>
    </dgm:pt>
    <dgm:pt modelId="{6E00ACFC-8E38-4B3B-AC49-90A8CC9C6104}" type="pres">
      <dgm:prSet presAssocID="{8218C63D-5CBE-4C92-9F29-E101B9C3998B}" presName="Accent" presStyleLbl="bgShp" presStyleIdx="0" presStyleCnt="6"/>
      <dgm:spPr/>
    </dgm:pt>
    <dgm:pt modelId="{9B7EC651-7CBA-498E-B821-510645E6158C}" type="pres">
      <dgm:prSet presAssocID="{8218C63D-5CBE-4C92-9F29-E101B9C3998B}" presName="Child1" presStyleLbl="node1" presStyleIdx="0" presStyleCnt="6">
        <dgm:presLayoutVars>
          <dgm:chMax val="0"/>
          <dgm:chPref val="0"/>
          <dgm:bulletEnabled val="1"/>
        </dgm:presLayoutVars>
      </dgm:prSet>
      <dgm:spPr/>
    </dgm:pt>
    <dgm:pt modelId="{9117A426-571A-40E3-ADA6-22D0CE639F35}" type="pres">
      <dgm:prSet presAssocID="{51FBF206-2466-4C59-828D-31BEFDA857C1}" presName="Accent2" presStyleCnt="0"/>
      <dgm:spPr/>
    </dgm:pt>
    <dgm:pt modelId="{63406584-30C2-4E1B-9F81-CF381476FA05}" type="pres">
      <dgm:prSet presAssocID="{51FBF206-2466-4C59-828D-31BEFDA857C1}" presName="Accent" presStyleLbl="bgShp" presStyleIdx="1" presStyleCnt="6"/>
      <dgm:spPr/>
    </dgm:pt>
    <dgm:pt modelId="{24BE3E24-8B74-449C-A933-2E94E325E398}" type="pres">
      <dgm:prSet presAssocID="{51FBF206-2466-4C59-828D-31BEFDA857C1}" presName="Child2" presStyleLbl="node1" presStyleIdx="1" presStyleCnt="6">
        <dgm:presLayoutVars>
          <dgm:chMax val="0"/>
          <dgm:chPref val="0"/>
          <dgm:bulletEnabled val="1"/>
        </dgm:presLayoutVars>
      </dgm:prSet>
      <dgm:spPr/>
    </dgm:pt>
    <dgm:pt modelId="{F2E3B35F-9FC3-4C8C-B3C6-B788207F204D}" type="pres">
      <dgm:prSet presAssocID="{06A17B70-5FFC-4F21-8EE7-052C817BB146}" presName="Accent3" presStyleCnt="0"/>
      <dgm:spPr/>
    </dgm:pt>
    <dgm:pt modelId="{28FE4A9E-CA42-4153-8F37-36485760F168}" type="pres">
      <dgm:prSet presAssocID="{06A17B70-5FFC-4F21-8EE7-052C817BB146}" presName="Accent" presStyleLbl="bgShp" presStyleIdx="2" presStyleCnt="6"/>
      <dgm:spPr/>
    </dgm:pt>
    <dgm:pt modelId="{CBCB5108-78C6-46A8-A9B7-B3772B6287DA}" type="pres">
      <dgm:prSet presAssocID="{06A17B70-5FFC-4F21-8EE7-052C817BB146}" presName="Child3" presStyleLbl="node1" presStyleIdx="2" presStyleCnt="6">
        <dgm:presLayoutVars>
          <dgm:chMax val="0"/>
          <dgm:chPref val="0"/>
          <dgm:bulletEnabled val="1"/>
        </dgm:presLayoutVars>
      </dgm:prSet>
      <dgm:spPr/>
    </dgm:pt>
    <dgm:pt modelId="{D703E59E-4A87-43B7-9FD0-6807B430923C}" type="pres">
      <dgm:prSet presAssocID="{5D9326EE-21F0-406F-ABD5-B47554EB9440}" presName="Accent4" presStyleCnt="0"/>
      <dgm:spPr/>
    </dgm:pt>
    <dgm:pt modelId="{8D65DF80-ACFF-4158-B30E-61F96F8E784E}" type="pres">
      <dgm:prSet presAssocID="{5D9326EE-21F0-406F-ABD5-B47554EB9440}" presName="Accent" presStyleLbl="bgShp" presStyleIdx="3" presStyleCnt="6"/>
      <dgm:spPr/>
    </dgm:pt>
    <dgm:pt modelId="{CE09F58F-FD4F-4CAD-8DA8-38121B575B69}" type="pres">
      <dgm:prSet presAssocID="{5D9326EE-21F0-406F-ABD5-B47554EB9440}" presName="Child4" presStyleLbl="node1" presStyleIdx="3" presStyleCnt="6">
        <dgm:presLayoutVars>
          <dgm:chMax val="0"/>
          <dgm:chPref val="0"/>
          <dgm:bulletEnabled val="1"/>
        </dgm:presLayoutVars>
      </dgm:prSet>
      <dgm:spPr/>
    </dgm:pt>
    <dgm:pt modelId="{04BD95DC-16F4-4ABD-A2B3-418539664D14}" type="pres">
      <dgm:prSet presAssocID="{4C352F65-9023-42CA-A4B1-86C7E6E81FC1}" presName="Accent5" presStyleCnt="0"/>
      <dgm:spPr/>
    </dgm:pt>
    <dgm:pt modelId="{B89F06FD-89D4-4060-930A-84DD2D36944A}" type="pres">
      <dgm:prSet presAssocID="{4C352F65-9023-42CA-A4B1-86C7E6E81FC1}" presName="Accent" presStyleLbl="bgShp" presStyleIdx="4" presStyleCnt="6"/>
      <dgm:spPr/>
    </dgm:pt>
    <dgm:pt modelId="{1958AF14-6B8E-4368-896C-5A20077D8A89}" type="pres">
      <dgm:prSet presAssocID="{4C352F65-9023-42CA-A4B1-86C7E6E81FC1}" presName="Child5" presStyleLbl="node1" presStyleIdx="4" presStyleCnt="6">
        <dgm:presLayoutVars>
          <dgm:chMax val="0"/>
          <dgm:chPref val="0"/>
          <dgm:bulletEnabled val="1"/>
        </dgm:presLayoutVars>
      </dgm:prSet>
      <dgm:spPr/>
    </dgm:pt>
    <dgm:pt modelId="{F0C80F5E-CC3D-46FF-83BE-6B1033EF5E97}" type="pres">
      <dgm:prSet presAssocID="{14D37924-F33C-42C3-AC55-C39285D4D880}" presName="Accent6" presStyleCnt="0"/>
      <dgm:spPr/>
    </dgm:pt>
    <dgm:pt modelId="{BFAA069B-4405-499C-9171-DC66B769C8B6}" type="pres">
      <dgm:prSet presAssocID="{14D37924-F33C-42C3-AC55-C39285D4D880}" presName="Accent" presStyleLbl="bgShp" presStyleIdx="5" presStyleCnt="6"/>
      <dgm:spPr/>
    </dgm:pt>
    <dgm:pt modelId="{D3029FF4-5165-406C-9054-32849A1B18BB}" type="pres">
      <dgm:prSet presAssocID="{14D37924-F33C-42C3-AC55-C39285D4D880}" presName="Child6" presStyleLbl="node1" presStyleIdx="5" presStyleCnt="6">
        <dgm:presLayoutVars>
          <dgm:chMax val="0"/>
          <dgm:chPref val="0"/>
          <dgm:bulletEnabled val="1"/>
        </dgm:presLayoutVars>
      </dgm:prSet>
      <dgm:spPr/>
    </dgm:pt>
  </dgm:ptLst>
  <dgm:cxnLst>
    <dgm:cxn modelId="{F89B3C1D-F9E4-4B19-A5C7-728DA6446BDD}" srcId="{2D0B5D89-3D0E-42E9-B2F9-564070EF43EA}" destId="{8218C63D-5CBE-4C92-9F29-E101B9C3998B}" srcOrd="0" destOrd="0" parTransId="{57AE9A5E-6836-4EE2-BF03-D8B4F86984B6}" sibTransId="{2CA592B4-FDE2-4205-B643-C02BFFEE7F3C}"/>
    <dgm:cxn modelId="{4C686621-BD8B-4BA2-9DD1-2F649096BF2F}" type="presOf" srcId="{5D9326EE-21F0-406F-ABD5-B47554EB9440}" destId="{CE09F58F-FD4F-4CAD-8DA8-38121B575B69}" srcOrd="0" destOrd="0" presId="urn:microsoft.com/office/officeart/2011/layout/HexagonRadial"/>
    <dgm:cxn modelId="{F6F46533-079E-4C51-8228-DB6E34C69F3E}" type="presOf" srcId="{14D37924-F33C-42C3-AC55-C39285D4D880}" destId="{D3029FF4-5165-406C-9054-32849A1B18BB}" srcOrd="0" destOrd="0" presId="urn:microsoft.com/office/officeart/2011/layout/HexagonRadial"/>
    <dgm:cxn modelId="{244CA643-1B34-4F5C-A375-7B93306D9593}" type="presOf" srcId="{4C352F65-9023-42CA-A4B1-86C7E6E81FC1}" destId="{1958AF14-6B8E-4368-896C-5A20077D8A89}" srcOrd="0" destOrd="0" presId="urn:microsoft.com/office/officeart/2011/layout/HexagonRadial"/>
    <dgm:cxn modelId="{059D7465-2C2E-4A55-944B-3FFC43926531}" srcId="{2D0B5D89-3D0E-42E9-B2F9-564070EF43EA}" destId="{51FBF206-2466-4C59-828D-31BEFDA857C1}" srcOrd="1" destOrd="0" parTransId="{EE4E6BE1-ADFB-4F62-96A9-3A3EC84D18C2}" sibTransId="{3F18B94E-0C71-440A-ACDE-3CBC10788451}"/>
    <dgm:cxn modelId="{96BDE467-85F6-47E1-AD37-725AE377C8E8}" srcId="{2D0B5D89-3D0E-42E9-B2F9-564070EF43EA}" destId="{5D9326EE-21F0-406F-ABD5-B47554EB9440}" srcOrd="3" destOrd="0" parTransId="{94E86485-9A79-4456-9510-4BE49CEE6726}" sibTransId="{3A09B704-43FD-43AF-A155-F5E9E9CDD99D}"/>
    <dgm:cxn modelId="{28655169-D9FA-4F12-8348-DF8302A7DB13}" type="presOf" srcId="{06A17B70-5FFC-4F21-8EE7-052C817BB146}" destId="{CBCB5108-78C6-46A8-A9B7-B3772B6287DA}" srcOrd="0" destOrd="0" presId="urn:microsoft.com/office/officeart/2011/layout/HexagonRadial"/>
    <dgm:cxn modelId="{5F60154D-7203-4E40-8246-ADE07EB58CA5}" type="presOf" srcId="{8218C63D-5CBE-4C92-9F29-E101B9C3998B}" destId="{9B7EC651-7CBA-498E-B821-510645E6158C}" srcOrd="0" destOrd="0" presId="urn:microsoft.com/office/officeart/2011/layout/HexagonRadial"/>
    <dgm:cxn modelId="{A5CD1C59-CCA0-45F6-9CD5-4E0E3B2ADDC9}" srcId="{2D0B5D89-3D0E-42E9-B2F9-564070EF43EA}" destId="{06A17B70-5FFC-4F21-8EE7-052C817BB146}" srcOrd="2" destOrd="0" parTransId="{AD4A0F3E-9A7D-47B1-9784-BD0C92748DD6}" sibTransId="{67987564-87F9-4659-838B-4FBA73E3FBA2}"/>
    <dgm:cxn modelId="{0C883383-FFC7-4762-96FD-BF5E620E83CD}" type="presOf" srcId="{D273672E-DF69-4F0B-8AC3-44C88860107F}" destId="{00044782-5AC6-4909-AE1C-A936F393D20E}" srcOrd="0" destOrd="0" presId="urn:microsoft.com/office/officeart/2011/layout/HexagonRadial"/>
    <dgm:cxn modelId="{484EC287-80EF-45E8-9D8A-3DD6EBA6D94B}" type="presOf" srcId="{51FBF206-2466-4C59-828D-31BEFDA857C1}" destId="{24BE3E24-8B74-449C-A933-2E94E325E398}" srcOrd="0" destOrd="0" presId="urn:microsoft.com/office/officeart/2011/layout/HexagonRadial"/>
    <dgm:cxn modelId="{81C8A7A8-45F2-41C2-9186-34B825D70408}" srcId="{2D0B5D89-3D0E-42E9-B2F9-564070EF43EA}" destId="{4C352F65-9023-42CA-A4B1-86C7E6E81FC1}" srcOrd="4" destOrd="0" parTransId="{1F0C23C0-4BDB-4AB5-A2E4-D40B8DCFA7F6}" sibTransId="{F6D40BEE-8B2A-4D1C-A173-C2D936BBC067}"/>
    <dgm:cxn modelId="{B3A251B0-FF1C-4630-99AF-9FA13B705237}" srcId="{2D0B5D89-3D0E-42E9-B2F9-564070EF43EA}" destId="{14D37924-F33C-42C3-AC55-C39285D4D880}" srcOrd="5" destOrd="0" parTransId="{D5071E94-094A-4E38-8465-19F1B5A6944E}" sibTransId="{427641BC-2E2E-4462-B4CB-B69BA786CC92}"/>
    <dgm:cxn modelId="{723C1CD8-9762-4C37-9082-6DC0A05CA2C6}" type="presOf" srcId="{2D0B5D89-3D0E-42E9-B2F9-564070EF43EA}" destId="{387B4D73-3A47-4BE3-A4B7-22CF28BADC78}" srcOrd="0" destOrd="0" presId="urn:microsoft.com/office/officeart/2011/layout/HexagonRadial"/>
    <dgm:cxn modelId="{A8AD0EDB-4BA6-4B12-838B-C17302B81EEB}" srcId="{D273672E-DF69-4F0B-8AC3-44C88860107F}" destId="{2D0B5D89-3D0E-42E9-B2F9-564070EF43EA}" srcOrd="0" destOrd="0" parTransId="{55C09646-F4AB-4A2C-BE67-5B50866C281A}" sibTransId="{ECC72F1C-C198-480F-9EDD-A1DF529F2DEC}"/>
    <dgm:cxn modelId="{F015232B-5A99-47B0-A1F8-7213D7C18C68}" type="presParOf" srcId="{00044782-5AC6-4909-AE1C-A936F393D20E}" destId="{387B4D73-3A47-4BE3-A4B7-22CF28BADC78}" srcOrd="0" destOrd="0" presId="urn:microsoft.com/office/officeart/2011/layout/HexagonRadial"/>
    <dgm:cxn modelId="{008E2E41-3F88-4357-B430-674E143FFD2C}" type="presParOf" srcId="{00044782-5AC6-4909-AE1C-A936F393D20E}" destId="{F8D887C5-CDA0-4F6F-882B-501B832DAC8C}" srcOrd="1" destOrd="0" presId="urn:microsoft.com/office/officeart/2011/layout/HexagonRadial"/>
    <dgm:cxn modelId="{F593BE37-0175-47AC-822F-7ADC4C00405F}" type="presParOf" srcId="{F8D887C5-CDA0-4F6F-882B-501B832DAC8C}" destId="{6E00ACFC-8E38-4B3B-AC49-90A8CC9C6104}" srcOrd="0" destOrd="0" presId="urn:microsoft.com/office/officeart/2011/layout/HexagonRadial"/>
    <dgm:cxn modelId="{97B63523-3136-45C5-9DC0-269C0621C850}" type="presParOf" srcId="{00044782-5AC6-4909-AE1C-A936F393D20E}" destId="{9B7EC651-7CBA-498E-B821-510645E6158C}" srcOrd="2" destOrd="0" presId="urn:microsoft.com/office/officeart/2011/layout/HexagonRadial"/>
    <dgm:cxn modelId="{9A2AA6F5-4D27-47E8-A31D-B754C6339F45}" type="presParOf" srcId="{00044782-5AC6-4909-AE1C-A936F393D20E}" destId="{9117A426-571A-40E3-ADA6-22D0CE639F35}" srcOrd="3" destOrd="0" presId="urn:microsoft.com/office/officeart/2011/layout/HexagonRadial"/>
    <dgm:cxn modelId="{24F739CF-BD15-4C66-BAE1-3EB1930B7F19}" type="presParOf" srcId="{9117A426-571A-40E3-ADA6-22D0CE639F35}" destId="{63406584-30C2-4E1B-9F81-CF381476FA05}" srcOrd="0" destOrd="0" presId="urn:microsoft.com/office/officeart/2011/layout/HexagonRadial"/>
    <dgm:cxn modelId="{EDD31726-DA0B-497A-9D6A-131F165E491F}" type="presParOf" srcId="{00044782-5AC6-4909-AE1C-A936F393D20E}" destId="{24BE3E24-8B74-449C-A933-2E94E325E398}" srcOrd="4" destOrd="0" presId="urn:microsoft.com/office/officeart/2011/layout/HexagonRadial"/>
    <dgm:cxn modelId="{C16F8310-6839-4761-AE33-091C4AE1FE63}" type="presParOf" srcId="{00044782-5AC6-4909-AE1C-A936F393D20E}" destId="{F2E3B35F-9FC3-4C8C-B3C6-B788207F204D}" srcOrd="5" destOrd="0" presId="urn:microsoft.com/office/officeart/2011/layout/HexagonRadial"/>
    <dgm:cxn modelId="{FAC0B810-2322-4F56-979F-A876D1AA507D}" type="presParOf" srcId="{F2E3B35F-9FC3-4C8C-B3C6-B788207F204D}" destId="{28FE4A9E-CA42-4153-8F37-36485760F168}" srcOrd="0" destOrd="0" presId="urn:microsoft.com/office/officeart/2011/layout/HexagonRadial"/>
    <dgm:cxn modelId="{077AA1AB-18C8-4D05-A06C-5EBA4CB00F8E}" type="presParOf" srcId="{00044782-5AC6-4909-AE1C-A936F393D20E}" destId="{CBCB5108-78C6-46A8-A9B7-B3772B6287DA}" srcOrd="6" destOrd="0" presId="urn:microsoft.com/office/officeart/2011/layout/HexagonRadial"/>
    <dgm:cxn modelId="{03625DE8-9361-4D24-808E-EF6BB9D1424B}" type="presParOf" srcId="{00044782-5AC6-4909-AE1C-A936F393D20E}" destId="{D703E59E-4A87-43B7-9FD0-6807B430923C}" srcOrd="7" destOrd="0" presId="urn:microsoft.com/office/officeart/2011/layout/HexagonRadial"/>
    <dgm:cxn modelId="{CEDE1F88-6789-49AB-940D-9D3008941CF3}" type="presParOf" srcId="{D703E59E-4A87-43B7-9FD0-6807B430923C}" destId="{8D65DF80-ACFF-4158-B30E-61F96F8E784E}" srcOrd="0" destOrd="0" presId="urn:microsoft.com/office/officeart/2011/layout/HexagonRadial"/>
    <dgm:cxn modelId="{558FFBCB-A5ED-431F-8F82-32E2D1187AFF}" type="presParOf" srcId="{00044782-5AC6-4909-AE1C-A936F393D20E}" destId="{CE09F58F-FD4F-4CAD-8DA8-38121B575B69}" srcOrd="8" destOrd="0" presId="urn:microsoft.com/office/officeart/2011/layout/HexagonRadial"/>
    <dgm:cxn modelId="{E99056C5-2D3D-4587-97C7-27E7AD39A399}" type="presParOf" srcId="{00044782-5AC6-4909-AE1C-A936F393D20E}" destId="{04BD95DC-16F4-4ABD-A2B3-418539664D14}" srcOrd="9" destOrd="0" presId="urn:microsoft.com/office/officeart/2011/layout/HexagonRadial"/>
    <dgm:cxn modelId="{1674DEAB-E4C5-49D6-A529-7AE91A599B65}" type="presParOf" srcId="{04BD95DC-16F4-4ABD-A2B3-418539664D14}" destId="{B89F06FD-89D4-4060-930A-84DD2D36944A}" srcOrd="0" destOrd="0" presId="urn:microsoft.com/office/officeart/2011/layout/HexagonRadial"/>
    <dgm:cxn modelId="{2CC44433-49A0-48FD-A3BE-41746EDA4023}" type="presParOf" srcId="{00044782-5AC6-4909-AE1C-A936F393D20E}" destId="{1958AF14-6B8E-4368-896C-5A20077D8A89}" srcOrd="10" destOrd="0" presId="urn:microsoft.com/office/officeart/2011/layout/HexagonRadial"/>
    <dgm:cxn modelId="{7019B145-0F49-4744-976A-37869201DEB3}" type="presParOf" srcId="{00044782-5AC6-4909-AE1C-A936F393D20E}" destId="{F0C80F5E-CC3D-46FF-83BE-6B1033EF5E97}" srcOrd="11" destOrd="0" presId="urn:microsoft.com/office/officeart/2011/layout/HexagonRadial"/>
    <dgm:cxn modelId="{D02AB3E3-6682-40B6-9891-4D02FCE50873}" type="presParOf" srcId="{F0C80F5E-CC3D-46FF-83BE-6B1033EF5E97}" destId="{BFAA069B-4405-499C-9171-DC66B769C8B6}" srcOrd="0" destOrd="0" presId="urn:microsoft.com/office/officeart/2011/layout/HexagonRadial"/>
    <dgm:cxn modelId="{FEBA3FE6-67A1-43DB-926F-D0D5F1F020ED}" type="presParOf" srcId="{00044782-5AC6-4909-AE1C-A936F393D20E}" destId="{D3029FF4-5165-406C-9054-32849A1B18B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7C3A2-83F3-4BF1-AF43-B09801CD8041}" type="doc">
      <dgm:prSet loTypeId="urn:microsoft.com/office/officeart/2005/8/layout/chevron2" loCatId="process" qsTypeId="urn:microsoft.com/office/officeart/2005/8/quickstyle/simple5" qsCatId="simple" csTypeId="urn:microsoft.com/office/officeart/2005/8/colors/accent0_3" csCatId="mainScheme" phldr="1"/>
      <dgm:spPr/>
      <dgm:t>
        <a:bodyPr/>
        <a:lstStyle/>
        <a:p>
          <a:endParaRPr lang="en-US"/>
        </a:p>
      </dgm:t>
    </dgm:pt>
    <dgm:pt modelId="{6426FB8F-D2F8-4FF8-BF6A-0CBF536FAAB8}">
      <dgm:prSet phldrT="[Text]" custT="1"/>
      <dgm:spPr/>
      <dgm:t>
        <a:bodyPr anchor="b"/>
        <a:lstStyle/>
        <a:p>
          <a:r>
            <a:rPr lang="en-US" sz="1400" b="1" dirty="0"/>
            <a:t>Proposed Solutions</a:t>
          </a:r>
        </a:p>
      </dgm:t>
    </dgm:pt>
    <dgm:pt modelId="{D07BB21B-735A-43FB-AD2A-3FCC686A5787}" type="parTrans" cxnId="{2B0FFFE9-6CD9-48DC-BD60-8EB69FA118EE}">
      <dgm:prSet/>
      <dgm:spPr/>
      <dgm:t>
        <a:bodyPr/>
        <a:lstStyle/>
        <a:p>
          <a:endParaRPr lang="en-US"/>
        </a:p>
      </dgm:t>
    </dgm:pt>
    <dgm:pt modelId="{F174E80A-0B8A-4230-9C14-53FE2F58F3FA}" type="sibTrans" cxnId="{2B0FFFE9-6CD9-48DC-BD60-8EB69FA118EE}">
      <dgm:prSet/>
      <dgm:spPr/>
      <dgm:t>
        <a:bodyPr/>
        <a:lstStyle/>
        <a:p>
          <a:endParaRPr lang="en-US"/>
        </a:p>
      </dgm:t>
    </dgm:pt>
    <dgm:pt modelId="{AE35284D-7EB9-4F47-B2A6-5D9C8276749E}">
      <dgm:prSet phldrT="[Text]" custT="1"/>
      <dgm:spPr/>
      <dgm:t>
        <a:bodyPr/>
        <a:lstStyle/>
        <a:p>
          <a:r>
            <a:rPr lang="en-US" sz="2400" dirty="0"/>
            <a:t>Location Extraction</a:t>
          </a:r>
        </a:p>
      </dgm:t>
    </dgm:pt>
    <dgm:pt modelId="{C7A398CE-8D88-49CC-858F-102A8D6D4905}" type="parTrans" cxnId="{41AA51CA-BB3B-4EA6-9AB1-A3A138847FD7}">
      <dgm:prSet/>
      <dgm:spPr/>
      <dgm:t>
        <a:bodyPr/>
        <a:lstStyle/>
        <a:p>
          <a:endParaRPr lang="en-US"/>
        </a:p>
      </dgm:t>
    </dgm:pt>
    <dgm:pt modelId="{1F6EBADE-9E58-4F23-86B5-24C5B5AD5FAD}" type="sibTrans" cxnId="{41AA51CA-BB3B-4EA6-9AB1-A3A138847FD7}">
      <dgm:prSet/>
      <dgm:spPr/>
      <dgm:t>
        <a:bodyPr/>
        <a:lstStyle/>
        <a:p>
          <a:endParaRPr lang="en-US"/>
        </a:p>
      </dgm:t>
    </dgm:pt>
    <dgm:pt modelId="{5D020834-0E96-4CB3-A3D2-6BCAE293E2FA}">
      <dgm:prSet phldrT="[Text]" custT="1"/>
      <dgm:spPr/>
      <dgm:t>
        <a:bodyPr/>
        <a:lstStyle/>
        <a:p>
          <a:r>
            <a:rPr lang="en-US" sz="2400" dirty="0"/>
            <a:t>Unifying Languages</a:t>
          </a:r>
        </a:p>
      </dgm:t>
    </dgm:pt>
    <dgm:pt modelId="{A7F7BEED-335C-4064-8125-167D131BFBCF}" type="parTrans" cxnId="{91460E8A-D9A8-4DF0-9A2F-52B3E5279550}">
      <dgm:prSet/>
      <dgm:spPr/>
      <dgm:t>
        <a:bodyPr/>
        <a:lstStyle/>
        <a:p>
          <a:endParaRPr lang="en-US"/>
        </a:p>
      </dgm:t>
    </dgm:pt>
    <dgm:pt modelId="{1C459757-2C72-4A15-AFBE-2012DEFD1112}" type="sibTrans" cxnId="{91460E8A-D9A8-4DF0-9A2F-52B3E5279550}">
      <dgm:prSet/>
      <dgm:spPr/>
      <dgm:t>
        <a:bodyPr/>
        <a:lstStyle/>
        <a:p>
          <a:endParaRPr lang="en-US"/>
        </a:p>
      </dgm:t>
    </dgm:pt>
    <dgm:pt modelId="{608DACA7-DFE9-48B0-8603-AE400D624C52}">
      <dgm:prSet phldrT="[Text]" custT="1"/>
      <dgm:spPr/>
      <dgm:t>
        <a:bodyPr/>
        <a:lstStyle/>
        <a:p>
          <a:endParaRPr lang="en-US" sz="1400" b="1" dirty="0"/>
        </a:p>
        <a:p>
          <a:r>
            <a:rPr lang="en-US" sz="1400" b="1" dirty="0"/>
            <a:t>Public Reactions Analysis</a:t>
          </a:r>
        </a:p>
      </dgm:t>
    </dgm:pt>
    <dgm:pt modelId="{7A11A309-3639-48AE-9F6A-4E559FA89668}" type="parTrans" cxnId="{683FFF69-5BAA-46C2-85C4-2272BAD252AA}">
      <dgm:prSet/>
      <dgm:spPr/>
      <dgm:t>
        <a:bodyPr/>
        <a:lstStyle/>
        <a:p>
          <a:endParaRPr lang="en-US"/>
        </a:p>
      </dgm:t>
    </dgm:pt>
    <dgm:pt modelId="{E9E008B3-857C-4A9C-82F6-4DC85D172324}" type="sibTrans" cxnId="{683FFF69-5BAA-46C2-85C4-2272BAD252AA}">
      <dgm:prSet/>
      <dgm:spPr/>
      <dgm:t>
        <a:bodyPr/>
        <a:lstStyle/>
        <a:p>
          <a:endParaRPr lang="en-US"/>
        </a:p>
      </dgm:t>
    </dgm:pt>
    <dgm:pt modelId="{FC95CF31-5C18-4E69-93AA-EEF224CAEA2B}">
      <dgm:prSet phldrT="[Text]" custT="1"/>
      <dgm:spPr/>
      <dgm:t>
        <a:bodyPr/>
        <a:lstStyle/>
        <a:p>
          <a:r>
            <a:rPr lang="en-US" sz="2400" dirty="0"/>
            <a:t>Sentiment Analysis</a:t>
          </a:r>
        </a:p>
      </dgm:t>
    </dgm:pt>
    <dgm:pt modelId="{B7AC7933-146E-4C3E-A805-49E1CD2EEF66}" type="parTrans" cxnId="{917F0926-4887-484E-B125-EA8471DD9EC5}">
      <dgm:prSet/>
      <dgm:spPr/>
      <dgm:t>
        <a:bodyPr/>
        <a:lstStyle/>
        <a:p>
          <a:endParaRPr lang="en-US"/>
        </a:p>
      </dgm:t>
    </dgm:pt>
    <dgm:pt modelId="{B79E4992-8EC8-4417-A02C-E24AAC54CA64}" type="sibTrans" cxnId="{917F0926-4887-484E-B125-EA8471DD9EC5}">
      <dgm:prSet/>
      <dgm:spPr/>
      <dgm:t>
        <a:bodyPr/>
        <a:lstStyle/>
        <a:p>
          <a:endParaRPr lang="en-US"/>
        </a:p>
      </dgm:t>
    </dgm:pt>
    <dgm:pt modelId="{1629B878-6F91-4276-A065-30D90546D533}">
      <dgm:prSet phldrT="[Text]" custT="1"/>
      <dgm:spPr/>
      <dgm:t>
        <a:bodyPr/>
        <a:lstStyle/>
        <a:p>
          <a:r>
            <a:rPr lang="en-US" sz="2400" dirty="0"/>
            <a:t>Emotions Analysis</a:t>
          </a:r>
        </a:p>
      </dgm:t>
    </dgm:pt>
    <dgm:pt modelId="{CB35D43A-DCA5-4C5D-A58D-51FB31E29B24}" type="parTrans" cxnId="{AFB3E0B7-B107-4C6A-8487-0A6DC2F7BF91}">
      <dgm:prSet/>
      <dgm:spPr/>
      <dgm:t>
        <a:bodyPr/>
        <a:lstStyle/>
        <a:p>
          <a:endParaRPr lang="en-US"/>
        </a:p>
      </dgm:t>
    </dgm:pt>
    <dgm:pt modelId="{BC3927CB-9C3A-41B0-BF46-B121C4DF2CE6}" type="sibTrans" cxnId="{AFB3E0B7-B107-4C6A-8487-0A6DC2F7BF91}">
      <dgm:prSet/>
      <dgm:spPr/>
      <dgm:t>
        <a:bodyPr/>
        <a:lstStyle/>
        <a:p>
          <a:endParaRPr lang="en-US"/>
        </a:p>
      </dgm:t>
    </dgm:pt>
    <dgm:pt modelId="{4ED35ED3-F1B2-48F2-8479-4D61CF14F996}">
      <dgm:prSet phldrT="[Text]" custT="1"/>
      <dgm:spPr/>
      <dgm:t>
        <a:bodyPr/>
        <a:lstStyle/>
        <a:p>
          <a:endParaRPr lang="en-US" sz="1400" b="1" dirty="0"/>
        </a:p>
        <a:p>
          <a:r>
            <a:rPr lang="en-US" sz="1400" b="1" dirty="0"/>
            <a:t>Public Interactions Analysis</a:t>
          </a:r>
        </a:p>
      </dgm:t>
    </dgm:pt>
    <dgm:pt modelId="{52610FB3-60BB-4575-93B5-272B7EE8385E}" type="parTrans" cxnId="{2D3456BB-C545-4312-A55F-37C5153BC84C}">
      <dgm:prSet/>
      <dgm:spPr/>
      <dgm:t>
        <a:bodyPr/>
        <a:lstStyle/>
        <a:p>
          <a:endParaRPr lang="en-US"/>
        </a:p>
      </dgm:t>
    </dgm:pt>
    <dgm:pt modelId="{EF90B50E-DF15-47E3-B461-E2D992F19C25}" type="sibTrans" cxnId="{2D3456BB-C545-4312-A55F-37C5153BC84C}">
      <dgm:prSet/>
      <dgm:spPr/>
      <dgm:t>
        <a:bodyPr/>
        <a:lstStyle/>
        <a:p>
          <a:endParaRPr lang="en-US"/>
        </a:p>
      </dgm:t>
    </dgm:pt>
    <dgm:pt modelId="{5A76A78D-DF10-4CB9-8760-72BDAC3F98FE}">
      <dgm:prSet phldrT="[Text]" custT="1"/>
      <dgm:spPr/>
      <dgm:t>
        <a:bodyPr/>
        <a:lstStyle/>
        <a:p>
          <a:r>
            <a:rPr lang="en-US" sz="2400" dirty="0"/>
            <a:t>Topics Extraction</a:t>
          </a:r>
        </a:p>
      </dgm:t>
    </dgm:pt>
    <dgm:pt modelId="{40E28494-86F9-48B5-BACB-C89F8A993B1B}" type="parTrans" cxnId="{A14D172A-1490-4C29-A827-D7591A09F6DC}">
      <dgm:prSet/>
      <dgm:spPr/>
      <dgm:t>
        <a:bodyPr/>
        <a:lstStyle/>
        <a:p>
          <a:endParaRPr lang="en-US"/>
        </a:p>
      </dgm:t>
    </dgm:pt>
    <dgm:pt modelId="{25F45C12-028D-426A-B756-AADF0C41A8FC}" type="sibTrans" cxnId="{A14D172A-1490-4C29-A827-D7591A09F6DC}">
      <dgm:prSet/>
      <dgm:spPr/>
      <dgm:t>
        <a:bodyPr/>
        <a:lstStyle/>
        <a:p>
          <a:endParaRPr lang="en-US"/>
        </a:p>
      </dgm:t>
    </dgm:pt>
    <dgm:pt modelId="{2E5E2609-A006-41FA-94D1-ED4541C8C855}">
      <dgm:prSet phldrT="[Text]" custT="1"/>
      <dgm:spPr/>
      <dgm:t>
        <a:bodyPr/>
        <a:lstStyle/>
        <a:p>
          <a:r>
            <a:rPr lang="en-US" sz="2400" dirty="0"/>
            <a:t>Public Activity</a:t>
          </a:r>
        </a:p>
      </dgm:t>
    </dgm:pt>
    <dgm:pt modelId="{53959274-66EF-4F8D-B556-3683AEC61C75}" type="parTrans" cxnId="{88738458-E21D-4A7D-973F-0505635B8EA8}">
      <dgm:prSet/>
      <dgm:spPr/>
      <dgm:t>
        <a:bodyPr/>
        <a:lstStyle/>
        <a:p>
          <a:endParaRPr lang="en-US"/>
        </a:p>
      </dgm:t>
    </dgm:pt>
    <dgm:pt modelId="{3A48D186-E0ED-4EE6-8DF0-FF001DDA2E12}" type="sibTrans" cxnId="{88738458-E21D-4A7D-973F-0505635B8EA8}">
      <dgm:prSet/>
      <dgm:spPr/>
      <dgm:t>
        <a:bodyPr/>
        <a:lstStyle/>
        <a:p>
          <a:endParaRPr lang="en-US"/>
        </a:p>
      </dgm:t>
    </dgm:pt>
    <dgm:pt modelId="{CAB423A0-63A2-41D1-9FA2-570F0C5A2098}" type="pres">
      <dgm:prSet presAssocID="{F337C3A2-83F3-4BF1-AF43-B09801CD8041}" presName="linearFlow" presStyleCnt="0">
        <dgm:presLayoutVars>
          <dgm:dir/>
          <dgm:animLvl val="lvl"/>
          <dgm:resizeHandles val="exact"/>
        </dgm:presLayoutVars>
      </dgm:prSet>
      <dgm:spPr/>
    </dgm:pt>
    <dgm:pt modelId="{043ED1EF-5857-4FEA-AD66-0DADC170330B}" type="pres">
      <dgm:prSet presAssocID="{6426FB8F-D2F8-4FF8-BF6A-0CBF536FAAB8}" presName="composite" presStyleCnt="0"/>
      <dgm:spPr/>
    </dgm:pt>
    <dgm:pt modelId="{031B3366-982A-4335-8EA0-484B1453F26A}" type="pres">
      <dgm:prSet presAssocID="{6426FB8F-D2F8-4FF8-BF6A-0CBF536FAAB8}" presName="parentText" presStyleLbl="alignNode1" presStyleIdx="0" presStyleCnt="3">
        <dgm:presLayoutVars>
          <dgm:chMax val="1"/>
          <dgm:bulletEnabled val="1"/>
        </dgm:presLayoutVars>
      </dgm:prSet>
      <dgm:spPr/>
    </dgm:pt>
    <dgm:pt modelId="{227707C2-6E21-4255-AD75-F1D0E98D967C}" type="pres">
      <dgm:prSet presAssocID="{6426FB8F-D2F8-4FF8-BF6A-0CBF536FAAB8}" presName="descendantText" presStyleLbl="alignAcc1" presStyleIdx="0" presStyleCnt="3">
        <dgm:presLayoutVars>
          <dgm:bulletEnabled val="1"/>
        </dgm:presLayoutVars>
      </dgm:prSet>
      <dgm:spPr/>
    </dgm:pt>
    <dgm:pt modelId="{A83882C5-8C04-4B1D-9895-C45F99E79A9C}" type="pres">
      <dgm:prSet presAssocID="{F174E80A-0B8A-4230-9C14-53FE2F58F3FA}" presName="sp" presStyleCnt="0"/>
      <dgm:spPr/>
    </dgm:pt>
    <dgm:pt modelId="{20AA4328-A12E-4C56-971A-A2D395C559E9}" type="pres">
      <dgm:prSet presAssocID="{608DACA7-DFE9-48B0-8603-AE400D624C52}" presName="composite" presStyleCnt="0"/>
      <dgm:spPr/>
    </dgm:pt>
    <dgm:pt modelId="{355CC167-ABD1-4B3B-A69E-4F0C3A34D4DB}" type="pres">
      <dgm:prSet presAssocID="{608DACA7-DFE9-48B0-8603-AE400D624C52}" presName="parentText" presStyleLbl="alignNode1" presStyleIdx="1" presStyleCnt="3">
        <dgm:presLayoutVars>
          <dgm:chMax val="1"/>
          <dgm:bulletEnabled val="1"/>
        </dgm:presLayoutVars>
      </dgm:prSet>
      <dgm:spPr/>
    </dgm:pt>
    <dgm:pt modelId="{CF3F1DDC-2B0A-42D1-82B0-7D8EF3DF9A1A}" type="pres">
      <dgm:prSet presAssocID="{608DACA7-DFE9-48B0-8603-AE400D624C52}" presName="descendantText" presStyleLbl="alignAcc1" presStyleIdx="1" presStyleCnt="3">
        <dgm:presLayoutVars>
          <dgm:bulletEnabled val="1"/>
        </dgm:presLayoutVars>
      </dgm:prSet>
      <dgm:spPr/>
    </dgm:pt>
    <dgm:pt modelId="{7FD16F28-B343-45F1-9081-E2419EB1DA5D}" type="pres">
      <dgm:prSet presAssocID="{E9E008B3-857C-4A9C-82F6-4DC85D172324}" presName="sp" presStyleCnt="0"/>
      <dgm:spPr/>
    </dgm:pt>
    <dgm:pt modelId="{25A0909D-44E2-4554-810F-A93081D2FAEE}" type="pres">
      <dgm:prSet presAssocID="{4ED35ED3-F1B2-48F2-8479-4D61CF14F996}" presName="composite" presStyleCnt="0"/>
      <dgm:spPr/>
    </dgm:pt>
    <dgm:pt modelId="{6621E88D-EFA2-4865-9EAE-8FB3FA17BD36}" type="pres">
      <dgm:prSet presAssocID="{4ED35ED3-F1B2-48F2-8479-4D61CF14F996}" presName="parentText" presStyleLbl="alignNode1" presStyleIdx="2" presStyleCnt="3">
        <dgm:presLayoutVars>
          <dgm:chMax val="1"/>
          <dgm:bulletEnabled val="1"/>
        </dgm:presLayoutVars>
      </dgm:prSet>
      <dgm:spPr/>
    </dgm:pt>
    <dgm:pt modelId="{70F60062-01FF-42E4-9121-EDB7A7FC363C}" type="pres">
      <dgm:prSet presAssocID="{4ED35ED3-F1B2-48F2-8479-4D61CF14F996}" presName="descendantText" presStyleLbl="alignAcc1" presStyleIdx="2" presStyleCnt="3">
        <dgm:presLayoutVars>
          <dgm:bulletEnabled val="1"/>
        </dgm:presLayoutVars>
      </dgm:prSet>
      <dgm:spPr/>
    </dgm:pt>
  </dgm:ptLst>
  <dgm:cxnLst>
    <dgm:cxn modelId="{4F481B12-4373-428F-9E46-B17FE3A9599A}" type="presOf" srcId="{5A76A78D-DF10-4CB9-8760-72BDAC3F98FE}" destId="{70F60062-01FF-42E4-9121-EDB7A7FC363C}" srcOrd="0" destOrd="0" presId="urn:microsoft.com/office/officeart/2005/8/layout/chevron2"/>
    <dgm:cxn modelId="{57584514-BA96-4404-B029-7A6C362FEE29}" type="presOf" srcId="{4ED35ED3-F1B2-48F2-8479-4D61CF14F996}" destId="{6621E88D-EFA2-4865-9EAE-8FB3FA17BD36}" srcOrd="0" destOrd="0" presId="urn:microsoft.com/office/officeart/2005/8/layout/chevron2"/>
    <dgm:cxn modelId="{917F0926-4887-484E-B125-EA8471DD9EC5}" srcId="{608DACA7-DFE9-48B0-8603-AE400D624C52}" destId="{FC95CF31-5C18-4E69-93AA-EEF224CAEA2B}" srcOrd="0" destOrd="0" parTransId="{B7AC7933-146E-4C3E-A805-49E1CD2EEF66}" sibTransId="{B79E4992-8EC8-4417-A02C-E24AAC54CA64}"/>
    <dgm:cxn modelId="{A14D172A-1490-4C29-A827-D7591A09F6DC}" srcId="{4ED35ED3-F1B2-48F2-8479-4D61CF14F996}" destId="{5A76A78D-DF10-4CB9-8760-72BDAC3F98FE}" srcOrd="0" destOrd="0" parTransId="{40E28494-86F9-48B5-BACB-C89F8A993B1B}" sibTransId="{25F45C12-028D-426A-B756-AADF0C41A8FC}"/>
    <dgm:cxn modelId="{322A6236-1224-453C-9C64-B97C42016A3C}" type="presOf" srcId="{5D020834-0E96-4CB3-A3D2-6BCAE293E2FA}" destId="{227707C2-6E21-4255-AD75-F1D0E98D967C}" srcOrd="0" destOrd="1" presId="urn:microsoft.com/office/officeart/2005/8/layout/chevron2"/>
    <dgm:cxn modelId="{485A763D-F8A0-42EB-BA15-4A2CB52FA98E}" type="presOf" srcId="{6426FB8F-D2F8-4FF8-BF6A-0CBF536FAAB8}" destId="{031B3366-982A-4335-8EA0-484B1453F26A}" srcOrd="0" destOrd="0" presId="urn:microsoft.com/office/officeart/2005/8/layout/chevron2"/>
    <dgm:cxn modelId="{B75E4B69-5B2A-4E52-BAE7-8AB42DA09133}" type="presOf" srcId="{2E5E2609-A006-41FA-94D1-ED4541C8C855}" destId="{70F60062-01FF-42E4-9121-EDB7A7FC363C}" srcOrd="0" destOrd="1" presId="urn:microsoft.com/office/officeart/2005/8/layout/chevron2"/>
    <dgm:cxn modelId="{683FFF69-5BAA-46C2-85C4-2272BAD252AA}" srcId="{F337C3A2-83F3-4BF1-AF43-B09801CD8041}" destId="{608DACA7-DFE9-48B0-8603-AE400D624C52}" srcOrd="1" destOrd="0" parTransId="{7A11A309-3639-48AE-9F6A-4E559FA89668}" sibTransId="{E9E008B3-857C-4A9C-82F6-4DC85D172324}"/>
    <dgm:cxn modelId="{88738458-E21D-4A7D-973F-0505635B8EA8}" srcId="{4ED35ED3-F1B2-48F2-8479-4D61CF14F996}" destId="{2E5E2609-A006-41FA-94D1-ED4541C8C855}" srcOrd="1" destOrd="0" parTransId="{53959274-66EF-4F8D-B556-3683AEC61C75}" sibTransId="{3A48D186-E0ED-4EE6-8DF0-FF001DDA2E12}"/>
    <dgm:cxn modelId="{3D236289-3370-4E69-92E7-06E39A3FB7CC}" type="presOf" srcId="{AE35284D-7EB9-4F47-B2A6-5D9C8276749E}" destId="{227707C2-6E21-4255-AD75-F1D0E98D967C}" srcOrd="0" destOrd="0" presId="urn:microsoft.com/office/officeart/2005/8/layout/chevron2"/>
    <dgm:cxn modelId="{91460E8A-D9A8-4DF0-9A2F-52B3E5279550}" srcId="{6426FB8F-D2F8-4FF8-BF6A-0CBF536FAAB8}" destId="{5D020834-0E96-4CB3-A3D2-6BCAE293E2FA}" srcOrd="1" destOrd="0" parTransId="{A7F7BEED-335C-4064-8125-167D131BFBCF}" sibTransId="{1C459757-2C72-4A15-AFBE-2012DEFD1112}"/>
    <dgm:cxn modelId="{AAC1459A-2172-42CA-9038-5E4DE8A0E89F}" type="presOf" srcId="{1629B878-6F91-4276-A065-30D90546D533}" destId="{CF3F1DDC-2B0A-42D1-82B0-7D8EF3DF9A1A}" srcOrd="0" destOrd="1" presId="urn:microsoft.com/office/officeart/2005/8/layout/chevron2"/>
    <dgm:cxn modelId="{AFB3E0B7-B107-4C6A-8487-0A6DC2F7BF91}" srcId="{608DACA7-DFE9-48B0-8603-AE400D624C52}" destId="{1629B878-6F91-4276-A065-30D90546D533}" srcOrd="1" destOrd="0" parTransId="{CB35D43A-DCA5-4C5D-A58D-51FB31E29B24}" sibTransId="{BC3927CB-9C3A-41B0-BF46-B121C4DF2CE6}"/>
    <dgm:cxn modelId="{2D3456BB-C545-4312-A55F-37C5153BC84C}" srcId="{F337C3A2-83F3-4BF1-AF43-B09801CD8041}" destId="{4ED35ED3-F1B2-48F2-8479-4D61CF14F996}" srcOrd="2" destOrd="0" parTransId="{52610FB3-60BB-4575-93B5-272B7EE8385E}" sibTransId="{EF90B50E-DF15-47E3-B461-E2D992F19C25}"/>
    <dgm:cxn modelId="{41AA51CA-BB3B-4EA6-9AB1-A3A138847FD7}" srcId="{6426FB8F-D2F8-4FF8-BF6A-0CBF536FAAB8}" destId="{AE35284D-7EB9-4F47-B2A6-5D9C8276749E}" srcOrd="0" destOrd="0" parTransId="{C7A398CE-8D88-49CC-858F-102A8D6D4905}" sibTransId="{1F6EBADE-9E58-4F23-86B5-24C5B5AD5FAD}"/>
    <dgm:cxn modelId="{2B0FFFE9-6CD9-48DC-BD60-8EB69FA118EE}" srcId="{F337C3A2-83F3-4BF1-AF43-B09801CD8041}" destId="{6426FB8F-D2F8-4FF8-BF6A-0CBF536FAAB8}" srcOrd="0" destOrd="0" parTransId="{D07BB21B-735A-43FB-AD2A-3FCC686A5787}" sibTransId="{F174E80A-0B8A-4230-9C14-53FE2F58F3FA}"/>
    <dgm:cxn modelId="{7D35C3ED-16F0-4F47-A8CC-ED68AAA59321}" type="presOf" srcId="{FC95CF31-5C18-4E69-93AA-EEF224CAEA2B}" destId="{CF3F1DDC-2B0A-42D1-82B0-7D8EF3DF9A1A}" srcOrd="0" destOrd="0" presId="urn:microsoft.com/office/officeart/2005/8/layout/chevron2"/>
    <dgm:cxn modelId="{13AF0DF0-7B95-40BF-8B39-C81881D5D220}" type="presOf" srcId="{608DACA7-DFE9-48B0-8603-AE400D624C52}" destId="{355CC167-ABD1-4B3B-A69E-4F0C3A34D4DB}" srcOrd="0" destOrd="0" presId="urn:microsoft.com/office/officeart/2005/8/layout/chevron2"/>
    <dgm:cxn modelId="{D77D8CFD-9F88-4AE2-9375-23C0A9E5DEE1}" type="presOf" srcId="{F337C3A2-83F3-4BF1-AF43-B09801CD8041}" destId="{CAB423A0-63A2-41D1-9FA2-570F0C5A2098}" srcOrd="0" destOrd="0" presId="urn:microsoft.com/office/officeart/2005/8/layout/chevron2"/>
    <dgm:cxn modelId="{76BC65E8-6B1C-4BD2-960F-3B56565C5CA8}" type="presParOf" srcId="{CAB423A0-63A2-41D1-9FA2-570F0C5A2098}" destId="{043ED1EF-5857-4FEA-AD66-0DADC170330B}" srcOrd="0" destOrd="0" presId="urn:microsoft.com/office/officeart/2005/8/layout/chevron2"/>
    <dgm:cxn modelId="{4CA0110F-68AA-4725-AAB1-91C8E90CBF81}" type="presParOf" srcId="{043ED1EF-5857-4FEA-AD66-0DADC170330B}" destId="{031B3366-982A-4335-8EA0-484B1453F26A}" srcOrd="0" destOrd="0" presId="urn:microsoft.com/office/officeart/2005/8/layout/chevron2"/>
    <dgm:cxn modelId="{9736F62A-36EC-468C-8C82-0C9887DC0E5D}" type="presParOf" srcId="{043ED1EF-5857-4FEA-AD66-0DADC170330B}" destId="{227707C2-6E21-4255-AD75-F1D0E98D967C}" srcOrd="1" destOrd="0" presId="urn:microsoft.com/office/officeart/2005/8/layout/chevron2"/>
    <dgm:cxn modelId="{F4E0D3BF-462D-4CFA-A10F-68D1BCD37F28}" type="presParOf" srcId="{CAB423A0-63A2-41D1-9FA2-570F0C5A2098}" destId="{A83882C5-8C04-4B1D-9895-C45F99E79A9C}" srcOrd="1" destOrd="0" presId="urn:microsoft.com/office/officeart/2005/8/layout/chevron2"/>
    <dgm:cxn modelId="{8096A270-694E-4FE9-98DC-4F029673161E}" type="presParOf" srcId="{CAB423A0-63A2-41D1-9FA2-570F0C5A2098}" destId="{20AA4328-A12E-4C56-971A-A2D395C559E9}" srcOrd="2" destOrd="0" presId="urn:microsoft.com/office/officeart/2005/8/layout/chevron2"/>
    <dgm:cxn modelId="{F428C7D9-9259-4B5E-AC12-6958E6B25EE5}" type="presParOf" srcId="{20AA4328-A12E-4C56-971A-A2D395C559E9}" destId="{355CC167-ABD1-4B3B-A69E-4F0C3A34D4DB}" srcOrd="0" destOrd="0" presId="urn:microsoft.com/office/officeart/2005/8/layout/chevron2"/>
    <dgm:cxn modelId="{C08C4737-CDA1-4FCA-B6BC-5D4D5306C27C}" type="presParOf" srcId="{20AA4328-A12E-4C56-971A-A2D395C559E9}" destId="{CF3F1DDC-2B0A-42D1-82B0-7D8EF3DF9A1A}" srcOrd="1" destOrd="0" presId="urn:microsoft.com/office/officeart/2005/8/layout/chevron2"/>
    <dgm:cxn modelId="{6B3792BD-A46F-4ADC-A415-FE687B4F077F}" type="presParOf" srcId="{CAB423A0-63A2-41D1-9FA2-570F0C5A2098}" destId="{7FD16F28-B343-45F1-9081-E2419EB1DA5D}" srcOrd="3" destOrd="0" presId="urn:microsoft.com/office/officeart/2005/8/layout/chevron2"/>
    <dgm:cxn modelId="{5F8FEC62-1B77-4578-A2D7-C06BE9F8635F}" type="presParOf" srcId="{CAB423A0-63A2-41D1-9FA2-570F0C5A2098}" destId="{25A0909D-44E2-4554-810F-A93081D2FAEE}" srcOrd="4" destOrd="0" presId="urn:microsoft.com/office/officeart/2005/8/layout/chevron2"/>
    <dgm:cxn modelId="{8A9212CD-A605-4638-8729-3B477FA86F13}" type="presParOf" srcId="{25A0909D-44E2-4554-810F-A93081D2FAEE}" destId="{6621E88D-EFA2-4865-9EAE-8FB3FA17BD36}" srcOrd="0" destOrd="0" presId="urn:microsoft.com/office/officeart/2005/8/layout/chevron2"/>
    <dgm:cxn modelId="{0D5169F6-115D-4547-8A51-9B6872D096B2}" type="presParOf" srcId="{25A0909D-44E2-4554-810F-A93081D2FAEE}" destId="{70F60062-01FF-42E4-9121-EDB7A7FC363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DA392-9B80-436D-BEEF-77C00FFB25F3}" type="doc">
      <dgm:prSet loTypeId="urn:microsoft.com/office/officeart/2005/8/layout/radial5" loCatId="relationship" qsTypeId="urn:microsoft.com/office/officeart/2005/8/quickstyle/simple1" qsCatId="simple" csTypeId="urn:microsoft.com/office/officeart/2005/8/colors/accent0_3" csCatId="mainScheme" phldr="1"/>
      <dgm:spPr/>
      <dgm:t>
        <a:bodyPr/>
        <a:lstStyle/>
        <a:p>
          <a:endParaRPr lang="en-US"/>
        </a:p>
      </dgm:t>
    </dgm:pt>
    <dgm:pt modelId="{F1AB6DA9-CE8F-4651-AA06-D8530E9CC5E4}">
      <dgm:prSet phldrT="[Text]"/>
      <dgm:spPr/>
      <dgm:t>
        <a:bodyPr/>
        <a:lstStyle/>
        <a:p>
          <a:r>
            <a:rPr lang="en-US" dirty="0"/>
            <a:t>3000+ Locations Data</a:t>
          </a:r>
        </a:p>
      </dgm:t>
    </dgm:pt>
    <dgm:pt modelId="{99BE6152-F87B-4DBE-96E7-D7C98130C5AF}" type="parTrans" cxnId="{11C912FE-90F3-4DC3-86FB-DC9FB8B8EED5}">
      <dgm:prSet/>
      <dgm:spPr/>
      <dgm:t>
        <a:bodyPr/>
        <a:lstStyle/>
        <a:p>
          <a:endParaRPr lang="en-US"/>
        </a:p>
      </dgm:t>
    </dgm:pt>
    <dgm:pt modelId="{D98D630C-F150-4B4E-98D9-43372187313D}" type="sibTrans" cxnId="{11C912FE-90F3-4DC3-86FB-DC9FB8B8EED5}">
      <dgm:prSet/>
      <dgm:spPr/>
      <dgm:t>
        <a:bodyPr/>
        <a:lstStyle/>
        <a:p>
          <a:endParaRPr lang="en-US"/>
        </a:p>
      </dgm:t>
    </dgm:pt>
    <dgm:pt modelId="{F546F2B5-D0CE-4BC8-AFEA-66FA417DF940}">
      <dgm:prSet phldrT="[Text]"/>
      <dgm:spPr/>
      <dgm:t>
        <a:bodyPr/>
        <a:lstStyle/>
        <a:p>
          <a:r>
            <a:rPr lang="en-US" dirty="0"/>
            <a:t>English names</a:t>
          </a:r>
        </a:p>
      </dgm:t>
    </dgm:pt>
    <dgm:pt modelId="{D0433CCA-B7E5-413D-B3ED-3A2CA915884B}" type="parTrans" cxnId="{E92C5777-76B8-43AB-B9B9-E8FAC6D64F99}">
      <dgm:prSet/>
      <dgm:spPr/>
      <dgm:t>
        <a:bodyPr/>
        <a:lstStyle/>
        <a:p>
          <a:endParaRPr lang="en-US"/>
        </a:p>
      </dgm:t>
    </dgm:pt>
    <dgm:pt modelId="{3474FB4F-C702-4BC7-8AB4-AE1CA54820F6}" type="sibTrans" cxnId="{E92C5777-76B8-43AB-B9B9-E8FAC6D64F99}">
      <dgm:prSet/>
      <dgm:spPr/>
      <dgm:t>
        <a:bodyPr/>
        <a:lstStyle/>
        <a:p>
          <a:endParaRPr lang="en-US"/>
        </a:p>
      </dgm:t>
    </dgm:pt>
    <dgm:pt modelId="{EF57AFB9-4F27-40A7-93DF-160CC1B3BE0C}">
      <dgm:prSet phldrT="[Text]"/>
      <dgm:spPr/>
      <dgm:t>
        <a:bodyPr/>
        <a:lstStyle/>
        <a:p>
          <a:r>
            <a:rPr lang="en-US" dirty="0"/>
            <a:t>Arabic Names</a:t>
          </a:r>
        </a:p>
      </dgm:t>
    </dgm:pt>
    <dgm:pt modelId="{801FC307-1FF9-46D5-93DD-FB649635A752}" type="parTrans" cxnId="{96BC90EB-7188-4A28-A449-553D64FBFB70}">
      <dgm:prSet/>
      <dgm:spPr/>
      <dgm:t>
        <a:bodyPr/>
        <a:lstStyle/>
        <a:p>
          <a:endParaRPr lang="en-US"/>
        </a:p>
      </dgm:t>
    </dgm:pt>
    <dgm:pt modelId="{1196FB55-2B65-4C2A-8CE5-907B85C4D2CB}" type="sibTrans" cxnId="{96BC90EB-7188-4A28-A449-553D64FBFB70}">
      <dgm:prSet/>
      <dgm:spPr/>
      <dgm:t>
        <a:bodyPr/>
        <a:lstStyle/>
        <a:p>
          <a:endParaRPr lang="en-US"/>
        </a:p>
      </dgm:t>
    </dgm:pt>
    <dgm:pt modelId="{5C2B9B5E-4E57-4D8A-88EC-AB3E933A2F2C}">
      <dgm:prSet phldrT="[Text]"/>
      <dgm:spPr/>
      <dgm:t>
        <a:bodyPr/>
        <a:lstStyle/>
        <a:p>
          <a:r>
            <a:rPr lang="en-US" dirty="0"/>
            <a:t>Latitude</a:t>
          </a:r>
        </a:p>
      </dgm:t>
    </dgm:pt>
    <dgm:pt modelId="{B80AC246-BD61-460C-866F-C98CB20B0D0E}" type="parTrans" cxnId="{3D1F3E2B-3407-4844-89E8-EAF070C36288}">
      <dgm:prSet/>
      <dgm:spPr/>
      <dgm:t>
        <a:bodyPr/>
        <a:lstStyle/>
        <a:p>
          <a:endParaRPr lang="en-US"/>
        </a:p>
      </dgm:t>
    </dgm:pt>
    <dgm:pt modelId="{DB22F329-6B31-4681-9362-E16FBA28DE69}" type="sibTrans" cxnId="{3D1F3E2B-3407-4844-89E8-EAF070C36288}">
      <dgm:prSet/>
      <dgm:spPr/>
      <dgm:t>
        <a:bodyPr/>
        <a:lstStyle/>
        <a:p>
          <a:endParaRPr lang="en-US"/>
        </a:p>
      </dgm:t>
    </dgm:pt>
    <dgm:pt modelId="{E1C409F8-734B-425D-9449-929A67E7754F}">
      <dgm:prSet phldrT="[Text]"/>
      <dgm:spPr/>
      <dgm:t>
        <a:bodyPr/>
        <a:lstStyle/>
        <a:p>
          <a:r>
            <a:rPr lang="en-US" dirty="0"/>
            <a:t>Longitude</a:t>
          </a:r>
        </a:p>
      </dgm:t>
    </dgm:pt>
    <dgm:pt modelId="{EA6F8644-7756-43F6-A961-20CD48D06D1C}" type="parTrans" cxnId="{C664D13A-8EF8-4AB8-B749-5BC58460BBF7}">
      <dgm:prSet/>
      <dgm:spPr/>
      <dgm:t>
        <a:bodyPr/>
        <a:lstStyle/>
        <a:p>
          <a:endParaRPr lang="en-US"/>
        </a:p>
      </dgm:t>
    </dgm:pt>
    <dgm:pt modelId="{441875CF-7666-45EF-A309-D8D6AA632D55}" type="sibTrans" cxnId="{C664D13A-8EF8-4AB8-B749-5BC58460BBF7}">
      <dgm:prSet/>
      <dgm:spPr/>
      <dgm:t>
        <a:bodyPr/>
        <a:lstStyle/>
        <a:p>
          <a:endParaRPr lang="en-US"/>
        </a:p>
      </dgm:t>
    </dgm:pt>
    <dgm:pt modelId="{A9062D32-5362-464A-9A60-4550BA7CA6EC}">
      <dgm:prSet phldrT="[Text]"/>
      <dgm:spPr/>
      <dgm:t>
        <a:bodyPr/>
        <a:lstStyle/>
        <a:p>
          <a:r>
            <a:rPr lang="en-US" dirty="0" err="1"/>
            <a:t>Kadaa</a:t>
          </a:r>
          <a:endParaRPr lang="en-US" dirty="0"/>
        </a:p>
      </dgm:t>
    </dgm:pt>
    <dgm:pt modelId="{3D9A7359-22B8-4DF9-A128-DA47BFC4729A}" type="parTrans" cxnId="{D7B8F17F-F5A7-4F49-8B3E-57DE805A7C93}">
      <dgm:prSet/>
      <dgm:spPr/>
      <dgm:t>
        <a:bodyPr/>
        <a:lstStyle/>
        <a:p>
          <a:endParaRPr lang="en-US"/>
        </a:p>
      </dgm:t>
    </dgm:pt>
    <dgm:pt modelId="{AF812CB3-BE34-45AA-8503-FAB9AE751A4F}" type="sibTrans" cxnId="{D7B8F17F-F5A7-4F49-8B3E-57DE805A7C93}">
      <dgm:prSet/>
      <dgm:spPr/>
      <dgm:t>
        <a:bodyPr/>
        <a:lstStyle/>
        <a:p>
          <a:endParaRPr lang="en-US"/>
        </a:p>
      </dgm:t>
    </dgm:pt>
    <dgm:pt modelId="{944EE8C3-11DE-450B-A9B3-AF9911FF4D0B}">
      <dgm:prSet phldrT="[Text]"/>
      <dgm:spPr/>
      <dgm:t>
        <a:bodyPr/>
        <a:lstStyle/>
        <a:p>
          <a:r>
            <a:rPr lang="en-US" dirty="0" err="1"/>
            <a:t>Mohafaza</a:t>
          </a:r>
          <a:endParaRPr lang="en-US" dirty="0"/>
        </a:p>
      </dgm:t>
    </dgm:pt>
    <dgm:pt modelId="{3BC45E1B-9FFE-4CA2-8749-1B64146BC927}" type="parTrans" cxnId="{F03EA68C-949D-459C-ACB2-7EFDE2A7B798}">
      <dgm:prSet/>
      <dgm:spPr/>
      <dgm:t>
        <a:bodyPr/>
        <a:lstStyle/>
        <a:p>
          <a:endParaRPr lang="en-US"/>
        </a:p>
      </dgm:t>
    </dgm:pt>
    <dgm:pt modelId="{0FC99282-AF66-42B7-9E01-53EED3C0DBC3}" type="sibTrans" cxnId="{F03EA68C-949D-459C-ACB2-7EFDE2A7B798}">
      <dgm:prSet/>
      <dgm:spPr/>
      <dgm:t>
        <a:bodyPr/>
        <a:lstStyle/>
        <a:p>
          <a:endParaRPr lang="en-US"/>
        </a:p>
      </dgm:t>
    </dgm:pt>
    <dgm:pt modelId="{2152A591-148F-4AD5-B945-22B59B0A81F2}" type="pres">
      <dgm:prSet presAssocID="{124DA392-9B80-436D-BEEF-77C00FFB25F3}" presName="Name0" presStyleCnt="0">
        <dgm:presLayoutVars>
          <dgm:chMax val="1"/>
          <dgm:dir/>
          <dgm:animLvl val="ctr"/>
          <dgm:resizeHandles val="exact"/>
        </dgm:presLayoutVars>
      </dgm:prSet>
      <dgm:spPr/>
    </dgm:pt>
    <dgm:pt modelId="{B902A5D2-0D94-46B6-AA5C-17AF0CD037BA}" type="pres">
      <dgm:prSet presAssocID="{F1AB6DA9-CE8F-4651-AA06-D8530E9CC5E4}" presName="centerShape" presStyleLbl="node0" presStyleIdx="0" presStyleCnt="1"/>
      <dgm:spPr/>
    </dgm:pt>
    <dgm:pt modelId="{6FDC4DB0-581A-4A4D-8862-A47FF87781E3}" type="pres">
      <dgm:prSet presAssocID="{D0433CCA-B7E5-413D-B3ED-3A2CA915884B}" presName="parTrans" presStyleLbl="sibTrans2D1" presStyleIdx="0" presStyleCnt="6"/>
      <dgm:spPr/>
    </dgm:pt>
    <dgm:pt modelId="{208D799E-3400-4E95-8E51-4829D900ABBD}" type="pres">
      <dgm:prSet presAssocID="{D0433CCA-B7E5-413D-B3ED-3A2CA915884B}" presName="connectorText" presStyleLbl="sibTrans2D1" presStyleIdx="0" presStyleCnt="6"/>
      <dgm:spPr/>
    </dgm:pt>
    <dgm:pt modelId="{3001FA0D-6161-4418-8FC9-DFD538941EBE}" type="pres">
      <dgm:prSet presAssocID="{F546F2B5-D0CE-4BC8-AFEA-66FA417DF940}" presName="node" presStyleLbl="node1" presStyleIdx="0" presStyleCnt="6">
        <dgm:presLayoutVars>
          <dgm:bulletEnabled val="1"/>
        </dgm:presLayoutVars>
      </dgm:prSet>
      <dgm:spPr/>
    </dgm:pt>
    <dgm:pt modelId="{208AC354-F616-4AF6-A9D5-82B221A4AA5D}" type="pres">
      <dgm:prSet presAssocID="{801FC307-1FF9-46D5-93DD-FB649635A752}" presName="parTrans" presStyleLbl="sibTrans2D1" presStyleIdx="1" presStyleCnt="6"/>
      <dgm:spPr/>
    </dgm:pt>
    <dgm:pt modelId="{1D3B9B4D-7C82-43C4-8EDB-8AFBCF372A03}" type="pres">
      <dgm:prSet presAssocID="{801FC307-1FF9-46D5-93DD-FB649635A752}" presName="connectorText" presStyleLbl="sibTrans2D1" presStyleIdx="1" presStyleCnt="6"/>
      <dgm:spPr/>
    </dgm:pt>
    <dgm:pt modelId="{B4F80622-21CB-4428-9269-F53922FCE900}" type="pres">
      <dgm:prSet presAssocID="{EF57AFB9-4F27-40A7-93DF-160CC1B3BE0C}" presName="node" presStyleLbl="node1" presStyleIdx="1" presStyleCnt="6">
        <dgm:presLayoutVars>
          <dgm:bulletEnabled val="1"/>
        </dgm:presLayoutVars>
      </dgm:prSet>
      <dgm:spPr/>
    </dgm:pt>
    <dgm:pt modelId="{6858B450-0E09-4239-A256-79F28D8DA51B}" type="pres">
      <dgm:prSet presAssocID="{B80AC246-BD61-460C-866F-C98CB20B0D0E}" presName="parTrans" presStyleLbl="sibTrans2D1" presStyleIdx="2" presStyleCnt="6"/>
      <dgm:spPr/>
    </dgm:pt>
    <dgm:pt modelId="{DE4349E1-D206-403E-8A40-EEB8BD9C34EF}" type="pres">
      <dgm:prSet presAssocID="{B80AC246-BD61-460C-866F-C98CB20B0D0E}" presName="connectorText" presStyleLbl="sibTrans2D1" presStyleIdx="2" presStyleCnt="6"/>
      <dgm:spPr/>
    </dgm:pt>
    <dgm:pt modelId="{F8DCE198-C5CF-4843-8CB9-34862DA8B430}" type="pres">
      <dgm:prSet presAssocID="{5C2B9B5E-4E57-4D8A-88EC-AB3E933A2F2C}" presName="node" presStyleLbl="node1" presStyleIdx="2" presStyleCnt="6">
        <dgm:presLayoutVars>
          <dgm:bulletEnabled val="1"/>
        </dgm:presLayoutVars>
      </dgm:prSet>
      <dgm:spPr/>
    </dgm:pt>
    <dgm:pt modelId="{552C0CF9-3617-4ED9-A4A7-C619EF3FC742}" type="pres">
      <dgm:prSet presAssocID="{EA6F8644-7756-43F6-A961-20CD48D06D1C}" presName="parTrans" presStyleLbl="sibTrans2D1" presStyleIdx="3" presStyleCnt="6"/>
      <dgm:spPr/>
    </dgm:pt>
    <dgm:pt modelId="{C54A51EA-C3D7-4C19-9A3E-9F9E6C25F586}" type="pres">
      <dgm:prSet presAssocID="{EA6F8644-7756-43F6-A961-20CD48D06D1C}" presName="connectorText" presStyleLbl="sibTrans2D1" presStyleIdx="3" presStyleCnt="6"/>
      <dgm:spPr/>
    </dgm:pt>
    <dgm:pt modelId="{9474F5A0-34E8-4DC0-99B5-A81C8B7384FE}" type="pres">
      <dgm:prSet presAssocID="{E1C409F8-734B-425D-9449-929A67E7754F}" presName="node" presStyleLbl="node1" presStyleIdx="3" presStyleCnt="6">
        <dgm:presLayoutVars>
          <dgm:bulletEnabled val="1"/>
        </dgm:presLayoutVars>
      </dgm:prSet>
      <dgm:spPr/>
    </dgm:pt>
    <dgm:pt modelId="{B303DCC5-167E-469D-BB8A-F8DD9B94184A}" type="pres">
      <dgm:prSet presAssocID="{3D9A7359-22B8-4DF9-A128-DA47BFC4729A}" presName="parTrans" presStyleLbl="sibTrans2D1" presStyleIdx="4" presStyleCnt="6"/>
      <dgm:spPr/>
    </dgm:pt>
    <dgm:pt modelId="{2B22F81A-65BF-4568-AD96-EB9252B8D27B}" type="pres">
      <dgm:prSet presAssocID="{3D9A7359-22B8-4DF9-A128-DA47BFC4729A}" presName="connectorText" presStyleLbl="sibTrans2D1" presStyleIdx="4" presStyleCnt="6"/>
      <dgm:spPr/>
    </dgm:pt>
    <dgm:pt modelId="{B24E0EC7-C74C-4B89-9986-294510A36DFF}" type="pres">
      <dgm:prSet presAssocID="{A9062D32-5362-464A-9A60-4550BA7CA6EC}" presName="node" presStyleLbl="node1" presStyleIdx="4" presStyleCnt="6">
        <dgm:presLayoutVars>
          <dgm:bulletEnabled val="1"/>
        </dgm:presLayoutVars>
      </dgm:prSet>
      <dgm:spPr/>
    </dgm:pt>
    <dgm:pt modelId="{CF5D9604-D101-41F7-B545-E76AFF33692E}" type="pres">
      <dgm:prSet presAssocID="{3BC45E1B-9FFE-4CA2-8749-1B64146BC927}" presName="parTrans" presStyleLbl="sibTrans2D1" presStyleIdx="5" presStyleCnt="6"/>
      <dgm:spPr/>
    </dgm:pt>
    <dgm:pt modelId="{953C36AF-1465-4E99-B81E-F2CD72D54AF4}" type="pres">
      <dgm:prSet presAssocID="{3BC45E1B-9FFE-4CA2-8749-1B64146BC927}" presName="connectorText" presStyleLbl="sibTrans2D1" presStyleIdx="5" presStyleCnt="6"/>
      <dgm:spPr/>
    </dgm:pt>
    <dgm:pt modelId="{820C70DF-1D17-4DA5-932A-02C851C319BA}" type="pres">
      <dgm:prSet presAssocID="{944EE8C3-11DE-450B-A9B3-AF9911FF4D0B}" presName="node" presStyleLbl="node1" presStyleIdx="5" presStyleCnt="6">
        <dgm:presLayoutVars>
          <dgm:bulletEnabled val="1"/>
        </dgm:presLayoutVars>
      </dgm:prSet>
      <dgm:spPr/>
    </dgm:pt>
  </dgm:ptLst>
  <dgm:cxnLst>
    <dgm:cxn modelId="{770CC501-DE03-4C7A-A842-5A9D0D08552F}" type="presOf" srcId="{A9062D32-5362-464A-9A60-4550BA7CA6EC}" destId="{B24E0EC7-C74C-4B89-9986-294510A36DFF}" srcOrd="0" destOrd="0" presId="urn:microsoft.com/office/officeart/2005/8/layout/radial5"/>
    <dgm:cxn modelId="{EFDB5105-CC9A-4645-9D42-B0367504B512}" type="presOf" srcId="{801FC307-1FF9-46D5-93DD-FB649635A752}" destId="{1D3B9B4D-7C82-43C4-8EDB-8AFBCF372A03}" srcOrd="1" destOrd="0" presId="urn:microsoft.com/office/officeart/2005/8/layout/radial5"/>
    <dgm:cxn modelId="{7638A406-9E3E-42E3-A151-D7A7A6B7535F}" type="presOf" srcId="{D0433CCA-B7E5-413D-B3ED-3A2CA915884B}" destId="{6FDC4DB0-581A-4A4D-8862-A47FF87781E3}" srcOrd="0" destOrd="0" presId="urn:microsoft.com/office/officeart/2005/8/layout/radial5"/>
    <dgm:cxn modelId="{A89B910A-6B40-45E2-8F24-F0CA01D5647F}" type="presOf" srcId="{F1AB6DA9-CE8F-4651-AA06-D8530E9CC5E4}" destId="{B902A5D2-0D94-46B6-AA5C-17AF0CD037BA}" srcOrd="0" destOrd="0" presId="urn:microsoft.com/office/officeart/2005/8/layout/radial5"/>
    <dgm:cxn modelId="{6E22BF0C-17C8-4B40-B346-F752CF75683E}" type="presOf" srcId="{EA6F8644-7756-43F6-A961-20CD48D06D1C}" destId="{C54A51EA-C3D7-4C19-9A3E-9F9E6C25F586}" srcOrd="1" destOrd="0" presId="urn:microsoft.com/office/officeart/2005/8/layout/radial5"/>
    <dgm:cxn modelId="{8C0C1A1B-2783-4B3D-A12E-3B8C92257DAF}" type="presOf" srcId="{EF57AFB9-4F27-40A7-93DF-160CC1B3BE0C}" destId="{B4F80622-21CB-4428-9269-F53922FCE900}" srcOrd="0" destOrd="0" presId="urn:microsoft.com/office/officeart/2005/8/layout/radial5"/>
    <dgm:cxn modelId="{8107CB23-CA46-4789-9357-89948A09DB64}" type="presOf" srcId="{3BC45E1B-9FFE-4CA2-8749-1B64146BC927}" destId="{CF5D9604-D101-41F7-B545-E76AFF33692E}" srcOrd="0" destOrd="0" presId="urn:microsoft.com/office/officeart/2005/8/layout/radial5"/>
    <dgm:cxn modelId="{3D1F3E2B-3407-4844-89E8-EAF070C36288}" srcId="{F1AB6DA9-CE8F-4651-AA06-D8530E9CC5E4}" destId="{5C2B9B5E-4E57-4D8A-88EC-AB3E933A2F2C}" srcOrd="2" destOrd="0" parTransId="{B80AC246-BD61-460C-866F-C98CB20B0D0E}" sibTransId="{DB22F329-6B31-4681-9362-E16FBA28DE69}"/>
    <dgm:cxn modelId="{9939672F-6601-4850-B2F0-FAD24E42DE64}" type="presOf" srcId="{B80AC246-BD61-460C-866F-C98CB20B0D0E}" destId="{6858B450-0E09-4239-A256-79F28D8DA51B}" srcOrd="0" destOrd="0" presId="urn:microsoft.com/office/officeart/2005/8/layout/radial5"/>
    <dgm:cxn modelId="{E9824D38-E72B-4E52-9BCA-9FE14E1A44B5}" type="presOf" srcId="{3D9A7359-22B8-4DF9-A128-DA47BFC4729A}" destId="{B303DCC5-167E-469D-BB8A-F8DD9B94184A}" srcOrd="0" destOrd="0" presId="urn:microsoft.com/office/officeart/2005/8/layout/radial5"/>
    <dgm:cxn modelId="{8E7D4F3A-8C14-43D2-83D7-3C6488782B32}" type="presOf" srcId="{EA6F8644-7756-43F6-A961-20CD48D06D1C}" destId="{552C0CF9-3617-4ED9-A4A7-C619EF3FC742}" srcOrd="0" destOrd="0" presId="urn:microsoft.com/office/officeart/2005/8/layout/radial5"/>
    <dgm:cxn modelId="{C664D13A-8EF8-4AB8-B749-5BC58460BBF7}" srcId="{F1AB6DA9-CE8F-4651-AA06-D8530E9CC5E4}" destId="{E1C409F8-734B-425D-9449-929A67E7754F}" srcOrd="3" destOrd="0" parTransId="{EA6F8644-7756-43F6-A961-20CD48D06D1C}" sibTransId="{441875CF-7666-45EF-A309-D8D6AA632D55}"/>
    <dgm:cxn modelId="{66583551-A8D9-4647-9522-015A52A61E3F}" type="presOf" srcId="{5C2B9B5E-4E57-4D8A-88EC-AB3E933A2F2C}" destId="{F8DCE198-C5CF-4843-8CB9-34862DA8B430}" srcOrd="0" destOrd="0" presId="urn:microsoft.com/office/officeart/2005/8/layout/radial5"/>
    <dgm:cxn modelId="{38D25D76-ACD2-421A-B107-26CD6198AC3F}" type="presOf" srcId="{944EE8C3-11DE-450B-A9B3-AF9911FF4D0B}" destId="{820C70DF-1D17-4DA5-932A-02C851C319BA}" srcOrd="0" destOrd="0" presId="urn:microsoft.com/office/officeart/2005/8/layout/radial5"/>
    <dgm:cxn modelId="{E92C5777-76B8-43AB-B9B9-E8FAC6D64F99}" srcId="{F1AB6DA9-CE8F-4651-AA06-D8530E9CC5E4}" destId="{F546F2B5-D0CE-4BC8-AFEA-66FA417DF940}" srcOrd="0" destOrd="0" parTransId="{D0433CCA-B7E5-413D-B3ED-3A2CA915884B}" sibTransId="{3474FB4F-C702-4BC7-8AB4-AE1CA54820F6}"/>
    <dgm:cxn modelId="{D7B8F17F-F5A7-4F49-8B3E-57DE805A7C93}" srcId="{F1AB6DA9-CE8F-4651-AA06-D8530E9CC5E4}" destId="{A9062D32-5362-464A-9A60-4550BA7CA6EC}" srcOrd="4" destOrd="0" parTransId="{3D9A7359-22B8-4DF9-A128-DA47BFC4729A}" sibTransId="{AF812CB3-BE34-45AA-8503-FAB9AE751A4F}"/>
    <dgm:cxn modelId="{F03EA68C-949D-459C-ACB2-7EFDE2A7B798}" srcId="{F1AB6DA9-CE8F-4651-AA06-D8530E9CC5E4}" destId="{944EE8C3-11DE-450B-A9B3-AF9911FF4D0B}" srcOrd="5" destOrd="0" parTransId="{3BC45E1B-9FFE-4CA2-8749-1B64146BC927}" sibTransId="{0FC99282-AF66-42B7-9E01-53EED3C0DBC3}"/>
    <dgm:cxn modelId="{A7589BA3-E19A-419F-AC34-BEF362CF5EE2}" type="presOf" srcId="{D0433CCA-B7E5-413D-B3ED-3A2CA915884B}" destId="{208D799E-3400-4E95-8E51-4829D900ABBD}" srcOrd="1" destOrd="0" presId="urn:microsoft.com/office/officeart/2005/8/layout/radial5"/>
    <dgm:cxn modelId="{B560D1A7-C907-42AC-BAB5-0BB3189BB700}" type="presOf" srcId="{B80AC246-BD61-460C-866F-C98CB20B0D0E}" destId="{DE4349E1-D206-403E-8A40-EEB8BD9C34EF}" srcOrd="1" destOrd="0" presId="urn:microsoft.com/office/officeart/2005/8/layout/radial5"/>
    <dgm:cxn modelId="{6B4FDDAF-9388-4D63-A6BB-9FEF52D6590C}" type="presOf" srcId="{F546F2B5-D0CE-4BC8-AFEA-66FA417DF940}" destId="{3001FA0D-6161-4418-8FC9-DFD538941EBE}" srcOrd="0" destOrd="0" presId="urn:microsoft.com/office/officeart/2005/8/layout/radial5"/>
    <dgm:cxn modelId="{7AAD04B3-8263-4978-9800-599E2A102337}" type="presOf" srcId="{801FC307-1FF9-46D5-93DD-FB649635A752}" destId="{208AC354-F616-4AF6-A9D5-82B221A4AA5D}" srcOrd="0" destOrd="0" presId="urn:microsoft.com/office/officeart/2005/8/layout/radial5"/>
    <dgm:cxn modelId="{03A8A4E0-AA46-462F-A82F-4C0B04E1014D}" type="presOf" srcId="{3D9A7359-22B8-4DF9-A128-DA47BFC4729A}" destId="{2B22F81A-65BF-4568-AD96-EB9252B8D27B}" srcOrd="1" destOrd="0" presId="urn:microsoft.com/office/officeart/2005/8/layout/radial5"/>
    <dgm:cxn modelId="{AC1BC1E2-A17D-4086-9B92-95E7B7335A0F}" type="presOf" srcId="{3BC45E1B-9FFE-4CA2-8749-1B64146BC927}" destId="{953C36AF-1465-4E99-B81E-F2CD72D54AF4}" srcOrd="1" destOrd="0" presId="urn:microsoft.com/office/officeart/2005/8/layout/radial5"/>
    <dgm:cxn modelId="{937AA5E9-E740-4708-8695-B57313F92ACD}" type="presOf" srcId="{124DA392-9B80-436D-BEEF-77C00FFB25F3}" destId="{2152A591-148F-4AD5-B945-22B59B0A81F2}" srcOrd="0" destOrd="0" presId="urn:microsoft.com/office/officeart/2005/8/layout/radial5"/>
    <dgm:cxn modelId="{FEBC69EB-B289-48E1-A876-91436B9132BD}" type="presOf" srcId="{E1C409F8-734B-425D-9449-929A67E7754F}" destId="{9474F5A0-34E8-4DC0-99B5-A81C8B7384FE}" srcOrd="0" destOrd="0" presId="urn:microsoft.com/office/officeart/2005/8/layout/radial5"/>
    <dgm:cxn modelId="{96BC90EB-7188-4A28-A449-553D64FBFB70}" srcId="{F1AB6DA9-CE8F-4651-AA06-D8530E9CC5E4}" destId="{EF57AFB9-4F27-40A7-93DF-160CC1B3BE0C}" srcOrd="1" destOrd="0" parTransId="{801FC307-1FF9-46D5-93DD-FB649635A752}" sibTransId="{1196FB55-2B65-4C2A-8CE5-907B85C4D2CB}"/>
    <dgm:cxn modelId="{11C912FE-90F3-4DC3-86FB-DC9FB8B8EED5}" srcId="{124DA392-9B80-436D-BEEF-77C00FFB25F3}" destId="{F1AB6DA9-CE8F-4651-AA06-D8530E9CC5E4}" srcOrd="0" destOrd="0" parTransId="{99BE6152-F87B-4DBE-96E7-D7C98130C5AF}" sibTransId="{D98D630C-F150-4B4E-98D9-43372187313D}"/>
    <dgm:cxn modelId="{7067927E-416B-44CC-B84C-13AE08EA65DD}" type="presParOf" srcId="{2152A591-148F-4AD5-B945-22B59B0A81F2}" destId="{B902A5D2-0D94-46B6-AA5C-17AF0CD037BA}" srcOrd="0" destOrd="0" presId="urn:microsoft.com/office/officeart/2005/8/layout/radial5"/>
    <dgm:cxn modelId="{B534B5B3-7855-4661-AFA1-CFA5139D2267}" type="presParOf" srcId="{2152A591-148F-4AD5-B945-22B59B0A81F2}" destId="{6FDC4DB0-581A-4A4D-8862-A47FF87781E3}" srcOrd="1" destOrd="0" presId="urn:microsoft.com/office/officeart/2005/8/layout/radial5"/>
    <dgm:cxn modelId="{CFB78DD4-7B30-4C32-8DA3-2A86955704A0}" type="presParOf" srcId="{6FDC4DB0-581A-4A4D-8862-A47FF87781E3}" destId="{208D799E-3400-4E95-8E51-4829D900ABBD}" srcOrd="0" destOrd="0" presId="urn:microsoft.com/office/officeart/2005/8/layout/radial5"/>
    <dgm:cxn modelId="{2CF84076-1F82-48DA-B8E2-B6FDBD993D9A}" type="presParOf" srcId="{2152A591-148F-4AD5-B945-22B59B0A81F2}" destId="{3001FA0D-6161-4418-8FC9-DFD538941EBE}" srcOrd="2" destOrd="0" presId="urn:microsoft.com/office/officeart/2005/8/layout/radial5"/>
    <dgm:cxn modelId="{305FBC9F-FECC-484C-A97C-04079F615F58}" type="presParOf" srcId="{2152A591-148F-4AD5-B945-22B59B0A81F2}" destId="{208AC354-F616-4AF6-A9D5-82B221A4AA5D}" srcOrd="3" destOrd="0" presId="urn:microsoft.com/office/officeart/2005/8/layout/radial5"/>
    <dgm:cxn modelId="{DF9BFC3F-CC18-47D8-A1A6-48E48A60CFB3}" type="presParOf" srcId="{208AC354-F616-4AF6-A9D5-82B221A4AA5D}" destId="{1D3B9B4D-7C82-43C4-8EDB-8AFBCF372A03}" srcOrd="0" destOrd="0" presId="urn:microsoft.com/office/officeart/2005/8/layout/radial5"/>
    <dgm:cxn modelId="{9B15B0EF-8FD9-4A3B-8D3E-961F1E24BD31}" type="presParOf" srcId="{2152A591-148F-4AD5-B945-22B59B0A81F2}" destId="{B4F80622-21CB-4428-9269-F53922FCE900}" srcOrd="4" destOrd="0" presId="urn:microsoft.com/office/officeart/2005/8/layout/radial5"/>
    <dgm:cxn modelId="{C9F06756-1091-494A-B1EE-77BE395EEE8E}" type="presParOf" srcId="{2152A591-148F-4AD5-B945-22B59B0A81F2}" destId="{6858B450-0E09-4239-A256-79F28D8DA51B}" srcOrd="5" destOrd="0" presId="urn:microsoft.com/office/officeart/2005/8/layout/radial5"/>
    <dgm:cxn modelId="{36BD5A08-BFBD-404A-B0EB-04FB112FD5E6}" type="presParOf" srcId="{6858B450-0E09-4239-A256-79F28D8DA51B}" destId="{DE4349E1-D206-403E-8A40-EEB8BD9C34EF}" srcOrd="0" destOrd="0" presId="urn:microsoft.com/office/officeart/2005/8/layout/radial5"/>
    <dgm:cxn modelId="{73721064-26A3-4E1E-8E47-07AB6E90922D}" type="presParOf" srcId="{2152A591-148F-4AD5-B945-22B59B0A81F2}" destId="{F8DCE198-C5CF-4843-8CB9-34862DA8B430}" srcOrd="6" destOrd="0" presId="urn:microsoft.com/office/officeart/2005/8/layout/radial5"/>
    <dgm:cxn modelId="{575677E2-5158-4CC8-B302-1EE9357763C6}" type="presParOf" srcId="{2152A591-148F-4AD5-B945-22B59B0A81F2}" destId="{552C0CF9-3617-4ED9-A4A7-C619EF3FC742}" srcOrd="7" destOrd="0" presId="urn:microsoft.com/office/officeart/2005/8/layout/radial5"/>
    <dgm:cxn modelId="{64218FA3-2E67-4E88-A26D-A216477F2B26}" type="presParOf" srcId="{552C0CF9-3617-4ED9-A4A7-C619EF3FC742}" destId="{C54A51EA-C3D7-4C19-9A3E-9F9E6C25F586}" srcOrd="0" destOrd="0" presId="urn:microsoft.com/office/officeart/2005/8/layout/radial5"/>
    <dgm:cxn modelId="{F33CB181-993B-4291-A12B-CD8431D774F2}" type="presParOf" srcId="{2152A591-148F-4AD5-B945-22B59B0A81F2}" destId="{9474F5A0-34E8-4DC0-99B5-A81C8B7384FE}" srcOrd="8" destOrd="0" presId="urn:microsoft.com/office/officeart/2005/8/layout/radial5"/>
    <dgm:cxn modelId="{4F45159D-DA03-4380-A12B-B9E62EA01578}" type="presParOf" srcId="{2152A591-148F-4AD5-B945-22B59B0A81F2}" destId="{B303DCC5-167E-469D-BB8A-F8DD9B94184A}" srcOrd="9" destOrd="0" presId="urn:microsoft.com/office/officeart/2005/8/layout/radial5"/>
    <dgm:cxn modelId="{7A095353-5E78-40E7-B07F-88225D6065D7}" type="presParOf" srcId="{B303DCC5-167E-469D-BB8A-F8DD9B94184A}" destId="{2B22F81A-65BF-4568-AD96-EB9252B8D27B}" srcOrd="0" destOrd="0" presId="urn:microsoft.com/office/officeart/2005/8/layout/radial5"/>
    <dgm:cxn modelId="{B8D0EC16-EF63-4ABC-ABCA-8CA59E7F3C1D}" type="presParOf" srcId="{2152A591-148F-4AD5-B945-22B59B0A81F2}" destId="{B24E0EC7-C74C-4B89-9986-294510A36DFF}" srcOrd="10" destOrd="0" presId="urn:microsoft.com/office/officeart/2005/8/layout/radial5"/>
    <dgm:cxn modelId="{FA8028F9-E885-4AD8-870F-DB732EF94477}" type="presParOf" srcId="{2152A591-148F-4AD5-B945-22B59B0A81F2}" destId="{CF5D9604-D101-41F7-B545-E76AFF33692E}" srcOrd="11" destOrd="0" presId="urn:microsoft.com/office/officeart/2005/8/layout/radial5"/>
    <dgm:cxn modelId="{07572433-943C-468C-8C00-D3267F45E452}" type="presParOf" srcId="{CF5D9604-D101-41F7-B545-E76AFF33692E}" destId="{953C36AF-1465-4E99-B81E-F2CD72D54AF4}" srcOrd="0" destOrd="0" presId="urn:microsoft.com/office/officeart/2005/8/layout/radial5"/>
    <dgm:cxn modelId="{CE6B37FC-1C6A-46EC-A70F-F639700FC7DC}" type="presParOf" srcId="{2152A591-148F-4AD5-B945-22B59B0A81F2}" destId="{820C70DF-1D17-4DA5-932A-02C851C319BA}"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9D2089-6F29-4561-A76D-9361536532C8}"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A04C7B3B-463D-4072-8B4C-9949EB18D036}">
      <dgm:prSet phldrT="[Text]"/>
      <dgm:spPr/>
      <dgm:t>
        <a:bodyPr/>
        <a:lstStyle/>
        <a:p>
          <a:pPr algn="ctr"/>
          <a:r>
            <a:rPr lang="en-US" dirty="0"/>
            <a:t>Public Activity</a:t>
          </a:r>
        </a:p>
      </dgm:t>
    </dgm:pt>
    <dgm:pt modelId="{0E18E606-65FA-4C73-8D2C-A5A99E782FB2}" type="parTrans" cxnId="{AF7447CE-E76F-493D-ABE9-1364DF755EAB}">
      <dgm:prSet/>
      <dgm:spPr/>
      <dgm:t>
        <a:bodyPr/>
        <a:lstStyle/>
        <a:p>
          <a:pPr algn="ctr"/>
          <a:endParaRPr lang="en-US"/>
        </a:p>
      </dgm:t>
    </dgm:pt>
    <dgm:pt modelId="{7F7807EE-1002-4335-B75F-ADF1F2F8B761}" type="sibTrans" cxnId="{AF7447CE-E76F-493D-ABE9-1364DF755EAB}">
      <dgm:prSet/>
      <dgm:spPr/>
      <dgm:t>
        <a:bodyPr/>
        <a:lstStyle/>
        <a:p>
          <a:pPr algn="ctr"/>
          <a:endParaRPr lang="en-US"/>
        </a:p>
      </dgm:t>
    </dgm:pt>
    <dgm:pt modelId="{A3FBCBCF-ACBC-4DDC-88E6-E5BCAFF4F732}">
      <dgm:prSet phldrT="[Text]"/>
      <dgm:spPr/>
      <dgm:t>
        <a:bodyPr/>
        <a:lstStyle/>
        <a:p>
          <a:pPr algn="ctr"/>
          <a:r>
            <a:rPr lang="en-US"/>
            <a:t>Reactions</a:t>
          </a:r>
        </a:p>
      </dgm:t>
    </dgm:pt>
    <dgm:pt modelId="{0CFB6DEA-DA1B-4149-B1D7-38364BB6767E}" type="parTrans" cxnId="{834BA39C-78C2-46FE-8BD3-F27522572240}">
      <dgm:prSet/>
      <dgm:spPr/>
      <dgm:t>
        <a:bodyPr/>
        <a:lstStyle/>
        <a:p>
          <a:pPr algn="ctr"/>
          <a:endParaRPr lang="en-US"/>
        </a:p>
      </dgm:t>
    </dgm:pt>
    <dgm:pt modelId="{512DDADB-2BB5-45A3-936E-D93A48E69BCF}" type="sibTrans" cxnId="{834BA39C-78C2-46FE-8BD3-F27522572240}">
      <dgm:prSet/>
      <dgm:spPr/>
      <dgm:t>
        <a:bodyPr/>
        <a:lstStyle/>
        <a:p>
          <a:pPr algn="ctr"/>
          <a:endParaRPr lang="en-US"/>
        </a:p>
      </dgm:t>
    </dgm:pt>
    <dgm:pt modelId="{F7B262AF-ADDF-4ABF-95FA-CADBD61D6398}">
      <dgm:prSet phldrT="[Text]"/>
      <dgm:spPr/>
      <dgm:t>
        <a:bodyPr/>
        <a:lstStyle/>
        <a:p>
          <a:pPr algn="ctr"/>
          <a:r>
            <a:rPr lang="en-US"/>
            <a:t>Sentiment Analysis</a:t>
          </a:r>
        </a:p>
      </dgm:t>
    </dgm:pt>
    <dgm:pt modelId="{4164E287-F10A-4B68-90C3-FEE31E3BFDC3}" type="parTrans" cxnId="{C1EE72D4-2681-4854-A4AF-2A94233C5F99}">
      <dgm:prSet/>
      <dgm:spPr/>
      <dgm:t>
        <a:bodyPr/>
        <a:lstStyle/>
        <a:p>
          <a:pPr algn="ctr"/>
          <a:endParaRPr lang="en-US"/>
        </a:p>
      </dgm:t>
    </dgm:pt>
    <dgm:pt modelId="{592D957B-FC9B-414C-96FC-62EB5465FA19}" type="sibTrans" cxnId="{C1EE72D4-2681-4854-A4AF-2A94233C5F99}">
      <dgm:prSet/>
      <dgm:spPr/>
      <dgm:t>
        <a:bodyPr/>
        <a:lstStyle/>
        <a:p>
          <a:pPr algn="ctr"/>
          <a:endParaRPr lang="en-US"/>
        </a:p>
      </dgm:t>
    </dgm:pt>
    <dgm:pt modelId="{68059E9F-0B0E-427F-906B-909036BBD5FA}">
      <dgm:prSet phldrT="[Text]"/>
      <dgm:spPr/>
      <dgm:t>
        <a:bodyPr/>
        <a:lstStyle/>
        <a:p>
          <a:pPr algn="ctr"/>
          <a:r>
            <a:rPr lang="en-US"/>
            <a:t>Emotion Analysis</a:t>
          </a:r>
        </a:p>
      </dgm:t>
    </dgm:pt>
    <dgm:pt modelId="{5AF3C33B-D6C8-4B4B-98DD-466ACA692120}" type="parTrans" cxnId="{DE7F94EE-938C-4C3F-9154-AD67576A6F5A}">
      <dgm:prSet/>
      <dgm:spPr/>
      <dgm:t>
        <a:bodyPr/>
        <a:lstStyle/>
        <a:p>
          <a:pPr algn="ctr"/>
          <a:endParaRPr lang="en-US"/>
        </a:p>
      </dgm:t>
    </dgm:pt>
    <dgm:pt modelId="{00F0EE3B-0F39-45D5-B7B1-9226346406E6}" type="sibTrans" cxnId="{DE7F94EE-938C-4C3F-9154-AD67576A6F5A}">
      <dgm:prSet/>
      <dgm:spPr/>
      <dgm:t>
        <a:bodyPr/>
        <a:lstStyle/>
        <a:p>
          <a:pPr algn="ctr"/>
          <a:endParaRPr lang="en-US"/>
        </a:p>
      </dgm:t>
    </dgm:pt>
    <dgm:pt modelId="{860D6C8B-186C-472A-9698-A3317F1AD697}">
      <dgm:prSet phldrT="[Text]"/>
      <dgm:spPr/>
      <dgm:t>
        <a:bodyPr/>
        <a:lstStyle/>
        <a:p>
          <a:pPr algn="ctr"/>
          <a:r>
            <a:rPr lang="en-US"/>
            <a:t>Interactions</a:t>
          </a:r>
        </a:p>
      </dgm:t>
    </dgm:pt>
    <dgm:pt modelId="{AC0FC9DB-D26A-4078-AFE2-D45FE97D1252}" type="parTrans" cxnId="{EC85CEDE-F4D1-49AA-8B2E-116D3F73449B}">
      <dgm:prSet/>
      <dgm:spPr/>
      <dgm:t>
        <a:bodyPr/>
        <a:lstStyle/>
        <a:p>
          <a:pPr algn="ctr"/>
          <a:endParaRPr lang="en-US"/>
        </a:p>
      </dgm:t>
    </dgm:pt>
    <dgm:pt modelId="{3F47B13D-72CA-4A1C-9494-482D9DF64BE3}" type="sibTrans" cxnId="{EC85CEDE-F4D1-49AA-8B2E-116D3F73449B}">
      <dgm:prSet/>
      <dgm:spPr/>
      <dgm:t>
        <a:bodyPr/>
        <a:lstStyle/>
        <a:p>
          <a:pPr algn="ctr"/>
          <a:endParaRPr lang="en-US"/>
        </a:p>
      </dgm:t>
    </dgm:pt>
    <dgm:pt modelId="{0B3C24CA-E1BF-42E5-BFB3-831611BFFACF}">
      <dgm:prSet phldrT="[Text]"/>
      <dgm:spPr/>
      <dgm:t>
        <a:bodyPr/>
        <a:lstStyle/>
        <a:p>
          <a:pPr algn="ctr"/>
          <a:r>
            <a:rPr lang="en-US"/>
            <a:t>Topic Extraction</a:t>
          </a:r>
        </a:p>
      </dgm:t>
    </dgm:pt>
    <dgm:pt modelId="{3638CC08-E4C6-4E1A-9A10-B3BAFAA8DBEF}" type="parTrans" cxnId="{728D67AD-F048-4193-A503-673E90839D5A}">
      <dgm:prSet/>
      <dgm:spPr/>
      <dgm:t>
        <a:bodyPr/>
        <a:lstStyle/>
        <a:p>
          <a:pPr algn="ctr"/>
          <a:endParaRPr lang="en-US"/>
        </a:p>
      </dgm:t>
    </dgm:pt>
    <dgm:pt modelId="{4471869C-3289-47C7-85C6-CAD1AF043DAD}" type="sibTrans" cxnId="{728D67AD-F048-4193-A503-673E90839D5A}">
      <dgm:prSet/>
      <dgm:spPr/>
      <dgm:t>
        <a:bodyPr/>
        <a:lstStyle/>
        <a:p>
          <a:pPr algn="ctr"/>
          <a:endParaRPr lang="en-US"/>
        </a:p>
      </dgm:t>
    </dgm:pt>
    <dgm:pt modelId="{2C3F4108-80B7-4048-99EB-030D818711FA}">
      <dgm:prSet phldrT="[Text]"/>
      <dgm:spPr/>
      <dgm:t>
        <a:bodyPr/>
        <a:lstStyle/>
        <a:p>
          <a:pPr algn="ctr"/>
          <a:r>
            <a:rPr lang="en-US"/>
            <a:t>Public Interactions</a:t>
          </a:r>
        </a:p>
      </dgm:t>
    </dgm:pt>
    <dgm:pt modelId="{0D860DAC-7928-4986-9D1A-7A67AB3AB366}" type="parTrans" cxnId="{1D2D99B0-1376-4595-BB36-395B79A494B8}">
      <dgm:prSet/>
      <dgm:spPr/>
      <dgm:t>
        <a:bodyPr/>
        <a:lstStyle/>
        <a:p>
          <a:pPr algn="ctr"/>
          <a:endParaRPr lang="en-US"/>
        </a:p>
      </dgm:t>
    </dgm:pt>
    <dgm:pt modelId="{2398B9C4-740B-44C9-AD77-C4BC9498F8AE}" type="sibTrans" cxnId="{1D2D99B0-1376-4595-BB36-395B79A494B8}">
      <dgm:prSet/>
      <dgm:spPr/>
      <dgm:t>
        <a:bodyPr/>
        <a:lstStyle/>
        <a:p>
          <a:pPr algn="ctr"/>
          <a:endParaRPr lang="en-US"/>
        </a:p>
      </dgm:t>
    </dgm:pt>
    <dgm:pt modelId="{85FFDEAF-0BAB-4B62-B386-4E815FACE625}" type="pres">
      <dgm:prSet presAssocID="{089D2089-6F29-4561-A76D-9361536532C8}" presName="Name0" presStyleCnt="0">
        <dgm:presLayoutVars>
          <dgm:chPref val="1"/>
          <dgm:dir/>
          <dgm:animOne val="branch"/>
          <dgm:animLvl val="lvl"/>
          <dgm:resizeHandles/>
        </dgm:presLayoutVars>
      </dgm:prSet>
      <dgm:spPr/>
    </dgm:pt>
    <dgm:pt modelId="{44678B1B-5A1E-440C-8EB9-EBD160E1C5F2}" type="pres">
      <dgm:prSet presAssocID="{A04C7B3B-463D-4072-8B4C-9949EB18D036}" presName="vertOne" presStyleCnt="0"/>
      <dgm:spPr/>
    </dgm:pt>
    <dgm:pt modelId="{8C0348BB-C095-421B-9164-0366785F50FC}" type="pres">
      <dgm:prSet presAssocID="{A04C7B3B-463D-4072-8B4C-9949EB18D036}" presName="txOne" presStyleLbl="node0" presStyleIdx="0" presStyleCnt="1">
        <dgm:presLayoutVars>
          <dgm:chPref val="3"/>
        </dgm:presLayoutVars>
      </dgm:prSet>
      <dgm:spPr/>
    </dgm:pt>
    <dgm:pt modelId="{E41955D0-6959-4E2C-8553-134BC3EDC014}" type="pres">
      <dgm:prSet presAssocID="{A04C7B3B-463D-4072-8B4C-9949EB18D036}" presName="parTransOne" presStyleCnt="0"/>
      <dgm:spPr/>
    </dgm:pt>
    <dgm:pt modelId="{662BB0AC-C74E-4D1A-AA80-03C993EDCB1A}" type="pres">
      <dgm:prSet presAssocID="{A04C7B3B-463D-4072-8B4C-9949EB18D036}" presName="horzOne" presStyleCnt="0"/>
      <dgm:spPr/>
    </dgm:pt>
    <dgm:pt modelId="{3DEA5E06-F017-4389-980D-11CD39144B43}" type="pres">
      <dgm:prSet presAssocID="{A3FBCBCF-ACBC-4DDC-88E6-E5BCAFF4F732}" presName="vertTwo" presStyleCnt="0"/>
      <dgm:spPr/>
    </dgm:pt>
    <dgm:pt modelId="{E9220B7B-01B3-4E5F-99F5-E5A96A1325C0}" type="pres">
      <dgm:prSet presAssocID="{A3FBCBCF-ACBC-4DDC-88E6-E5BCAFF4F732}" presName="txTwo" presStyleLbl="node2" presStyleIdx="0" presStyleCnt="2">
        <dgm:presLayoutVars>
          <dgm:chPref val="3"/>
        </dgm:presLayoutVars>
      </dgm:prSet>
      <dgm:spPr/>
    </dgm:pt>
    <dgm:pt modelId="{DD7E69A0-4C0D-4175-8F16-7FC9F1747416}" type="pres">
      <dgm:prSet presAssocID="{A3FBCBCF-ACBC-4DDC-88E6-E5BCAFF4F732}" presName="parTransTwo" presStyleCnt="0"/>
      <dgm:spPr/>
    </dgm:pt>
    <dgm:pt modelId="{2D74814B-E755-4841-B686-93238062E4B8}" type="pres">
      <dgm:prSet presAssocID="{A3FBCBCF-ACBC-4DDC-88E6-E5BCAFF4F732}" presName="horzTwo" presStyleCnt="0"/>
      <dgm:spPr/>
    </dgm:pt>
    <dgm:pt modelId="{4B24E411-4102-4B95-AB54-9FECFFB8B07F}" type="pres">
      <dgm:prSet presAssocID="{F7B262AF-ADDF-4ABF-95FA-CADBD61D6398}" presName="vertThree" presStyleCnt="0"/>
      <dgm:spPr/>
    </dgm:pt>
    <dgm:pt modelId="{90FE508F-38DF-4F90-9DA6-A9FA992F9856}" type="pres">
      <dgm:prSet presAssocID="{F7B262AF-ADDF-4ABF-95FA-CADBD61D6398}" presName="txThree" presStyleLbl="node3" presStyleIdx="0" presStyleCnt="4">
        <dgm:presLayoutVars>
          <dgm:chPref val="3"/>
        </dgm:presLayoutVars>
      </dgm:prSet>
      <dgm:spPr/>
    </dgm:pt>
    <dgm:pt modelId="{9C52E913-5058-45E5-AC47-5EC7FABF0E14}" type="pres">
      <dgm:prSet presAssocID="{F7B262AF-ADDF-4ABF-95FA-CADBD61D6398}" presName="horzThree" presStyleCnt="0"/>
      <dgm:spPr/>
    </dgm:pt>
    <dgm:pt modelId="{F7FAA851-88E8-4741-A981-ADA0BEA7CA50}" type="pres">
      <dgm:prSet presAssocID="{592D957B-FC9B-414C-96FC-62EB5465FA19}" presName="sibSpaceThree" presStyleCnt="0"/>
      <dgm:spPr/>
    </dgm:pt>
    <dgm:pt modelId="{4452AF64-2A62-4644-BB70-19719A8B11E2}" type="pres">
      <dgm:prSet presAssocID="{68059E9F-0B0E-427F-906B-909036BBD5FA}" presName="vertThree" presStyleCnt="0"/>
      <dgm:spPr/>
    </dgm:pt>
    <dgm:pt modelId="{9653510D-6A91-41E6-9531-1EC93DEBFAAB}" type="pres">
      <dgm:prSet presAssocID="{68059E9F-0B0E-427F-906B-909036BBD5FA}" presName="txThree" presStyleLbl="node3" presStyleIdx="1" presStyleCnt="4">
        <dgm:presLayoutVars>
          <dgm:chPref val="3"/>
        </dgm:presLayoutVars>
      </dgm:prSet>
      <dgm:spPr/>
    </dgm:pt>
    <dgm:pt modelId="{4A839AFB-2EB5-4063-9F9D-A87BF36FE950}" type="pres">
      <dgm:prSet presAssocID="{68059E9F-0B0E-427F-906B-909036BBD5FA}" presName="horzThree" presStyleCnt="0"/>
      <dgm:spPr/>
    </dgm:pt>
    <dgm:pt modelId="{8E734573-EB0D-43D0-81B0-7C7F0E62F969}" type="pres">
      <dgm:prSet presAssocID="{512DDADB-2BB5-45A3-936E-D93A48E69BCF}" presName="sibSpaceTwo" presStyleCnt="0"/>
      <dgm:spPr/>
    </dgm:pt>
    <dgm:pt modelId="{CD2CDF27-27BF-45DD-BF8C-A353E8ECA7AB}" type="pres">
      <dgm:prSet presAssocID="{860D6C8B-186C-472A-9698-A3317F1AD697}" presName="vertTwo" presStyleCnt="0"/>
      <dgm:spPr/>
    </dgm:pt>
    <dgm:pt modelId="{A2628D3F-8CAA-412E-A4FA-5BA966F21377}" type="pres">
      <dgm:prSet presAssocID="{860D6C8B-186C-472A-9698-A3317F1AD697}" presName="txTwo" presStyleLbl="node2" presStyleIdx="1" presStyleCnt="2">
        <dgm:presLayoutVars>
          <dgm:chPref val="3"/>
        </dgm:presLayoutVars>
      </dgm:prSet>
      <dgm:spPr/>
    </dgm:pt>
    <dgm:pt modelId="{EFED446E-BA73-40BF-ABBE-4CF39DE56E4A}" type="pres">
      <dgm:prSet presAssocID="{860D6C8B-186C-472A-9698-A3317F1AD697}" presName="parTransTwo" presStyleCnt="0"/>
      <dgm:spPr/>
    </dgm:pt>
    <dgm:pt modelId="{37205FCF-4D17-4784-919B-419C506226EC}" type="pres">
      <dgm:prSet presAssocID="{860D6C8B-186C-472A-9698-A3317F1AD697}" presName="horzTwo" presStyleCnt="0"/>
      <dgm:spPr/>
    </dgm:pt>
    <dgm:pt modelId="{5A32CDA4-3024-48CC-B12A-7CE2A9E638BF}" type="pres">
      <dgm:prSet presAssocID="{0B3C24CA-E1BF-42E5-BFB3-831611BFFACF}" presName="vertThree" presStyleCnt="0"/>
      <dgm:spPr/>
    </dgm:pt>
    <dgm:pt modelId="{AF42DBEA-958C-4BCE-83B9-11BBAED79D44}" type="pres">
      <dgm:prSet presAssocID="{0B3C24CA-E1BF-42E5-BFB3-831611BFFACF}" presName="txThree" presStyleLbl="node3" presStyleIdx="2" presStyleCnt="4">
        <dgm:presLayoutVars>
          <dgm:chPref val="3"/>
        </dgm:presLayoutVars>
      </dgm:prSet>
      <dgm:spPr/>
    </dgm:pt>
    <dgm:pt modelId="{78892AC6-399C-467A-B417-1DD9720ADE25}" type="pres">
      <dgm:prSet presAssocID="{0B3C24CA-E1BF-42E5-BFB3-831611BFFACF}" presName="horzThree" presStyleCnt="0"/>
      <dgm:spPr/>
    </dgm:pt>
    <dgm:pt modelId="{6E2274B5-5925-4E4E-9BB2-D01DDA0D3C1E}" type="pres">
      <dgm:prSet presAssocID="{4471869C-3289-47C7-85C6-CAD1AF043DAD}" presName="sibSpaceThree" presStyleCnt="0"/>
      <dgm:spPr/>
    </dgm:pt>
    <dgm:pt modelId="{195069FB-BA17-4980-B5B5-0BF1777480F5}" type="pres">
      <dgm:prSet presAssocID="{2C3F4108-80B7-4048-99EB-030D818711FA}" presName="vertThree" presStyleCnt="0"/>
      <dgm:spPr/>
    </dgm:pt>
    <dgm:pt modelId="{CDA1C465-1F95-47B3-BE2A-C4ED9237C06B}" type="pres">
      <dgm:prSet presAssocID="{2C3F4108-80B7-4048-99EB-030D818711FA}" presName="txThree" presStyleLbl="node3" presStyleIdx="3" presStyleCnt="4">
        <dgm:presLayoutVars>
          <dgm:chPref val="3"/>
        </dgm:presLayoutVars>
      </dgm:prSet>
      <dgm:spPr/>
    </dgm:pt>
    <dgm:pt modelId="{20FD34AF-7683-49F4-9113-19059AF0FB97}" type="pres">
      <dgm:prSet presAssocID="{2C3F4108-80B7-4048-99EB-030D818711FA}" presName="horzThree" presStyleCnt="0"/>
      <dgm:spPr/>
    </dgm:pt>
  </dgm:ptLst>
  <dgm:cxnLst>
    <dgm:cxn modelId="{DA352500-AED5-4B25-A4B6-AD282456B80F}" type="presOf" srcId="{A3FBCBCF-ACBC-4DDC-88E6-E5BCAFF4F732}" destId="{E9220B7B-01B3-4E5F-99F5-E5A96A1325C0}" srcOrd="0" destOrd="0" presId="urn:microsoft.com/office/officeart/2005/8/layout/hierarchy4"/>
    <dgm:cxn modelId="{03C3A71A-398A-407A-9417-7B83441AABC9}" type="presOf" srcId="{0B3C24CA-E1BF-42E5-BFB3-831611BFFACF}" destId="{AF42DBEA-958C-4BCE-83B9-11BBAED79D44}" srcOrd="0" destOrd="0" presId="urn:microsoft.com/office/officeart/2005/8/layout/hierarchy4"/>
    <dgm:cxn modelId="{834BA39C-78C2-46FE-8BD3-F27522572240}" srcId="{A04C7B3B-463D-4072-8B4C-9949EB18D036}" destId="{A3FBCBCF-ACBC-4DDC-88E6-E5BCAFF4F732}" srcOrd="0" destOrd="0" parTransId="{0CFB6DEA-DA1B-4149-B1D7-38364BB6767E}" sibTransId="{512DDADB-2BB5-45A3-936E-D93A48E69BCF}"/>
    <dgm:cxn modelId="{133334A7-0178-419B-ACEA-16CE54B8C5DC}" type="presOf" srcId="{089D2089-6F29-4561-A76D-9361536532C8}" destId="{85FFDEAF-0BAB-4B62-B386-4E815FACE625}" srcOrd="0" destOrd="0" presId="urn:microsoft.com/office/officeart/2005/8/layout/hierarchy4"/>
    <dgm:cxn modelId="{728D67AD-F048-4193-A503-673E90839D5A}" srcId="{860D6C8B-186C-472A-9698-A3317F1AD697}" destId="{0B3C24CA-E1BF-42E5-BFB3-831611BFFACF}" srcOrd="0" destOrd="0" parTransId="{3638CC08-E4C6-4E1A-9A10-B3BAFAA8DBEF}" sibTransId="{4471869C-3289-47C7-85C6-CAD1AF043DAD}"/>
    <dgm:cxn modelId="{1D2D99B0-1376-4595-BB36-395B79A494B8}" srcId="{860D6C8B-186C-472A-9698-A3317F1AD697}" destId="{2C3F4108-80B7-4048-99EB-030D818711FA}" srcOrd="1" destOrd="0" parTransId="{0D860DAC-7928-4986-9D1A-7A67AB3AB366}" sibTransId="{2398B9C4-740B-44C9-AD77-C4BC9498F8AE}"/>
    <dgm:cxn modelId="{145A77BE-BCFD-421F-A153-AD1A7044346E}" type="presOf" srcId="{F7B262AF-ADDF-4ABF-95FA-CADBD61D6398}" destId="{90FE508F-38DF-4F90-9DA6-A9FA992F9856}" srcOrd="0" destOrd="0" presId="urn:microsoft.com/office/officeart/2005/8/layout/hierarchy4"/>
    <dgm:cxn modelId="{878AB6CC-8D77-4BA5-9E87-405BC130FCE3}" type="presOf" srcId="{A04C7B3B-463D-4072-8B4C-9949EB18D036}" destId="{8C0348BB-C095-421B-9164-0366785F50FC}" srcOrd="0" destOrd="0" presId="urn:microsoft.com/office/officeart/2005/8/layout/hierarchy4"/>
    <dgm:cxn modelId="{AF7447CE-E76F-493D-ABE9-1364DF755EAB}" srcId="{089D2089-6F29-4561-A76D-9361536532C8}" destId="{A04C7B3B-463D-4072-8B4C-9949EB18D036}" srcOrd="0" destOrd="0" parTransId="{0E18E606-65FA-4C73-8D2C-A5A99E782FB2}" sibTransId="{7F7807EE-1002-4335-B75F-ADF1F2F8B761}"/>
    <dgm:cxn modelId="{C1EE72D4-2681-4854-A4AF-2A94233C5F99}" srcId="{A3FBCBCF-ACBC-4DDC-88E6-E5BCAFF4F732}" destId="{F7B262AF-ADDF-4ABF-95FA-CADBD61D6398}" srcOrd="0" destOrd="0" parTransId="{4164E287-F10A-4B68-90C3-FEE31E3BFDC3}" sibTransId="{592D957B-FC9B-414C-96FC-62EB5465FA19}"/>
    <dgm:cxn modelId="{0CDD8FD7-0F0E-476D-BD5C-1B3692518957}" type="presOf" srcId="{68059E9F-0B0E-427F-906B-909036BBD5FA}" destId="{9653510D-6A91-41E6-9531-1EC93DEBFAAB}" srcOrd="0" destOrd="0" presId="urn:microsoft.com/office/officeart/2005/8/layout/hierarchy4"/>
    <dgm:cxn modelId="{EC85CEDE-F4D1-49AA-8B2E-116D3F73449B}" srcId="{A04C7B3B-463D-4072-8B4C-9949EB18D036}" destId="{860D6C8B-186C-472A-9698-A3317F1AD697}" srcOrd="1" destOrd="0" parTransId="{AC0FC9DB-D26A-4078-AFE2-D45FE97D1252}" sibTransId="{3F47B13D-72CA-4A1C-9494-482D9DF64BE3}"/>
    <dgm:cxn modelId="{DE7F94EE-938C-4C3F-9154-AD67576A6F5A}" srcId="{A3FBCBCF-ACBC-4DDC-88E6-E5BCAFF4F732}" destId="{68059E9F-0B0E-427F-906B-909036BBD5FA}" srcOrd="1" destOrd="0" parTransId="{5AF3C33B-D6C8-4B4B-98DD-466ACA692120}" sibTransId="{00F0EE3B-0F39-45D5-B7B1-9226346406E6}"/>
    <dgm:cxn modelId="{58A462F1-DDE5-423F-A244-8F800F2D0356}" type="presOf" srcId="{860D6C8B-186C-472A-9698-A3317F1AD697}" destId="{A2628D3F-8CAA-412E-A4FA-5BA966F21377}" srcOrd="0" destOrd="0" presId="urn:microsoft.com/office/officeart/2005/8/layout/hierarchy4"/>
    <dgm:cxn modelId="{F448B0F3-1118-4E3F-B3FE-93CD5A5782D8}" type="presOf" srcId="{2C3F4108-80B7-4048-99EB-030D818711FA}" destId="{CDA1C465-1F95-47B3-BE2A-C4ED9237C06B}" srcOrd="0" destOrd="0" presId="urn:microsoft.com/office/officeart/2005/8/layout/hierarchy4"/>
    <dgm:cxn modelId="{1FBB4BE0-4E6D-4AE0-AD38-32827E3AED4D}" type="presParOf" srcId="{85FFDEAF-0BAB-4B62-B386-4E815FACE625}" destId="{44678B1B-5A1E-440C-8EB9-EBD160E1C5F2}" srcOrd="0" destOrd="0" presId="urn:microsoft.com/office/officeart/2005/8/layout/hierarchy4"/>
    <dgm:cxn modelId="{3978AC1C-8A3C-4DCC-A50A-7CAE2E2E5993}" type="presParOf" srcId="{44678B1B-5A1E-440C-8EB9-EBD160E1C5F2}" destId="{8C0348BB-C095-421B-9164-0366785F50FC}" srcOrd="0" destOrd="0" presId="urn:microsoft.com/office/officeart/2005/8/layout/hierarchy4"/>
    <dgm:cxn modelId="{DAC42DD5-6DAE-450F-9833-86EF5043B9FE}" type="presParOf" srcId="{44678B1B-5A1E-440C-8EB9-EBD160E1C5F2}" destId="{E41955D0-6959-4E2C-8553-134BC3EDC014}" srcOrd="1" destOrd="0" presId="urn:microsoft.com/office/officeart/2005/8/layout/hierarchy4"/>
    <dgm:cxn modelId="{6AC2A4A2-2855-4F98-960B-EFD3C5446313}" type="presParOf" srcId="{44678B1B-5A1E-440C-8EB9-EBD160E1C5F2}" destId="{662BB0AC-C74E-4D1A-AA80-03C993EDCB1A}" srcOrd="2" destOrd="0" presId="urn:microsoft.com/office/officeart/2005/8/layout/hierarchy4"/>
    <dgm:cxn modelId="{15BD9EA9-634F-4600-9BAB-6EABF499ABA6}" type="presParOf" srcId="{662BB0AC-C74E-4D1A-AA80-03C993EDCB1A}" destId="{3DEA5E06-F017-4389-980D-11CD39144B43}" srcOrd="0" destOrd="0" presId="urn:microsoft.com/office/officeart/2005/8/layout/hierarchy4"/>
    <dgm:cxn modelId="{D65C3B20-F302-45B2-BF8D-57BB6C428C9E}" type="presParOf" srcId="{3DEA5E06-F017-4389-980D-11CD39144B43}" destId="{E9220B7B-01B3-4E5F-99F5-E5A96A1325C0}" srcOrd="0" destOrd="0" presId="urn:microsoft.com/office/officeart/2005/8/layout/hierarchy4"/>
    <dgm:cxn modelId="{9CEF40AE-1FC8-460E-94C9-42EDC57168E5}" type="presParOf" srcId="{3DEA5E06-F017-4389-980D-11CD39144B43}" destId="{DD7E69A0-4C0D-4175-8F16-7FC9F1747416}" srcOrd="1" destOrd="0" presId="urn:microsoft.com/office/officeart/2005/8/layout/hierarchy4"/>
    <dgm:cxn modelId="{877DE071-C2E5-483E-92BD-ACA236901C14}" type="presParOf" srcId="{3DEA5E06-F017-4389-980D-11CD39144B43}" destId="{2D74814B-E755-4841-B686-93238062E4B8}" srcOrd="2" destOrd="0" presId="urn:microsoft.com/office/officeart/2005/8/layout/hierarchy4"/>
    <dgm:cxn modelId="{9CC145E1-39D9-430A-A7D6-BA9DF4593FAF}" type="presParOf" srcId="{2D74814B-E755-4841-B686-93238062E4B8}" destId="{4B24E411-4102-4B95-AB54-9FECFFB8B07F}" srcOrd="0" destOrd="0" presId="urn:microsoft.com/office/officeart/2005/8/layout/hierarchy4"/>
    <dgm:cxn modelId="{DFFF806B-7B17-4BFE-8F8C-1442607126CA}" type="presParOf" srcId="{4B24E411-4102-4B95-AB54-9FECFFB8B07F}" destId="{90FE508F-38DF-4F90-9DA6-A9FA992F9856}" srcOrd="0" destOrd="0" presId="urn:microsoft.com/office/officeart/2005/8/layout/hierarchy4"/>
    <dgm:cxn modelId="{6D821D2B-0050-4BB1-A45E-073DF3E1D0A4}" type="presParOf" srcId="{4B24E411-4102-4B95-AB54-9FECFFB8B07F}" destId="{9C52E913-5058-45E5-AC47-5EC7FABF0E14}" srcOrd="1" destOrd="0" presId="urn:microsoft.com/office/officeart/2005/8/layout/hierarchy4"/>
    <dgm:cxn modelId="{EE2A15B8-E58D-42C3-8C44-5E544640AB0A}" type="presParOf" srcId="{2D74814B-E755-4841-B686-93238062E4B8}" destId="{F7FAA851-88E8-4741-A981-ADA0BEA7CA50}" srcOrd="1" destOrd="0" presId="urn:microsoft.com/office/officeart/2005/8/layout/hierarchy4"/>
    <dgm:cxn modelId="{8C091F08-CCE4-495C-B8EE-D13A8FF4E71B}" type="presParOf" srcId="{2D74814B-E755-4841-B686-93238062E4B8}" destId="{4452AF64-2A62-4644-BB70-19719A8B11E2}" srcOrd="2" destOrd="0" presId="urn:microsoft.com/office/officeart/2005/8/layout/hierarchy4"/>
    <dgm:cxn modelId="{3B47B1A9-FFAA-489A-8E5D-590A7346A7BD}" type="presParOf" srcId="{4452AF64-2A62-4644-BB70-19719A8B11E2}" destId="{9653510D-6A91-41E6-9531-1EC93DEBFAAB}" srcOrd="0" destOrd="0" presId="urn:microsoft.com/office/officeart/2005/8/layout/hierarchy4"/>
    <dgm:cxn modelId="{85CAA6C9-DDCD-49A8-8777-69A7D84FBFD9}" type="presParOf" srcId="{4452AF64-2A62-4644-BB70-19719A8B11E2}" destId="{4A839AFB-2EB5-4063-9F9D-A87BF36FE950}" srcOrd="1" destOrd="0" presId="urn:microsoft.com/office/officeart/2005/8/layout/hierarchy4"/>
    <dgm:cxn modelId="{28D878DE-4CF6-4D4E-9C71-9CB57402E481}" type="presParOf" srcId="{662BB0AC-C74E-4D1A-AA80-03C993EDCB1A}" destId="{8E734573-EB0D-43D0-81B0-7C7F0E62F969}" srcOrd="1" destOrd="0" presId="urn:microsoft.com/office/officeart/2005/8/layout/hierarchy4"/>
    <dgm:cxn modelId="{8CAACB0D-D7BF-45E7-87D7-9A1670A861E9}" type="presParOf" srcId="{662BB0AC-C74E-4D1A-AA80-03C993EDCB1A}" destId="{CD2CDF27-27BF-45DD-BF8C-A353E8ECA7AB}" srcOrd="2" destOrd="0" presId="urn:microsoft.com/office/officeart/2005/8/layout/hierarchy4"/>
    <dgm:cxn modelId="{D1C481B6-E9C7-42DC-AD2A-E49E97E12088}" type="presParOf" srcId="{CD2CDF27-27BF-45DD-BF8C-A353E8ECA7AB}" destId="{A2628D3F-8CAA-412E-A4FA-5BA966F21377}" srcOrd="0" destOrd="0" presId="urn:microsoft.com/office/officeart/2005/8/layout/hierarchy4"/>
    <dgm:cxn modelId="{172DCD50-F69C-45F7-ADA3-05CEE2545B2B}" type="presParOf" srcId="{CD2CDF27-27BF-45DD-BF8C-A353E8ECA7AB}" destId="{EFED446E-BA73-40BF-ABBE-4CF39DE56E4A}" srcOrd="1" destOrd="0" presId="urn:microsoft.com/office/officeart/2005/8/layout/hierarchy4"/>
    <dgm:cxn modelId="{E8782FE5-1A76-43A6-B483-5F6E64428176}" type="presParOf" srcId="{CD2CDF27-27BF-45DD-BF8C-A353E8ECA7AB}" destId="{37205FCF-4D17-4784-919B-419C506226EC}" srcOrd="2" destOrd="0" presId="urn:microsoft.com/office/officeart/2005/8/layout/hierarchy4"/>
    <dgm:cxn modelId="{A9C8C579-7C05-4A4F-AED4-20F9214ED255}" type="presParOf" srcId="{37205FCF-4D17-4784-919B-419C506226EC}" destId="{5A32CDA4-3024-48CC-B12A-7CE2A9E638BF}" srcOrd="0" destOrd="0" presId="urn:microsoft.com/office/officeart/2005/8/layout/hierarchy4"/>
    <dgm:cxn modelId="{824457A4-4DC7-408F-8368-45A5E0BED17A}" type="presParOf" srcId="{5A32CDA4-3024-48CC-B12A-7CE2A9E638BF}" destId="{AF42DBEA-958C-4BCE-83B9-11BBAED79D44}" srcOrd="0" destOrd="0" presId="urn:microsoft.com/office/officeart/2005/8/layout/hierarchy4"/>
    <dgm:cxn modelId="{9F367C5E-C770-4E60-9178-B08F119DE836}" type="presParOf" srcId="{5A32CDA4-3024-48CC-B12A-7CE2A9E638BF}" destId="{78892AC6-399C-467A-B417-1DD9720ADE25}" srcOrd="1" destOrd="0" presId="urn:microsoft.com/office/officeart/2005/8/layout/hierarchy4"/>
    <dgm:cxn modelId="{0B0D745A-8B20-4FCD-8782-94C6D165C75E}" type="presParOf" srcId="{37205FCF-4D17-4784-919B-419C506226EC}" destId="{6E2274B5-5925-4E4E-9BB2-D01DDA0D3C1E}" srcOrd="1" destOrd="0" presId="urn:microsoft.com/office/officeart/2005/8/layout/hierarchy4"/>
    <dgm:cxn modelId="{5466C16E-98E8-44AC-8F28-5194B8875600}" type="presParOf" srcId="{37205FCF-4D17-4784-919B-419C506226EC}" destId="{195069FB-BA17-4980-B5B5-0BF1777480F5}" srcOrd="2" destOrd="0" presId="urn:microsoft.com/office/officeart/2005/8/layout/hierarchy4"/>
    <dgm:cxn modelId="{4AA10F0E-7358-4B97-8A5A-D774DF8ABDCF}" type="presParOf" srcId="{195069FB-BA17-4980-B5B5-0BF1777480F5}" destId="{CDA1C465-1F95-47B3-BE2A-C4ED9237C06B}" srcOrd="0" destOrd="0" presId="urn:microsoft.com/office/officeart/2005/8/layout/hierarchy4"/>
    <dgm:cxn modelId="{F8646B1F-7EA0-40FC-90E0-B43DC898CE09}" type="presParOf" srcId="{195069FB-BA17-4980-B5B5-0BF1777480F5}" destId="{20FD34AF-7683-49F4-9113-19059AF0FB9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B4D73-3A47-4BE3-A4B7-22CF28BADC78}">
      <dsp:nvSpPr>
        <dsp:cNvPr id="0" name=""/>
        <dsp:cNvSpPr/>
      </dsp:nvSpPr>
      <dsp:spPr>
        <a:xfrm>
          <a:off x="3986111" y="1401180"/>
          <a:ext cx="1780961" cy="1540603"/>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Background</a:t>
          </a:r>
        </a:p>
      </dsp:txBody>
      <dsp:txXfrm>
        <a:off x="4281241" y="1656479"/>
        <a:ext cx="1190701" cy="1030005"/>
      </dsp:txXfrm>
    </dsp:sp>
    <dsp:sp modelId="{63406584-30C2-4E1B-9F81-CF381476FA05}">
      <dsp:nvSpPr>
        <dsp:cNvPr id="0" name=""/>
        <dsp:cNvSpPr/>
      </dsp:nvSpPr>
      <dsp:spPr>
        <a:xfrm>
          <a:off x="5101336" y="664105"/>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EC651-7CBA-498E-B821-510645E6158C}">
      <dsp:nvSpPr>
        <dsp:cNvPr id="0" name=""/>
        <dsp:cNvSpPr/>
      </dsp:nvSpPr>
      <dsp:spPr>
        <a:xfrm>
          <a:off x="4150164" y="0"/>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GIS</a:t>
          </a:r>
        </a:p>
      </dsp:txBody>
      <dsp:txXfrm>
        <a:off x="4392032" y="209244"/>
        <a:ext cx="975749" cy="844138"/>
      </dsp:txXfrm>
    </dsp:sp>
    <dsp:sp modelId="{28FE4A9E-CA42-4153-8F37-36485760F168}">
      <dsp:nvSpPr>
        <dsp:cNvPr id="0" name=""/>
        <dsp:cNvSpPr/>
      </dsp:nvSpPr>
      <dsp:spPr>
        <a:xfrm>
          <a:off x="5885555" y="1746481"/>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BE3E24-8B74-449C-A933-2E94E325E398}">
      <dsp:nvSpPr>
        <dsp:cNvPr id="0" name=""/>
        <dsp:cNvSpPr/>
      </dsp:nvSpPr>
      <dsp:spPr>
        <a:xfrm>
          <a:off x="5488681" y="776599"/>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Geospatial Analysis</a:t>
          </a:r>
        </a:p>
      </dsp:txBody>
      <dsp:txXfrm>
        <a:off x="5730549" y="985843"/>
        <a:ext cx="975749" cy="844138"/>
      </dsp:txXfrm>
    </dsp:sp>
    <dsp:sp modelId="{8D65DF80-ACFF-4158-B30E-61F96F8E784E}">
      <dsp:nvSpPr>
        <dsp:cNvPr id="0" name=""/>
        <dsp:cNvSpPr/>
      </dsp:nvSpPr>
      <dsp:spPr>
        <a:xfrm>
          <a:off x="5340786" y="2968279"/>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B5108-78C6-46A8-A9B7-B3772B6287DA}">
      <dsp:nvSpPr>
        <dsp:cNvPr id="0" name=""/>
        <dsp:cNvSpPr/>
      </dsp:nvSpPr>
      <dsp:spPr>
        <a:xfrm>
          <a:off x="5488681" y="2303305"/>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ArcGIS</a:t>
          </a:r>
        </a:p>
      </dsp:txBody>
      <dsp:txXfrm>
        <a:off x="5730549" y="2512549"/>
        <a:ext cx="975749" cy="844138"/>
      </dsp:txXfrm>
    </dsp:sp>
    <dsp:sp modelId="{B89F06FD-89D4-4060-930A-84DD2D36944A}">
      <dsp:nvSpPr>
        <dsp:cNvPr id="0" name=""/>
        <dsp:cNvSpPr/>
      </dsp:nvSpPr>
      <dsp:spPr>
        <a:xfrm>
          <a:off x="3989426" y="3095106"/>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9F58F-FD4F-4CAD-8DA8-38121B575B69}">
      <dsp:nvSpPr>
        <dsp:cNvPr id="0" name=""/>
        <dsp:cNvSpPr/>
      </dsp:nvSpPr>
      <dsp:spPr>
        <a:xfrm>
          <a:off x="4150164" y="3080773"/>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Text Mining</a:t>
          </a:r>
        </a:p>
      </dsp:txBody>
      <dsp:txXfrm>
        <a:off x="4392032" y="3290017"/>
        <a:ext cx="975749" cy="844138"/>
      </dsp:txXfrm>
    </dsp:sp>
    <dsp:sp modelId="{BFAA069B-4405-499C-9171-DC66B769C8B6}">
      <dsp:nvSpPr>
        <dsp:cNvPr id="0" name=""/>
        <dsp:cNvSpPr/>
      </dsp:nvSpPr>
      <dsp:spPr>
        <a:xfrm>
          <a:off x="3192363" y="2013165"/>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8AF14-6B8E-4368-896C-5A20077D8A89}">
      <dsp:nvSpPr>
        <dsp:cNvPr id="0" name=""/>
        <dsp:cNvSpPr/>
      </dsp:nvSpPr>
      <dsp:spPr>
        <a:xfrm>
          <a:off x="2805432" y="2304173"/>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Fuzzy Searching</a:t>
          </a:r>
        </a:p>
      </dsp:txBody>
      <dsp:txXfrm>
        <a:off x="3047300" y="2513417"/>
        <a:ext cx="975749" cy="844138"/>
      </dsp:txXfrm>
    </dsp:sp>
    <dsp:sp modelId="{D3029FF4-5165-406C-9054-32849A1B18BB}">
      <dsp:nvSpPr>
        <dsp:cNvPr id="0" name=""/>
        <dsp:cNvSpPr/>
      </dsp:nvSpPr>
      <dsp:spPr>
        <a:xfrm>
          <a:off x="2805432" y="774862"/>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Machine Learning</a:t>
          </a:r>
        </a:p>
      </dsp:txBody>
      <dsp:txXfrm>
        <a:off x="3047300" y="984106"/>
        <a:ext cx="975749" cy="84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B3366-982A-4335-8EA0-484B1453F26A}">
      <dsp:nvSpPr>
        <dsp:cNvPr id="0" name=""/>
        <dsp:cNvSpPr/>
      </dsp:nvSpPr>
      <dsp:spPr>
        <a:xfrm rot="5400000">
          <a:off x="-236132" y="240659"/>
          <a:ext cx="1574216" cy="1101951"/>
        </a:xfrm>
        <a:prstGeom prst="chevron">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b" anchorCtr="0">
          <a:noAutofit/>
        </a:bodyPr>
        <a:lstStyle/>
        <a:p>
          <a:pPr marL="0" lvl="0" indent="0" algn="ctr" defTabSz="622300">
            <a:lnSpc>
              <a:spcPct val="90000"/>
            </a:lnSpc>
            <a:spcBef>
              <a:spcPct val="0"/>
            </a:spcBef>
            <a:spcAft>
              <a:spcPct val="35000"/>
            </a:spcAft>
            <a:buNone/>
          </a:pPr>
          <a:r>
            <a:rPr lang="en-US" sz="1400" b="1" kern="1200" dirty="0"/>
            <a:t>Proposed Solutions</a:t>
          </a:r>
        </a:p>
      </dsp:txBody>
      <dsp:txXfrm rot="-5400000">
        <a:off x="1" y="555503"/>
        <a:ext cx="1101951" cy="472265"/>
      </dsp:txXfrm>
    </dsp:sp>
    <dsp:sp modelId="{227707C2-6E21-4255-AD75-F1D0E98D967C}">
      <dsp:nvSpPr>
        <dsp:cNvPr id="0" name=""/>
        <dsp:cNvSpPr/>
      </dsp:nvSpPr>
      <dsp:spPr>
        <a:xfrm rot="5400000">
          <a:off x="4916155" y="-3809677"/>
          <a:ext cx="1023240" cy="8651648"/>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Location Extraction</a:t>
          </a:r>
        </a:p>
        <a:p>
          <a:pPr marL="228600" lvl="1" indent="-228600" algn="l" defTabSz="1066800">
            <a:lnSpc>
              <a:spcPct val="90000"/>
            </a:lnSpc>
            <a:spcBef>
              <a:spcPct val="0"/>
            </a:spcBef>
            <a:spcAft>
              <a:spcPct val="15000"/>
            </a:spcAft>
            <a:buChar char="•"/>
          </a:pPr>
          <a:r>
            <a:rPr lang="en-US" sz="2400" kern="1200" dirty="0"/>
            <a:t>Unifying Languages</a:t>
          </a:r>
        </a:p>
      </dsp:txBody>
      <dsp:txXfrm rot="-5400000">
        <a:off x="1101951" y="54477"/>
        <a:ext cx="8601698" cy="923340"/>
      </dsp:txXfrm>
    </dsp:sp>
    <dsp:sp modelId="{355CC167-ABD1-4B3B-A69E-4F0C3A34D4DB}">
      <dsp:nvSpPr>
        <dsp:cNvPr id="0" name=""/>
        <dsp:cNvSpPr/>
      </dsp:nvSpPr>
      <dsp:spPr>
        <a:xfrm rot="5400000">
          <a:off x="-236132" y="1620724"/>
          <a:ext cx="1574216" cy="1101951"/>
        </a:xfrm>
        <a:prstGeom prst="chevron">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b="1" kern="1200" dirty="0"/>
        </a:p>
        <a:p>
          <a:pPr marL="0" lvl="0" indent="0" algn="ctr" defTabSz="622300">
            <a:lnSpc>
              <a:spcPct val="90000"/>
            </a:lnSpc>
            <a:spcBef>
              <a:spcPct val="0"/>
            </a:spcBef>
            <a:spcAft>
              <a:spcPct val="35000"/>
            </a:spcAft>
            <a:buNone/>
          </a:pPr>
          <a:r>
            <a:rPr lang="en-US" sz="1400" b="1" kern="1200" dirty="0"/>
            <a:t>Public Reactions Analysis</a:t>
          </a:r>
        </a:p>
      </dsp:txBody>
      <dsp:txXfrm rot="-5400000">
        <a:off x="1" y="1935568"/>
        <a:ext cx="1101951" cy="472265"/>
      </dsp:txXfrm>
    </dsp:sp>
    <dsp:sp modelId="{CF3F1DDC-2B0A-42D1-82B0-7D8EF3DF9A1A}">
      <dsp:nvSpPr>
        <dsp:cNvPr id="0" name=""/>
        <dsp:cNvSpPr/>
      </dsp:nvSpPr>
      <dsp:spPr>
        <a:xfrm rot="5400000">
          <a:off x="4915886" y="-2429343"/>
          <a:ext cx="1023778" cy="8651648"/>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Sentiment Analysis</a:t>
          </a:r>
        </a:p>
        <a:p>
          <a:pPr marL="228600" lvl="1" indent="-228600" algn="l" defTabSz="1066800">
            <a:lnSpc>
              <a:spcPct val="90000"/>
            </a:lnSpc>
            <a:spcBef>
              <a:spcPct val="0"/>
            </a:spcBef>
            <a:spcAft>
              <a:spcPct val="15000"/>
            </a:spcAft>
            <a:buChar char="•"/>
          </a:pPr>
          <a:r>
            <a:rPr lang="en-US" sz="2400" kern="1200" dirty="0"/>
            <a:t>Emotions Analysis</a:t>
          </a:r>
        </a:p>
      </dsp:txBody>
      <dsp:txXfrm rot="-5400000">
        <a:off x="1101952" y="1434568"/>
        <a:ext cx="8601671" cy="923824"/>
      </dsp:txXfrm>
    </dsp:sp>
    <dsp:sp modelId="{6621E88D-EFA2-4865-9EAE-8FB3FA17BD36}">
      <dsp:nvSpPr>
        <dsp:cNvPr id="0" name=""/>
        <dsp:cNvSpPr/>
      </dsp:nvSpPr>
      <dsp:spPr>
        <a:xfrm rot="5400000">
          <a:off x="-236132" y="3000789"/>
          <a:ext cx="1574216" cy="1101951"/>
        </a:xfrm>
        <a:prstGeom prst="chevron">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b="1" kern="1200" dirty="0"/>
        </a:p>
        <a:p>
          <a:pPr marL="0" lvl="0" indent="0" algn="ctr" defTabSz="622300">
            <a:lnSpc>
              <a:spcPct val="90000"/>
            </a:lnSpc>
            <a:spcBef>
              <a:spcPct val="0"/>
            </a:spcBef>
            <a:spcAft>
              <a:spcPct val="35000"/>
            </a:spcAft>
            <a:buNone/>
          </a:pPr>
          <a:r>
            <a:rPr lang="en-US" sz="1400" b="1" kern="1200" dirty="0"/>
            <a:t>Public Interactions Analysis</a:t>
          </a:r>
        </a:p>
      </dsp:txBody>
      <dsp:txXfrm rot="-5400000">
        <a:off x="1" y="3315633"/>
        <a:ext cx="1101951" cy="472265"/>
      </dsp:txXfrm>
    </dsp:sp>
    <dsp:sp modelId="{70F60062-01FF-42E4-9121-EDB7A7FC363C}">
      <dsp:nvSpPr>
        <dsp:cNvPr id="0" name=""/>
        <dsp:cNvSpPr/>
      </dsp:nvSpPr>
      <dsp:spPr>
        <a:xfrm rot="5400000">
          <a:off x="4916155" y="-1049547"/>
          <a:ext cx="1023240" cy="8651648"/>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Topics Extraction</a:t>
          </a:r>
        </a:p>
        <a:p>
          <a:pPr marL="228600" lvl="1" indent="-228600" algn="l" defTabSz="1066800">
            <a:lnSpc>
              <a:spcPct val="90000"/>
            </a:lnSpc>
            <a:spcBef>
              <a:spcPct val="0"/>
            </a:spcBef>
            <a:spcAft>
              <a:spcPct val="15000"/>
            </a:spcAft>
            <a:buChar char="•"/>
          </a:pPr>
          <a:r>
            <a:rPr lang="en-US" sz="2400" kern="1200" dirty="0"/>
            <a:t>Public Activity</a:t>
          </a:r>
        </a:p>
      </dsp:txBody>
      <dsp:txXfrm rot="-5400000">
        <a:off x="1101951" y="2814607"/>
        <a:ext cx="8601698" cy="923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2A5D2-0D94-46B6-AA5C-17AF0CD037BA}">
      <dsp:nvSpPr>
        <dsp:cNvPr id="0" name=""/>
        <dsp:cNvSpPr/>
      </dsp:nvSpPr>
      <dsp:spPr>
        <a:xfrm>
          <a:off x="2156519" y="1432619"/>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3000+ Locations Data</a:t>
          </a:r>
        </a:p>
      </dsp:txBody>
      <dsp:txXfrm>
        <a:off x="2306035" y="1582135"/>
        <a:ext cx="721928" cy="721928"/>
      </dsp:txXfrm>
    </dsp:sp>
    <dsp:sp modelId="{6FDC4DB0-581A-4A4D-8862-A47FF87781E3}">
      <dsp:nvSpPr>
        <dsp:cNvPr id="0" name=""/>
        <dsp:cNvSpPr/>
      </dsp:nvSpPr>
      <dsp:spPr>
        <a:xfrm rot="16200000">
          <a:off x="2558633" y="1060724"/>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591143" y="1162659"/>
        <a:ext cx="151713" cy="208276"/>
      </dsp:txXfrm>
    </dsp:sp>
    <dsp:sp modelId="{3001FA0D-6161-4418-8FC9-DFD538941EBE}">
      <dsp:nvSpPr>
        <dsp:cNvPr id="0" name=""/>
        <dsp:cNvSpPr/>
      </dsp:nvSpPr>
      <dsp:spPr>
        <a:xfrm>
          <a:off x="2156519" y="2727"/>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English names</a:t>
          </a:r>
        </a:p>
      </dsp:txBody>
      <dsp:txXfrm>
        <a:off x="2306035" y="152243"/>
        <a:ext cx="721928" cy="721928"/>
      </dsp:txXfrm>
    </dsp:sp>
    <dsp:sp modelId="{208AC354-F616-4AF6-A9D5-82B221A4AA5D}">
      <dsp:nvSpPr>
        <dsp:cNvPr id="0" name=""/>
        <dsp:cNvSpPr/>
      </dsp:nvSpPr>
      <dsp:spPr>
        <a:xfrm rot="19800000">
          <a:off x="3172482" y="1415130"/>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76838" y="1500810"/>
        <a:ext cx="151713" cy="208276"/>
      </dsp:txXfrm>
    </dsp:sp>
    <dsp:sp modelId="{B4F80622-21CB-4428-9269-F53922FCE900}">
      <dsp:nvSpPr>
        <dsp:cNvPr id="0" name=""/>
        <dsp:cNvSpPr/>
      </dsp:nvSpPr>
      <dsp:spPr>
        <a:xfrm>
          <a:off x="3394842" y="717673"/>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Arabic Names</a:t>
          </a:r>
        </a:p>
      </dsp:txBody>
      <dsp:txXfrm>
        <a:off x="3544358" y="867189"/>
        <a:ext cx="721928" cy="721928"/>
      </dsp:txXfrm>
    </dsp:sp>
    <dsp:sp modelId="{6858B450-0E09-4239-A256-79F28D8DA51B}">
      <dsp:nvSpPr>
        <dsp:cNvPr id="0" name=""/>
        <dsp:cNvSpPr/>
      </dsp:nvSpPr>
      <dsp:spPr>
        <a:xfrm rot="1800000">
          <a:off x="3172482" y="2123942"/>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76838" y="2177112"/>
        <a:ext cx="151713" cy="208276"/>
      </dsp:txXfrm>
    </dsp:sp>
    <dsp:sp modelId="{F8DCE198-C5CF-4843-8CB9-34862DA8B430}">
      <dsp:nvSpPr>
        <dsp:cNvPr id="0" name=""/>
        <dsp:cNvSpPr/>
      </dsp:nvSpPr>
      <dsp:spPr>
        <a:xfrm>
          <a:off x="3394842" y="2147565"/>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Latitude</a:t>
          </a:r>
        </a:p>
      </dsp:txBody>
      <dsp:txXfrm>
        <a:off x="3544358" y="2297081"/>
        <a:ext cx="721928" cy="721928"/>
      </dsp:txXfrm>
    </dsp:sp>
    <dsp:sp modelId="{552C0CF9-3617-4ED9-A4A7-C619EF3FC742}">
      <dsp:nvSpPr>
        <dsp:cNvPr id="0" name=""/>
        <dsp:cNvSpPr/>
      </dsp:nvSpPr>
      <dsp:spPr>
        <a:xfrm rot="5400000">
          <a:off x="2558633" y="2478348"/>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591143" y="2515263"/>
        <a:ext cx="151713" cy="208276"/>
      </dsp:txXfrm>
    </dsp:sp>
    <dsp:sp modelId="{9474F5A0-34E8-4DC0-99B5-A81C8B7384FE}">
      <dsp:nvSpPr>
        <dsp:cNvPr id="0" name=""/>
        <dsp:cNvSpPr/>
      </dsp:nvSpPr>
      <dsp:spPr>
        <a:xfrm>
          <a:off x="2156519" y="2862511"/>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Longitude</a:t>
          </a:r>
        </a:p>
      </dsp:txBody>
      <dsp:txXfrm>
        <a:off x="2306035" y="3012027"/>
        <a:ext cx="721928" cy="721928"/>
      </dsp:txXfrm>
    </dsp:sp>
    <dsp:sp modelId="{B303DCC5-167E-469D-BB8A-F8DD9B94184A}">
      <dsp:nvSpPr>
        <dsp:cNvPr id="0" name=""/>
        <dsp:cNvSpPr/>
      </dsp:nvSpPr>
      <dsp:spPr>
        <a:xfrm rot="9000000">
          <a:off x="1944784" y="2123942"/>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05448" y="2177112"/>
        <a:ext cx="151713" cy="208276"/>
      </dsp:txXfrm>
    </dsp:sp>
    <dsp:sp modelId="{B24E0EC7-C74C-4B89-9986-294510A36DFF}">
      <dsp:nvSpPr>
        <dsp:cNvPr id="0" name=""/>
        <dsp:cNvSpPr/>
      </dsp:nvSpPr>
      <dsp:spPr>
        <a:xfrm>
          <a:off x="918196" y="2147565"/>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Kadaa</a:t>
          </a:r>
          <a:endParaRPr lang="en-US" sz="1300" kern="1200" dirty="0"/>
        </a:p>
      </dsp:txBody>
      <dsp:txXfrm>
        <a:off x="1067712" y="2297081"/>
        <a:ext cx="721928" cy="721928"/>
      </dsp:txXfrm>
    </dsp:sp>
    <dsp:sp modelId="{CF5D9604-D101-41F7-B545-E76AFF33692E}">
      <dsp:nvSpPr>
        <dsp:cNvPr id="0" name=""/>
        <dsp:cNvSpPr/>
      </dsp:nvSpPr>
      <dsp:spPr>
        <a:xfrm rot="12600000">
          <a:off x="1944784" y="1415130"/>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05448" y="1500810"/>
        <a:ext cx="151713" cy="208276"/>
      </dsp:txXfrm>
    </dsp:sp>
    <dsp:sp modelId="{820C70DF-1D17-4DA5-932A-02C851C319BA}">
      <dsp:nvSpPr>
        <dsp:cNvPr id="0" name=""/>
        <dsp:cNvSpPr/>
      </dsp:nvSpPr>
      <dsp:spPr>
        <a:xfrm>
          <a:off x="918196" y="717673"/>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Mohafaza</a:t>
          </a:r>
          <a:endParaRPr lang="en-US" sz="1300" kern="1200" dirty="0"/>
        </a:p>
      </dsp:txBody>
      <dsp:txXfrm>
        <a:off x="1067712" y="867189"/>
        <a:ext cx="721928" cy="721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48BB-C095-421B-9164-0366785F50FC}">
      <dsp:nvSpPr>
        <dsp:cNvPr id="0" name=""/>
        <dsp:cNvSpPr/>
      </dsp:nvSpPr>
      <dsp:spPr>
        <a:xfrm>
          <a:off x="2531" y="2025"/>
          <a:ext cx="6852935"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Public Activity</a:t>
          </a:r>
        </a:p>
      </dsp:txBody>
      <dsp:txXfrm>
        <a:off x="37349" y="36843"/>
        <a:ext cx="6783299" cy="1119128"/>
      </dsp:txXfrm>
    </dsp:sp>
    <dsp:sp modelId="{E9220B7B-01B3-4E5F-99F5-E5A96A1325C0}">
      <dsp:nvSpPr>
        <dsp:cNvPr id="0" name=""/>
        <dsp:cNvSpPr/>
      </dsp:nvSpPr>
      <dsp:spPr>
        <a:xfrm>
          <a:off x="2531" y="1310617"/>
          <a:ext cx="3357412"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Reactions</a:t>
          </a:r>
        </a:p>
      </dsp:txBody>
      <dsp:txXfrm>
        <a:off x="37349" y="1345435"/>
        <a:ext cx="3287776" cy="1119128"/>
      </dsp:txXfrm>
    </dsp:sp>
    <dsp:sp modelId="{90FE508F-38DF-4F90-9DA6-A9FA992F9856}">
      <dsp:nvSpPr>
        <dsp:cNvPr id="0" name=""/>
        <dsp:cNvSpPr/>
      </dsp:nvSpPr>
      <dsp:spPr>
        <a:xfrm>
          <a:off x="2531"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Sentiment Analysis</a:t>
          </a:r>
        </a:p>
      </dsp:txBody>
      <dsp:txXfrm>
        <a:off x="37349" y="2654027"/>
        <a:ext cx="1574542" cy="1119128"/>
      </dsp:txXfrm>
    </dsp:sp>
    <dsp:sp modelId="{9653510D-6A91-41E6-9531-1EC93DEBFAAB}">
      <dsp:nvSpPr>
        <dsp:cNvPr id="0" name=""/>
        <dsp:cNvSpPr/>
      </dsp:nvSpPr>
      <dsp:spPr>
        <a:xfrm>
          <a:off x="1715765"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Emotion Analysis</a:t>
          </a:r>
        </a:p>
      </dsp:txBody>
      <dsp:txXfrm>
        <a:off x="1750583" y="2654027"/>
        <a:ext cx="1574542" cy="1119128"/>
      </dsp:txXfrm>
    </dsp:sp>
    <dsp:sp modelId="{A2628D3F-8CAA-412E-A4FA-5BA966F21377}">
      <dsp:nvSpPr>
        <dsp:cNvPr id="0" name=""/>
        <dsp:cNvSpPr/>
      </dsp:nvSpPr>
      <dsp:spPr>
        <a:xfrm>
          <a:off x="3498054" y="1310617"/>
          <a:ext cx="3357412"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Interactions</a:t>
          </a:r>
        </a:p>
      </dsp:txBody>
      <dsp:txXfrm>
        <a:off x="3532872" y="1345435"/>
        <a:ext cx="3287776" cy="1119128"/>
      </dsp:txXfrm>
    </dsp:sp>
    <dsp:sp modelId="{AF42DBEA-958C-4BCE-83B9-11BBAED79D44}">
      <dsp:nvSpPr>
        <dsp:cNvPr id="0" name=""/>
        <dsp:cNvSpPr/>
      </dsp:nvSpPr>
      <dsp:spPr>
        <a:xfrm>
          <a:off x="3498054"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Topic Extraction</a:t>
          </a:r>
        </a:p>
      </dsp:txBody>
      <dsp:txXfrm>
        <a:off x="3532872" y="2654027"/>
        <a:ext cx="1574542" cy="1119128"/>
      </dsp:txXfrm>
    </dsp:sp>
    <dsp:sp modelId="{CDA1C465-1F95-47B3-BE2A-C4ED9237C06B}">
      <dsp:nvSpPr>
        <dsp:cNvPr id="0" name=""/>
        <dsp:cNvSpPr/>
      </dsp:nvSpPr>
      <dsp:spPr>
        <a:xfrm>
          <a:off x="5211288"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Public Interactions</a:t>
          </a:r>
        </a:p>
      </dsp:txBody>
      <dsp:txXfrm>
        <a:off x="5246106" y="2654027"/>
        <a:ext cx="1574542" cy="111912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10/27/2020</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10/27/2020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10/27/2020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10/27/2020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10/27/2020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10/27/2020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10/27/2020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cap="none" dirty="0"/>
              <a:t>Improving Public Decisions During Covid-19 Using Geospatial Analysis On Social Media Data</a:t>
            </a:r>
          </a:p>
        </p:txBody>
      </p:sp>
      <p:sp>
        <p:nvSpPr>
          <p:cNvPr id="3" name="Subtitle 2"/>
          <p:cNvSpPr>
            <a:spLocks noGrp="1"/>
          </p:cNvSpPr>
          <p:nvPr>
            <p:ph type="subTitle" idx="1"/>
          </p:nvPr>
        </p:nvSpPr>
        <p:spPr/>
        <p:txBody>
          <a:bodyPr/>
          <a:lstStyle/>
          <a:p>
            <a:r>
              <a:rPr lang="en-US" dirty="0"/>
              <a:t>By Ali </a:t>
            </a:r>
            <a:r>
              <a:rPr lang="en-US" dirty="0" err="1"/>
              <a:t>Harakeh</a:t>
            </a: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32E5-FF23-454C-AA9C-3BB3F44C0197}"/>
              </a:ext>
            </a:extLst>
          </p:cNvPr>
          <p:cNvSpPr>
            <a:spLocks noGrp="1"/>
          </p:cNvSpPr>
          <p:nvPr>
            <p:ph type="title"/>
          </p:nvPr>
        </p:nvSpPr>
        <p:spPr/>
        <p:txBody>
          <a:bodyPr/>
          <a:lstStyle/>
          <a:p>
            <a:pPr algn="ctr"/>
            <a:r>
              <a:rPr lang="en-US" dirty="0"/>
              <a:t>Contribution (</a:t>
            </a:r>
            <a:r>
              <a:rPr lang="en-US" cap="none" dirty="0"/>
              <a:t>cont</a:t>
            </a:r>
            <a:r>
              <a:rPr lang="en-US" dirty="0"/>
              <a:t>.)</a:t>
            </a:r>
          </a:p>
        </p:txBody>
      </p:sp>
      <p:graphicFrame>
        <p:nvGraphicFramePr>
          <p:cNvPr id="7" name="Content Placeholder 6">
            <a:extLst>
              <a:ext uri="{FF2B5EF4-FFF2-40B4-BE49-F238E27FC236}">
                <a16:creationId xmlns:a16="http://schemas.microsoft.com/office/drawing/2014/main" id="{7D4D9EFA-7513-4688-BA07-5871075866B3}"/>
              </a:ext>
            </a:extLst>
          </p:cNvPr>
          <p:cNvGraphicFramePr>
            <a:graphicFrameLocks noGrp="1"/>
          </p:cNvGraphicFramePr>
          <p:nvPr>
            <p:ph idx="1"/>
            <p:extLst>
              <p:ext uri="{D42A27DB-BD31-4B8C-83A1-F6EECF244321}">
                <p14:modId xmlns:p14="http://schemas.microsoft.com/office/powerpoint/2010/main" val="820209767"/>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5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686300" cy="1325562"/>
          </a:xfrm>
        </p:spPr>
        <p:txBody>
          <a:bodyPr anchor="ctr">
            <a:normAutofit fontScale="90000"/>
          </a:bodyPr>
          <a:lstStyle/>
          <a:p>
            <a:pPr algn="ctr"/>
            <a:r>
              <a:rPr lang="en-US" dirty="0"/>
              <a:t>Contribution (</a:t>
            </a:r>
            <a:r>
              <a:rPr lang="en-US" cap="none" dirty="0"/>
              <a:t>cont</a:t>
            </a:r>
            <a:r>
              <a:rPr lang="en-US" dirty="0"/>
              <a:t>.)</a:t>
            </a:r>
            <a:br>
              <a:rPr lang="en-US" dirty="0"/>
            </a:br>
            <a:r>
              <a:rPr lang="en-US" sz="2800" cap="none" dirty="0">
                <a:solidFill>
                  <a:srgbClr val="0070C0"/>
                </a:solidFill>
              </a:rPr>
              <a:t>Location Extraction</a:t>
            </a:r>
            <a:endParaRPr lang="en-US" dirty="0">
              <a:solidFill>
                <a:srgbClr val="0070C0"/>
              </a:solidFill>
            </a:endParaRPr>
          </a:p>
        </p:txBody>
      </p:sp>
    </p:spTree>
    <p:extLst>
      <p:ext uri="{BB962C8B-B14F-4D97-AF65-F5344CB8AC3E}">
        <p14:creationId xmlns:p14="http://schemas.microsoft.com/office/powerpoint/2010/main" val="243719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Location Extraction</a:t>
            </a:r>
            <a:br>
              <a:rPr lang="en-US" dirty="0"/>
            </a:br>
            <a:r>
              <a:rPr lang="en-US" sz="3200" cap="none" dirty="0">
                <a:solidFill>
                  <a:srgbClr val="0070C0"/>
                </a:solidFill>
              </a:rPr>
              <a:t>Location Data</a:t>
            </a:r>
            <a:endParaRPr lang="en-US" dirty="0">
              <a:solidFill>
                <a:srgbClr val="0070C0"/>
              </a:solidFill>
            </a:endParaRPr>
          </a:p>
        </p:txBody>
      </p:sp>
      <p:graphicFrame>
        <p:nvGraphicFramePr>
          <p:cNvPr id="7" name="Content Placeholder 6">
            <a:extLst>
              <a:ext uri="{FF2B5EF4-FFF2-40B4-BE49-F238E27FC236}">
                <a16:creationId xmlns:a16="http://schemas.microsoft.com/office/drawing/2014/main" id="{E2A51DBE-5A4C-48B1-B2B0-ED865E6077F6}"/>
              </a:ext>
            </a:extLst>
          </p:cNvPr>
          <p:cNvGraphicFramePr>
            <a:graphicFrameLocks noGrp="1"/>
          </p:cNvGraphicFramePr>
          <p:nvPr>
            <p:ph idx="1"/>
            <p:extLst>
              <p:ext uri="{D42A27DB-BD31-4B8C-83A1-F6EECF244321}">
                <p14:modId xmlns:p14="http://schemas.microsoft.com/office/powerpoint/2010/main" val="661806069"/>
              </p:ext>
            </p:extLst>
          </p:nvPr>
        </p:nvGraphicFramePr>
        <p:xfrm>
          <a:off x="3427412" y="2057400"/>
          <a:ext cx="5334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048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7C1C2-3BCD-4C16-A851-C3D638A9A4ED}"/>
              </a:ext>
            </a:extLst>
          </p:cNvPr>
          <p:cNvSpPr>
            <a:spLocks noGrp="1"/>
          </p:cNvSpPr>
          <p:nvPr>
            <p:ph type="body" idx="1"/>
          </p:nvPr>
        </p:nvSpPr>
        <p:spPr/>
        <p:txBody>
          <a:bodyPr/>
          <a:lstStyle/>
          <a:p>
            <a:pPr algn="ctr"/>
            <a:r>
              <a:rPr lang="en-US" dirty="0"/>
              <a:t>Arabic &amp; Lebanese-Arabic</a:t>
            </a:r>
          </a:p>
        </p:txBody>
      </p:sp>
      <p:sp>
        <p:nvSpPr>
          <p:cNvPr id="4" name="Content Placeholder 3">
            <a:extLst>
              <a:ext uri="{FF2B5EF4-FFF2-40B4-BE49-F238E27FC236}">
                <a16:creationId xmlns:a16="http://schemas.microsoft.com/office/drawing/2014/main" id="{52F708FE-E890-4729-B460-FCB948431DB2}"/>
              </a:ext>
            </a:extLst>
          </p:cNvPr>
          <p:cNvSpPr>
            <a:spLocks noGrp="1"/>
          </p:cNvSpPr>
          <p:nvPr>
            <p:ph sz="half" idx="2"/>
          </p:nvPr>
        </p:nvSpPr>
        <p:spPr/>
        <p:txBody>
          <a:bodyPr/>
          <a:lstStyle/>
          <a:p>
            <a:pPr marL="342900" marR="0" lvl="0" indent="-342900" algn="just" rtl="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had the same location names.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prefix was often added before the location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Some Lebanese-Arabic location names often had slight characters differences.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4176E5AD-899A-4495-8A35-016E2003A620}"/>
              </a:ext>
            </a:extLst>
          </p:cNvPr>
          <p:cNvSpPr>
            <a:spLocks noGrp="1"/>
          </p:cNvSpPr>
          <p:nvPr>
            <p:ph type="body" sz="quarter" idx="3"/>
          </p:nvPr>
        </p:nvSpPr>
        <p:spPr/>
        <p:txBody>
          <a:bodyPr/>
          <a:lstStyle/>
          <a:p>
            <a:pPr algn="ctr"/>
            <a:r>
              <a:rPr lang="en-US" dirty="0"/>
              <a:t>English &amp; Lebanese English</a:t>
            </a:r>
          </a:p>
        </p:txBody>
      </p:sp>
      <p:sp>
        <p:nvSpPr>
          <p:cNvPr id="6" name="Content Placeholder 5">
            <a:extLst>
              <a:ext uri="{FF2B5EF4-FFF2-40B4-BE49-F238E27FC236}">
                <a16:creationId xmlns:a16="http://schemas.microsoft.com/office/drawing/2014/main" id="{E2B05A24-9189-4ECD-A25B-AE71CD0CC4F4}"/>
              </a:ext>
            </a:extLst>
          </p:cNvPr>
          <p:cNvSpPr>
            <a:spLocks noGrp="1"/>
          </p:cNvSpPr>
          <p:nvPr>
            <p:ph sz="quarter" idx="4"/>
          </p:nvPr>
        </p:nvSpPr>
        <p:spPr/>
        <p:txBody>
          <a:bodyPr/>
          <a:lstStyle/>
          <a:p>
            <a:pPr marL="342900" marR="0" lvl="0" indent="-342900" algn="just" rtl="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used the same letters but differed greatly in usage.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often had mismatched characters for the same location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There were many ways to write the Lebanese-English location names 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location names often had the same sound.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7" name="Title 1">
            <a:extLst>
              <a:ext uri="{FF2B5EF4-FFF2-40B4-BE49-F238E27FC236}">
                <a16:creationId xmlns:a16="http://schemas.microsoft.com/office/drawing/2014/main" id="{BEC70AD4-E59D-4E47-AD72-5AFDBCBC7978}"/>
              </a:ext>
            </a:extLst>
          </p:cNvPr>
          <p:cNvSpPr>
            <a:spLocks noGrp="1"/>
          </p:cNvSpPr>
          <p:nvPr>
            <p:ph type="title"/>
          </p:nvPr>
        </p:nvSpPr>
        <p:spPr>
          <a:xfrm>
            <a:off x="1217613" y="274638"/>
            <a:ext cx="9753600" cy="1325562"/>
          </a:xfrm>
        </p:spPr>
        <p:txBody>
          <a:bodyPr/>
          <a:lstStyle/>
          <a:p>
            <a:pPr algn="ctr"/>
            <a:r>
              <a:rPr lang="en-US" dirty="0"/>
              <a:t>Location Extraction </a:t>
            </a:r>
            <a:r>
              <a:rPr lang="en-US" cap="none" dirty="0"/>
              <a:t>(cont.)</a:t>
            </a:r>
            <a:br>
              <a:rPr lang="en-US" dirty="0"/>
            </a:br>
            <a:r>
              <a:rPr lang="en-US" sz="3200" cap="none" dirty="0">
                <a:solidFill>
                  <a:srgbClr val="0070C0"/>
                </a:solidFill>
              </a:rPr>
              <a:t>Extracting Locations</a:t>
            </a:r>
            <a:endParaRPr lang="en-US" dirty="0">
              <a:solidFill>
                <a:srgbClr val="0070C0"/>
              </a:solidFill>
            </a:endParaRPr>
          </a:p>
        </p:txBody>
      </p:sp>
    </p:spTree>
    <p:extLst>
      <p:ext uri="{BB962C8B-B14F-4D97-AF65-F5344CB8AC3E}">
        <p14:creationId xmlns:p14="http://schemas.microsoft.com/office/powerpoint/2010/main" val="9985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7C1C2-3BCD-4C16-A851-C3D638A9A4ED}"/>
              </a:ext>
            </a:extLst>
          </p:cNvPr>
          <p:cNvSpPr>
            <a:spLocks noGrp="1"/>
          </p:cNvSpPr>
          <p:nvPr>
            <p:ph type="body" idx="1"/>
          </p:nvPr>
        </p:nvSpPr>
        <p:spPr/>
        <p:txBody>
          <a:bodyPr/>
          <a:lstStyle/>
          <a:p>
            <a:pPr algn="ctr"/>
            <a:r>
              <a:rPr lang="en-US" dirty="0"/>
              <a:t>Arabic &amp; Lebanese-Arabic</a:t>
            </a:r>
          </a:p>
        </p:txBody>
      </p:sp>
      <p:graphicFrame>
        <p:nvGraphicFramePr>
          <p:cNvPr id="2" name="Content Placeholder 1">
            <a:extLst>
              <a:ext uri="{FF2B5EF4-FFF2-40B4-BE49-F238E27FC236}">
                <a16:creationId xmlns:a16="http://schemas.microsoft.com/office/drawing/2014/main" id="{9DB12D8A-D084-4867-B19C-1448CFCA787A}"/>
              </a:ext>
            </a:extLst>
          </p:cNvPr>
          <p:cNvGraphicFramePr>
            <a:graphicFrameLocks noGrp="1"/>
          </p:cNvGraphicFramePr>
          <p:nvPr>
            <p:ph sz="half" idx="2"/>
            <p:extLst>
              <p:ext uri="{D42A27DB-BD31-4B8C-83A1-F6EECF244321}">
                <p14:modId xmlns:p14="http://schemas.microsoft.com/office/powerpoint/2010/main" val="1290702015"/>
              </p:ext>
            </p:extLst>
          </p:nvPr>
        </p:nvGraphicFramePr>
        <p:xfrm>
          <a:off x="1598612" y="2673286"/>
          <a:ext cx="4190999" cy="2377314"/>
        </p:xfrm>
        <a:graphic>
          <a:graphicData uri="http://schemas.openxmlformats.org/drawingml/2006/table">
            <a:tbl>
              <a:tblPr firstRow="1" firstCol="1" bandRow="1">
                <a:tableStyleId>{9D7B26C5-4107-4FEC-AEDC-1716B250A1EF}</a:tableStyleId>
              </a:tblPr>
              <a:tblGrid>
                <a:gridCol w="797966">
                  <a:extLst>
                    <a:ext uri="{9D8B030D-6E8A-4147-A177-3AD203B41FA5}">
                      <a16:colId xmlns:a16="http://schemas.microsoft.com/office/drawing/2014/main" val="768837623"/>
                    </a:ext>
                  </a:extLst>
                </a:gridCol>
                <a:gridCol w="986561">
                  <a:extLst>
                    <a:ext uri="{9D8B030D-6E8A-4147-A177-3AD203B41FA5}">
                      <a16:colId xmlns:a16="http://schemas.microsoft.com/office/drawing/2014/main" val="1277266502"/>
                    </a:ext>
                  </a:extLst>
                </a:gridCol>
                <a:gridCol w="1113968">
                  <a:extLst>
                    <a:ext uri="{9D8B030D-6E8A-4147-A177-3AD203B41FA5}">
                      <a16:colId xmlns:a16="http://schemas.microsoft.com/office/drawing/2014/main" val="2572163414"/>
                    </a:ext>
                  </a:extLst>
                </a:gridCol>
                <a:gridCol w="1292504">
                  <a:extLst>
                    <a:ext uri="{9D8B030D-6E8A-4147-A177-3AD203B41FA5}">
                      <a16:colId xmlns:a16="http://schemas.microsoft.com/office/drawing/2014/main" val="2851213716"/>
                    </a:ext>
                  </a:extLst>
                </a:gridCol>
              </a:tblGrid>
              <a:tr h="466049">
                <a:tc>
                  <a:txBody>
                    <a:bodyPr/>
                    <a:lstStyle/>
                    <a:p>
                      <a:pPr marL="0" marR="0" algn="ctr">
                        <a:lnSpc>
                          <a:spcPct val="115000"/>
                        </a:lnSpc>
                        <a:spcBef>
                          <a:spcPts val="0"/>
                        </a:spcBef>
                        <a:spcAft>
                          <a:spcPts val="600"/>
                        </a:spcAft>
                      </a:pPr>
                      <a:r>
                        <a:rPr lang="en-US" sz="1800" dirty="0">
                          <a:effectLst/>
                          <a:latin typeface="+mn-lt"/>
                        </a:rPr>
                        <a:t>Word</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Problem</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Location Result</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Method</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835654292"/>
                  </a:ext>
                </a:extLst>
              </a:tr>
              <a:tr h="344103">
                <a:tc>
                  <a:txBody>
                    <a:bodyPr/>
                    <a:lstStyle/>
                    <a:p>
                      <a:pPr marL="0" marR="0" algn="ctr">
                        <a:lnSpc>
                          <a:spcPct val="115000"/>
                        </a:lnSpc>
                        <a:spcBef>
                          <a:spcPts val="0"/>
                        </a:spcBef>
                        <a:spcAft>
                          <a:spcPts val="600"/>
                        </a:spcAft>
                      </a:pPr>
                      <a:r>
                        <a:rPr lang="ar-LB" sz="1400" b="0" dirty="0">
                          <a:effectLst/>
                          <a:latin typeface="+mn-lt"/>
                        </a:rPr>
                        <a:t>ببيروت</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Prefix “</a:t>
                      </a:r>
                      <a:r>
                        <a:rPr lang="ar-LB" sz="1400" b="0" dirty="0">
                          <a:effectLst/>
                          <a:latin typeface="+mn-lt"/>
                        </a:rPr>
                        <a:t>ب</a:t>
                      </a:r>
                      <a:r>
                        <a:rPr lang="en-US" sz="1400" b="0" dirty="0">
                          <a:effectLst/>
                          <a:latin typeface="+mn-lt"/>
                        </a:rPr>
                        <a: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ar-SA" sz="1400" b="0">
                          <a:effectLst/>
                          <a:latin typeface="+mn-lt"/>
                        </a:rPr>
                        <a:t>بيروت</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a:effectLst/>
                          <a:latin typeface="+mn-lt"/>
                        </a:rPr>
                        <a:t>Partial sub-string search</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824560057"/>
                  </a:ext>
                </a:extLst>
              </a:tr>
              <a:tr h="762807">
                <a:tc>
                  <a:txBody>
                    <a:bodyPr/>
                    <a:lstStyle/>
                    <a:p>
                      <a:pPr marL="0" marR="0" algn="ctr">
                        <a:lnSpc>
                          <a:spcPct val="115000"/>
                        </a:lnSpc>
                        <a:spcBef>
                          <a:spcPts val="0"/>
                        </a:spcBef>
                        <a:spcAft>
                          <a:spcPts val="600"/>
                        </a:spcAft>
                      </a:pPr>
                      <a:r>
                        <a:rPr lang="ar-LB" sz="1400" b="0" dirty="0">
                          <a:effectLst/>
                          <a:latin typeface="+mn-lt"/>
                        </a:rPr>
                        <a:t>تل اخضر</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Missing “</a:t>
                      </a:r>
                      <a:r>
                        <a:rPr lang="ar-SA" sz="1400" b="0" dirty="0">
                          <a:effectLst/>
                          <a:latin typeface="+mn-lt"/>
                        </a:rPr>
                        <a:t>ال</a:t>
                      </a:r>
                      <a:r>
                        <a:rPr lang="en-US" sz="1400" b="0" dirty="0">
                          <a:effectLst/>
                          <a:latin typeface="+mn-lt"/>
                        </a:rPr>
                        <a:t>” in “</a:t>
                      </a:r>
                      <a:r>
                        <a:rPr lang="ar-SA" sz="1400" b="0" dirty="0">
                          <a:effectLst/>
                          <a:latin typeface="+mn-lt"/>
                        </a:rPr>
                        <a:t>اخضر</a:t>
                      </a:r>
                      <a:r>
                        <a:rPr lang="en-US" sz="1400" b="0" dirty="0">
                          <a:effectLst/>
                          <a:latin typeface="+mn-lt"/>
                        </a:rPr>
                        <a: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ar-SA" sz="1400" b="0" dirty="0">
                          <a:effectLst/>
                          <a:latin typeface="+mn-lt"/>
                        </a:rPr>
                        <a:t>تل الاخضر</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err="1">
                          <a:effectLst/>
                          <a:latin typeface="+mn-lt"/>
                        </a:rPr>
                        <a:t>Levenshtein</a:t>
                      </a:r>
                      <a:r>
                        <a:rPr lang="en-US" sz="1400" b="0" dirty="0">
                          <a:effectLst/>
                          <a:latin typeface="+mn-lt"/>
                        </a:rPr>
                        <a:t> Distance Formula (Edit Distance)</a:t>
                      </a:r>
                    </a:p>
                    <a:p>
                      <a:pPr marL="0" marR="0" algn="ctr">
                        <a:lnSpc>
                          <a:spcPct val="115000"/>
                        </a:lnSpc>
                        <a:spcBef>
                          <a:spcPts val="0"/>
                        </a:spcBef>
                        <a:spcAft>
                          <a:spcPts val="600"/>
                        </a:spcAft>
                      </a:pPr>
                      <a:r>
                        <a:rPr lang="en-US" sz="1400" b="0" dirty="0">
                          <a:effectLst/>
                          <a:latin typeface="+mn-lt"/>
                        </a:rPr>
                        <a:t> </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843942648"/>
                  </a:ext>
                </a:extLst>
              </a:tr>
            </a:tbl>
          </a:graphicData>
        </a:graphic>
      </p:graphicFrame>
      <p:sp>
        <p:nvSpPr>
          <p:cNvPr id="5" name="Text Placeholder 4">
            <a:extLst>
              <a:ext uri="{FF2B5EF4-FFF2-40B4-BE49-F238E27FC236}">
                <a16:creationId xmlns:a16="http://schemas.microsoft.com/office/drawing/2014/main" id="{4176E5AD-899A-4495-8A35-016E2003A620}"/>
              </a:ext>
            </a:extLst>
          </p:cNvPr>
          <p:cNvSpPr>
            <a:spLocks noGrp="1"/>
          </p:cNvSpPr>
          <p:nvPr>
            <p:ph type="body" sz="quarter" idx="3"/>
          </p:nvPr>
        </p:nvSpPr>
        <p:spPr/>
        <p:txBody>
          <a:bodyPr/>
          <a:lstStyle/>
          <a:p>
            <a:pPr algn="ctr"/>
            <a:r>
              <a:rPr lang="en-US" dirty="0"/>
              <a:t>English &amp; Lebanese English</a:t>
            </a:r>
          </a:p>
        </p:txBody>
      </p:sp>
      <p:graphicFrame>
        <p:nvGraphicFramePr>
          <p:cNvPr id="8" name="Content Placeholder 7">
            <a:extLst>
              <a:ext uri="{FF2B5EF4-FFF2-40B4-BE49-F238E27FC236}">
                <a16:creationId xmlns:a16="http://schemas.microsoft.com/office/drawing/2014/main" id="{EAB492B0-47DD-4601-A41B-1B2D1A35A647}"/>
              </a:ext>
            </a:extLst>
          </p:cNvPr>
          <p:cNvGraphicFramePr>
            <a:graphicFrameLocks noGrp="1"/>
          </p:cNvGraphicFramePr>
          <p:nvPr>
            <p:ph sz="quarter" idx="4"/>
            <p:extLst>
              <p:ext uri="{D42A27DB-BD31-4B8C-83A1-F6EECF244321}">
                <p14:modId xmlns:p14="http://schemas.microsoft.com/office/powerpoint/2010/main" val="3379934263"/>
              </p:ext>
            </p:extLst>
          </p:nvPr>
        </p:nvGraphicFramePr>
        <p:xfrm>
          <a:off x="6323012" y="2667000"/>
          <a:ext cx="4709160" cy="1661846"/>
        </p:xfrm>
        <a:graphic>
          <a:graphicData uri="http://schemas.openxmlformats.org/drawingml/2006/table">
            <a:tbl>
              <a:tblPr firstRow="1" firstCol="1" bandRow="1">
                <a:tableStyleId>{9D7B26C5-4107-4FEC-AEDC-1716B250A1EF}</a:tableStyleId>
              </a:tblPr>
              <a:tblGrid>
                <a:gridCol w="2362200">
                  <a:extLst>
                    <a:ext uri="{9D8B030D-6E8A-4147-A177-3AD203B41FA5}">
                      <a16:colId xmlns:a16="http://schemas.microsoft.com/office/drawing/2014/main" val="3146256008"/>
                    </a:ext>
                  </a:extLst>
                </a:gridCol>
                <a:gridCol w="2346960">
                  <a:extLst>
                    <a:ext uri="{9D8B030D-6E8A-4147-A177-3AD203B41FA5}">
                      <a16:colId xmlns:a16="http://schemas.microsoft.com/office/drawing/2014/main" val="2117031357"/>
                    </a:ext>
                  </a:extLst>
                </a:gridCol>
              </a:tblGrid>
              <a:tr h="381000">
                <a:tc>
                  <a:txBody>
                    <a:bodyPr/>
                    <a:lstStyle/>
                    <a:p>
                      <a:pPr marL="0" marR="0" algn="ctr">
                        <a:lnSpc>
                          <a:spcPct val="115000"/>
                        </a:lnSpc>
                        <a:spcBef>
                          <a:spcPts val="0"/>
                        </a:spcBef>
                        <a:spcAft>
                          <a:spcPts val="600"/>
                        </a:spcAft>
                      </a:pPr>
                      <a:r>
                        <a:rPr lang="en-US" sz="1800" dirty="0">
                          <a:effectLst/>
                          <a:latin typeface="+mn-lt"/>
                        </a:rPr>
                        <a:t>Word</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4-digit Soundex Codex</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297154341"/>
                  </a:ext>
                </a:extLst>
              </a:tr>
              <a:tr h="320984">
                <a:tc>
                  <a:txBody>
                    <a:bodyPr/>
                    <a:lstStyle/>
                    <a:p>
                      <a:pPr marL="0" marR="0" algn="ctr">
                        <a:lnSpc>
                          <a:spcPct val="115000"/>
                        </a:lnSpc>
                        <a:spcBef>
                          <a:spcPts val="0"/>
                        </a:spcBef>
                        <a:spcAft>
                          <a:spcPts val="600"/>
                        </a:spcAft>
                      </a:pPr>
                      <a:r>
                        <a:rPr lang="en-US" sz="1400" b="0" dirty="0">
                          <a:effectLst/>
                          <a:latin typeface="+mn-lt"/>
                        </a:rPr>
                        <a:t>Beirut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a:effectLst/>
                          <a:latin typeface="+mn-lt"/>
                        </a:rPr>
                        <a:t>B630</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827559806"/>
                  </a:ext>
                </a:extLst>
              </a:tr>
              <a:tr h="320984">
                <a:tc>
                  <a:txBody>
                    <a:bodyPr/>
                    <a:lstStyle/>
                    <a:p>
                      <a:pPr marL="0" marR="0" algn="ctr">
                        <a:lnSpc>
                          <a:spcPct val="115000"/>
                        </a:lnSpc>
                        <a:spcBef>
                          <a:spcPts val="0"/>
                        </a:spcBef>
                        <a:spcAft>
                          <a:spcPts val="600"/>
                        </a:spcAft>
                      </a:pPr>
                      <a:r>
                        <a:rPr lang="en-US" sz="1400" b="0" dirty="0" err="1">
                          <a:effectLst/>
                          <a:latin typeface="+mn-lt"/>
                        </a:rPr>
                        <a:t>Beyrut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B630</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371269345"/>
                  </a:ext>
                </a:extLst>
              </a:tr>
              <a:tr h="320984">
                <a:tc>
                  <a:txBody>
                    <a:bodyPr/>
                    <a:lstStyle/>
                    <a:p>
                      <a:pPr marL="0" marR="0" algn="ctr">
                        <a:lnSpc>
                          <a:spcPct val="115000"/>
                        </a:lnSpc>
                        <a:spcBef>
                          <a:spcPts val="0"/>
                        </a:spcBef>
                        <a:spcAft>
                          <a:spcPts val="600"/>
                        </a:spcAft>
                      </a:pPr>
                      <a:r>
                        <a:rPr lang="en-US" sz="1400" b="0" dirty="0" err="1">
                          <a:effectLst/>
                          <a:latin typeface="+mn-lt"/>
                        </a:rPr>
                        <a:t>Beyrouth</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B630</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972557492"/>
                  </a:ext>
                </a:extLst>
              </a:tr>
              <a:tr h="317894">
                <a:tc>
                  <a:txBody>
                    <a:bodyPr/>
                    <a:lstStyle/>
                    <a:p>
                      <a:pPr marL="0" marR="0" algn="ctr">
                        <a:lnSpc>
                          <a:spcPct val="115000"/>
                        </a:lnSpc>
                        <a:spcBef>
                          <a:spcPts val="0"/>
                        </a:spcBef>
                        <a:spcAft>
                          <a:spcPts val="600"/>
                        </a:spcAft>
                      </a:pPr>
                      <a:r>
                        <a:rPr lang="ar-SA" sz="1400" b="0">
                          <a:effectLst/>
                          <a:latin typeface="+mn-lt"/>
                        </a:rPr>
                        <a:t>بيروت</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000</a:t>
                      </a:r>
                      <a:r>
                        <a:rPr lang="ar-LB" sz="1400" b="0" dirty="0">
                          <a:effectLst/>
                          <a:latin typeface="+mn-lt"/>
                        </a:rPr>
                        <a:t>ب</a:t>
                      </a:r>
                      <a:r>
                        <a:rPr lang="en-US" sz="1400" b="0" dirty="0">
                          <a:effectLst/>
                          <a:latin typeface="+mn-lt"/>
                        </a:rPr>
                        <a:t> (Doesn’t work for Arabic)</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14798398"/>
                  </a:ext>
                </a:extLst>
              </a:tr>
            </a:tbl>
          </a:graphicData>
        </a:graphic>
      </p:graphicFrame>
      <p:sp>
        <p:nvSpPr>
          <p:cNvPr id="7" name="Title 1">
            <a:extLst>
              <a:ext uri="{FF2B5EF4-FFF2-40B4-BE49-F238E27FC236}">
                <a16:creationId xmlns:a16="http://schemas.microsoft.com/office/drawing/2014/main" id="{BEC70AD4-E59D-4E47-AD72-5AFDBCBC7978}"/>
              </a:ext>
            </a:extLst>
          </p:cNvPr>
          <p:cNvSpPr>
            <a:spLocks noGrp="1"/>
          </p:cNvSpPr>
          <p:nvPr>
            <p:ph type="title"/>
          </p:nvPr>
        </p:nvSpPr>
        <p:spPr>
          <a:xfrm>
            <a:off x="1217613" y="274638"/>
            <a:ext cx="9753600" cy="1325562"/>
          </a:xfrm>
        </p:spPr>
        <p:txBody>
          <a:bodyPr/>
          <a:lstStyle/>
          <a:p>
            <a:pPr algn="ctr"/>
            <a:r>
              <a:rPr lang="en-US" dirty="0"/>
              <a:t>Location Extraction </a:t>
            </a:r>
            <a:r>
              <a:rPr lang="en-US" cap="none" dirty="0"/>
              <a:t>(cont.)</a:t>
            </a:r>
            <a:br>
              <a:rPr lang="en-US" dirty="0"/>
            </a:br>
            <a:r>
              <a:rPr lang="en-US" sz="3200" cap="none" dirty="0">
                <a:solidFill>
                  <a:srgbClr val="0070C0"/>
                </a:solidFill>
              </a:rPr>
              <a:t>Extracting Locations (cont.)</a:t>
            </a:r>
            <a:endParaRPr lang="en-US" dirty="0">
              <a:solidFill>
                <a:srgbClr val="0070C0"/>
              </a:solidFill>
            </a:endParaRPr>
          </a:p>
        </p:txBody>
      </p:sp>
      <p:graphicFrame>
        <p:nvGraphicFramePr>
          <p:cNvPr id="9" name="Table 8">
            <a:extLst>
              <a:ext uri="{FF2B5EF4-FFF2-40B4-BE49-F238E27FC236}">
                <a16:creationId xmlns:a16="http://schemas.microsoft.com/office/drawing/2014/main" id="{3BF0933D-F732-4036-80A4-45842AD4A163}"/>
              </a:ext>
            </a:extLst>
          </p:cNvPr>
          <p:cNvGraphicFramePr>
            <a:graphicFrameLocks noGrp="1"/>
          </p:cNvGraphicFramePr>
          <p:nvPr>
            <p:extLst>
              <p:ext uri="{D42A27DB-BD31-4B8C-83A1-F6EECF244321}">
                <p14:modId xmlns:p14="http://schemas.microsoft.com/office/powerpoint/2010/main" val="142960792"/>
              </p:ext>
            </p:extLst>
          </p:nvPr>
        </p:nvGraphicFramePr>
        <p:xfrm>
          <a:off x="6323012" y="4556182"/>
          <a:ext cx="4709159" cy="1692216"/>
        </p:xfrm>
        <a:graphic>
          <a:graphicData uri="http://schemas.openxmlformats.org/drawingml/2006/table">
            <a:tbl>
              <a:tblPr firstRow="1" firstCol="1" bandRow="1">
                <a:tableStyleId>{9D7B26C5-4107-4FEC-AEDC-1716B250A1EF}</a:tableStyleId>
              </a:tblPr>
              <a:tblGrid>
                <a:gridCol w="1570033">
                  <a:extLst>
                    <a:ext uri="{9D8B030D-6E8A-4147-A177-3AD203B41FA5}">
                      <a16:colId xmlns:a16="http://schemas.microsoft.com/office/drawing/2014/main" val="4106842055"/>
                    </a:ext>
                  </a:extLst>
                </a:gridCol>
                <a:gridCol w="1570033">
                  <a:extLst>
                    <a:ext uri="{9D8B030D-6E8A-4147-A177-3AD203B41FA5}">
                      <a16:colId xmlns:a16="http://schemas.microsoft.com/office/drawing/2014/main" val="1447022064"/>
                    </a:ext>
                  </a:extLst>
                </a:gridCol>
                <a:gridCol w="1569093">
                  <a:extLst>
                    <a:ext uri="{9D8B030D-6E8A-4147-A177-3AD203B41FA5}">
                      <a16:colId xmlns:a16="http://schemas.microsoft.com/office/drawing/2014/main" val="1276126580"/>
                    </a:ext>
                  </a:extLst>
                </a:gridCol>
              </a:tblGrid>
              <a:tr h="423054">
                <a:tc>
                  <a:txBody>
                    <a:bodyPr/>
                    <a:lstStyle/>
                    <a:p>
                      <a:pPr marL="0" marR="0" algn="ctr">
                        <a:lnSpc>
                          <a:spcPct val="115000"/>
                        </a:lnSpc>
                        <a:spcBef>
                          <a:spcPts val="0"/>
                        </a:spcBef>
                        <a:spcAft>
                          <a:spcPts val="600"/>
                        </a:spcAft>
                      </a:pPr>
                      <a:r>
                        <a:rPr lang="en-US" sz="1800" dirty="0">
                          <a:effectLst/>
                        </a:rPr>
                        <a:t>Word 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Word 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Edit Distance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27964087"/>
                  </a:ext>
                </a:extLst>
              </a:tr>
              <a:tr h="423054">
                <a:tc>
                  <a:txBody>
                    <a:bodyPr/>
                    <a:lstStyle/>
                    <a:p>
                      <a:pPr marL="0" marR="0" algn="ctr">
                        <a:lnSpc>
                          <a:spcPct val="115000"/>
                        </a:lnSpc>
                        <a:spcBef>
                          <a:spcPts val="0"/>
                        </a:spcBef>
                        <a:spcAft>
                          <a:spcPts val="600"/>
                        </a:spcAft>
                      </a:pPr>
                      <a:r>
                        <a:rPr lang="en-US" sz="1400" b="0" dirty="0">
                          <a:effectLst/>
                        </a:rPr>
                        <a:t>Beirut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Beyrut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1 edit(s) required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50150812"/>
                  </a:ext>
                </a:extLst>
              </a:tr>
              <a:tr h="423054">
                <a:tc>
                  <a:txBody>
                    <a:bodyPr/>
                    <a:lstStyle/>
                    <a:p>
                      <a:pPr marL="0" marR="0" algn="ctr">
                        <a:lnSpc>
                          <a:spcPct val="115000"/>
                        </a:lnSpc>
                        <a:spcBef>
                          <a:spcPts val="0"/>
                        </a:spcBef>
                        <a:spcAft>
                          <a:spcPts val="600"/>
                        </a:spcAft>
                      </a:pPr>
                      <a:r>
                        <a:rPr lang="en-US" sz="1400" b="0" dirty="0">
                          <a:effectLst/>
                        </a:rPr>
                        <a:t>Beirut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Beyrouth</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3 edit(s) required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3228256"/>
                  </a:ext>
                </a:extLst>
              </a:tr>
              <a:tr h="423054">
                <a:tc>
                  <a:txBody>
                    <a:bodyPr/>
                    <a:lstStyle/>
                    <a:p>
                      <a:pPr marL="0" marR="0" algn="ctr">
                        <a:lnSpc>
                          <a:spcPct val="115000"/>
                        </a:lnSpc>
                        <a:spcBef>
                          <a:spcPts val="0"/>
                        </a:spcBef>
                        <a:spcAft>
                          <a:spcPts val="600"/>
                        </a:spcAft>
                      </a:pPr>
                      <a:r>
                        <a:rPr lang="en-US" sz="1400" b="0">
                          <a:effectLst/>
                        </a:rPr>
                        <a:t>Beyrut</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Beyrouth</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2 edit(s) required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75832617"/>
                  </a:ext>
                </a:extLst>
              </a:tr>
            </a:tbl>
          </a:graphicData>
        </a:graphic>
      </p:graphicFrame>
    </p:spTree>
    <p:extLst>
      <p:ext uri="{BB962C8B-B14F-4D97-AF65-F5344CB8AC3E}">
        <p14:creationId xmlns:p14="http://schemas.microsoft.com/office/powerpoint/2010/main" val="1532824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686300" cy="1325562"/>
          </a:xfrm>
        </p:spPr>
        <p:txBody>
          <a:bodyPr anchor="ctr">
            <a:normAutofit fontScale="90000"/>
          </a:bodyPr>
          <a:lstStyle/>
          <a:p>
            <a:pPr algn="ctr"/>
            <a:r>
              <a:rPr lang="en-US" dirty="0"/>
              <a:t>Contribution (</a:t>
            </a:r>
            <a:r>
              <a:rPr lang="en-US" cap="none" dirty="0"/>
              <a:t>cont</a:t>
            </a:r>
            <a:r>
              <a:rPr lang="en-US" dirty="0"/>
              <a:t>.)</a:t>
            </a:r>
            <a:br>
              <a:rPr lang="en-US" dirty="0"/>
            </a:br>
            <a:r>
              <a:rPr lang="en-US" sz="2800" cap="none" dirty="0">
                <a:solidFill>
                  <a:srgbClr val="0070C0"/>
                </a:solidFill>
              </a:rPr>
              <a:t>Unifying Languages</a:t>
            </a:r>
            <a:endParaRPr lang="en-US" dirty="0">
              <a:solidFill>
                <a:srgbClr val="0070C0"/>
              </a:solidFill>
            </a:endParaRPr>
          </a:p>
        </p:txBody>
      </p:sp>
    </p:spTree>
    <p:extLst>
      <p:ext uri="{BB962C8B-B14F-4D97-AF65-F5344CB8AC3E}">
        <p14:creationId xmlns:p14="http://schemas.microsoft.com/office/powerpoint/2010/main" val="3312568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Unifying Languages</a:t>
            </a:r>
            <a:br>
              <a:rPr lang="en-US" dirty="0"/>
            </a:br>
            <a:r>
              <a:rPr lang="en-US" sz="3200" cap="none" dirty="0">
                <a:solidFill>
                  <a:srgbClr val="0070C0"/>
                </a:solidFill>
              </a:rPr>
              <a:t>Google Translate</a:t>
            </a:r>
            <a:endParaRPr lang="en-US" dirty="0">
              <a:solidFill>
                <a:srgbClr val="0070C0"/>
              </a:solidFill>
            </a:endParaRPr>
          </a:p>
        </p:txBody>
      </p:sp>
      <p:graphicFrame>
        <p:nvGraphicFramePr>
          <p:cNvPr id="5" name="Content Placeholder 4">
            <a:extLst>
              <a:ext uri="{FF2B5EF4-FFF2-40B4-BE49-F238E27FC236}">
                <a16:creationId xmlns:a16="http://schemas.microsoft.com/office/drawing/2014/main" id="{16DD9846-282E-41EF-9209-EB4EDB2873A0}"/>
              </a:ext>
            </a:extLst>
          </p:cNvPr>
          <p:cNvGraphicFramePr>
            <a:graphicFrameLocks noGrp="1"/>
          </p:cNvGraphicFramePr>
          <p:nvPr>
            <p:ph idx="1"/>
            <p:extLst>
              <p:ext uri="{D42A27DB-BD31-4B8C-83A1-F6EECF244321}">
                <p14:modId xmlns:p14="http://schemas.microsoft.com/office/powerpoint/2010/main" val="3545864172"/>
              </p:ext>
            </p:extLst>
          </p:nvPr>
        </p:nvGraphicFramePr>
        <p:xfrm>
          <a:off x="2398712" y="2490882"/>
          <a:ext cx="7391400" cy="3048000"/>
        </p:xfrm>
        <a:graphic>
          <a:graphicData uri="http://schemas.openxmlformats.org/drawingml/2006/table">
            <a:tbl>
              <a:tblPr firstRow="1" firstCol="1" bandRow="1">
                <a:tableStyleId>{9D7B26C5-4107-4FEC-AEDC-1716B250A1EF}</a:tableStyleId>
              </a:tblPr>
              <a:tblGrid>
                <a:gridCol w="3695700">
                  <a:extLst>
                    <a:ext uri="{9D8B030D-6E8A-4147-A177-3AD203B41FA5}">
                      <a16:colId xmlns:a16="http://schemas.microsoft.com/office/drawing/2014/main" val="986815407"/>
                    </a:ext>
                  </a:extLst>
                </a:gridCol>
                <a:gridCol w="3695700">
                  <a:extLst>
                    <a:ext uri="{9D8B030D-6E8A-4147-A177-3AD203B41FA5}">
                      <a16:colId xmlns:a16="http://schemas.microsoft.com/office/drawing/2014/main" val="4045950563"/>
                    </a:ext>
                  </a:extLst>
                </a:gridCol>
              </a:tblGrid>
              <a:tr h="762000">
                <a:tc>
                  <a:txBody>
                    <a:bodyPr/>
                    <a:lstStyle/>
                    <a:p>
                      <a:pPr marL="0" marR="0" algn="ctr">
                        <a:lnSpc>
                          <a:spcPct val="115000"/>
                        </a:lnSpc>
                        <a:spcBef>
                          <a:spcPts val="0"/>
                        </a:spcBef>
                        <a:spcAft>
                          <a:spcPts val="600"/>
                        </a:spcAft>
                      </a:pPr>
                      <a:r>
                        <a:rPr lang="en-US" sz="2000" dirty="0">
                          <a:effectLst/>
                        </a:rPr>
                        <a:t>Lebanese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Google Translate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21669373"/>
                  </a:ext>
                </a:extLst>
              </a:tr>
              <a:tr h="762000">
                <a:tc>
                  <a:txBody>
                    <a:bodyPr/>
                    <a:lstStyle/>
                    <a:p>
                      <a:pPr marL="0" marR="0" algn="ctr">
                        <a:lnSpc>
                          <a:spcPct val="115000"/>
                        </a:lnSpc>
                        <a:spcBef>
                          <a:spcPts val="0"/>
                        </a:spcBef>
                        <a:spcAft>
                          <a:spcPts val="600"/>
                        </a:spcAft>
                      </a:pPr>
                      <a:r>
                        <a:rPr lang="en-US" sz="1600" b="0" dirty="0" err="1">
                          <a:effectLst/>
                          <a:latin typeface="+mn-lt"/>
                        </a:rPr>
                        <a:t>Kn</a:t>
                      </a:r>
                      <a:r>
                        <a:rPr lang="en-US" sz="1600" b="0" dirty="0">
                          <a:effectLst/>
                          <a:latin typeface="+mn-lt"/>
                        </a:rPr>
                        <a:t> </a:t>
                      </a:r>
                      <a:r>
                        <a:rPr lang="en-US" sz="1600" b="0" dirty="0" err="1">
                          <a:effectLst/>
                          <a:latin typeface="+mn-lt"/>
                        </a:rPr>
                        <a:t>mnsab</a:t>
                      </a:r>
                      <a:r>
                        <a:rPr lang="en-US" sz="1600" b="0" dirty="0">
                          <a:effectLst/>
                          <a:latin typeface="+mn-lt"/>
                        </a:rPr>
                        <a:t> bas sa7 halla2</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latin typeface="+mn-lt"/>
                        </a:rPr>
                        <a:t>Be the position, but correct Hala</a:t>
                      </a:r>
                      <a:endParaRPr lang="en-US" sz="1600" b="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31728323"/>
                  </a:ext>
                </a:extLst>
              </a:tr>
              <a:tr h="762000">
                <a:tc>
                  <a:txBody>
                    <a:bodyPr/>
                    <a:lstStyle/>
                    <a:p>
                      <a:pPr marL="0" marR="0" algn="ctr">
                        <a:lnSpc>
                          <a:spcPct val="115000"/>
                        </a:lnSpc>
                        <a:spcBef>
                          <a:spcPts val="0"/>
                        </a:spcBef>
                        <a:spcAft>
                          <a:spcPts val="600"/>
                        </a:spcAft>
                      </a:pPr>
                      <a:r>
                        <a:rPr lang="en-US" sz="1600" b="0" dirty="0">
                          <a:effectLst/>
                          <a:latin typeface="+mn-lt"/>
                        </a:rPr>
                        <a:t>Eh </a:t>
                      </a:r>
                      <a:r>
                        <a:rPr lang="en-US" sz="1600" b="0" dirty="0" err="1">
                          <a:effectLst/>
                          <a:latin typeface="+mn-lt"/>
                        </a:rPr>
                        <a:t>walla</a:t>
                      </a:r>
                      <a:r>
                        <a:rPr lang="en-US" sz="1600" b="0" dirty="0">
                          <a:effectLst/>
                          <a:latin typeface="+mn-lt"/>
                        </a:rPr>
                        <a:t> </a:t>
                      </a:r>
                      <a:r>
                        <a:rPr lang="en-US" sz="1600" b="0" dirty="0" err="1">
                          <a:effectLst/>
                          <a:latin typeface="+mn-lt"/>
                        </a:rPr>
                        <a:t>nsab</a:t>
                      </a:r>
                      <a:r>
                        <a:rPr lang="en-US" sz="1600" b="0" dirty="0">
                          <a:effectLst/>
                          <a:latin typeface="+mn-lt"/>
                        </a:rPr>
                        <a:t> bl </a:t>
                      </a:r>
                      <a:r>
                        <a:rPr lang="en-US" sz="1600" b="0" dirty="0" err="1">
                          <a:effectLst/>
                          <a:latin typeface="+mn-lt"/>
                        </a:rPr>
                        <a:t>marad</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Uh, not lineage, but </a:t>
                      </a:r>
                      <a:r>
                        <a:rPr lang="en-US" sz="1600" b="0" dirty="0" err="1">
                          <a:effectLst/>
                          <a:latin typeface="+mn-lt"/>
                        </a:rPr>
                        <a:t>murad</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25153278"/>
                  </a:ext>
                </a:extLst>
              </a:tr>
              <a:tr h="762000">
                <a:tc>
                  <a:txBody>
                    <a:bodyPr/>
                    <a:lstStyle/>
                    <a:p>
                      <a:pPr marL="0" marR="0" algn="ctr">
                        <a:lnSpc>
                          <a:spcPct val="115000"/>
                        </a:lnSpc>
                        <a:spcBef>
                          <a:spcPts val="0"/>
                        </a:spcBef>
                        <a:spcAft>
                          <a:spcPts val="600"/>
                        </a:spcAft>
                      </a:pPr>
                      <a:r>
                        <a:rPr lang="en-US" sz="1600" b="0">
                          <a:effectLst/>
                          <a:latin typeface="+mn-lt"/>
                        </a:rPr>
                        <a:t>Wasfi men edoctoor</a:t>
                      </a:r>
                      <a:endParaRPr lang="en-US" sz="16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My description is from </a:t>
                      </a:r>
                      <a:r>
                        <a:rPr lang="en-US" sz="1600" b="0" dirty="0" err="1">
                          <a:effectLst/>
                          <a:latin typeface="+mn-lt"/>
                        </a:rPr>
                        <a:t>Adster</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86663185"/>
                  </a:ext>
                </a:extLst>
              </a:tr>
            </a:tbl>
          </a:graphicData>
        </a:graphic>
      </p:graphicFrame>
      <p:sp>
        <p:nvSpPr>
          <p:cNvPr id="8" name="Title 1">
            <a:extLst>
              <a:ext uri="{FF2B5EF4-FFF2-40B4-BE49-F238E27FC236}">
                <a16:creationId xmlns:a16="http://schemas.microsoft.com/office/drawing/2014/main" id="{AD93308F-748C-4CDF-AF4F-CEFA0577B599}"/>
              </a:ext>
            </a:extLst>
          </p:cNvPr>
          <p:cNvSpPr txBox="1">
            <a:spLocks/>
          </p:cNvSpPr>
          <p:nvPr/>
        </p:nvSpPr>
        <p:spPr>
          <a:xfrm>
            <a:off x="684212" y="1828800"/>
            <a:ext cx="9753600" cy="433482"/>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marL="457200" indent="-457200">
              <a:buFont typeface="Arial" panose="020B0604020202020204" pitchFamily="34" charset="0"/>
              <a:buChar char="•"/>
            </a:pPr>
            <a:r>
              <a:rPr lang="en-US" sz="2800" cap="none" dirty="0">
                <a:solidFill>
                  <a:schemeClr val="tx1"/>
                </a:solidFill>
              </a:rPr>
              <a:t>Good Results, But:</a:t>
            </a:r>
          </a:p>
        </p:txBody>
      </p:sp>
    </p:spTree>
    <p:extLst>
      <p:ext uri="{BB962C8B-B14F-4D97-AF65-F5344CB8AC3E}">
        <p14:creationId xmlns:p14="http://schemas.microsoft.com/office/powerpoint/2010/main" val="864635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7C1C2-3BCD-4C16-A851-C3D638A9A4ED}"/>
              </a:ext>
            </a:extLst>
          </p:cNvPr>
          <p:cNvSpPr>
            <a:spLocks noGrp="1"/>
          </p:cNvSpPr>
          <p:nvPr>
            <p:ph type="body" idx="1"/>
          </p:nvPr>
        </p:nvSpPr>
        <p:spPr>
          <a:xfrm>
            <a:off x="1217614" y="1828799"/>
            <a:ext cx="4182803" cy="838201"/>
          </a:xfrm>
        </p:spPr>
        <p:txBody>
          <a:bodyPr/>
          <a:lstStyle/>
          <a:p>
            <a:pPr algn="ctr"/>
            <a:r>
              <a:rPr lang="en-US" dirty="0"/>
              <a:t>Lebanese-Arabic</a:t>
            </a:r>
          </a:p>
        </p:txBody>
      </p:sp>
      <p:sp>
        <p:nvSpPr>
          <p:cNvPr id="5" name="Text Placeholder 4">
            <a:extLst>
              <a:ext uri="{FF2B5EF4-FFF2-40B4-BE49-F238E27FC236}">
                <a16:creationId xmlns:a16="http://schemas.microsoft.com/office/drawing/2014/main" id="{4176E5AD-899A-4495-8A35-016E2003A620}"/>
              </a:ext>
            </a:extLst>
          </p:cNvPr>
          <p:cNvSpPr>
            <a:spLocks noGrp="1"/>
          </p:cNvSpPr>
          <p:nvPr>
            <p:ph type="body" sz="quarter" idx="3"/>
          </p:nvPr>
        </p:nvSpPr>
        <p:spPr>
          <a:xfrm>
            <a:off x="5561012" y="1828799"/>
            <a:ext cx="6302183" cy="838201"/>
          </a:xfrm>
        </p:spPr>
        <p:txBody>
          <a:bodyPr/>
          <a:lstStyle/>
          <a:p>
            <a:pPr algn="ctr"/>
            <a:r>
              <a:rPr lang="en-US" dirty="0"/>
              <a:t>Lebanese English</a:t>
            </a:r>
          </a:p>
        </p:txBody>
      </p:sp>
      <p:sp>
        <p:nvSpPr>
          <p:cNvPr id="7" name="Title 1">
            <a:extLst>
              <a:ext uri="{FF2B5EF4-FFF2-40B4-BE49-F238E27FC236}">
                <a16:creationId xmlns:a16="http://schemas.microsoft.com/office/drawing/2014/main" id="{BEC70AD4-E59D-4E47-AD72-5AFDBCBC7978}"/>
              </a:ext>
            </a:extLst>
          </p:cNvPr>
          <p:cNvSpPr>
            <a:spLocks noGrp="1"/>
          </p:cNvSpPr>
          <p:nvPr>
            <p:ph type="title"/>
          </p:nvPr>
        </p:nvSpPr>
        <p:spPr>
          <a:xfrm>
            <a:off x="1217613" y="274638"/>
            <a:ext cx="9753600" cy="1325562"/>
          </a:xfrm>
        </p:spPr>
        <p:txBody>
          <a:bodyPr/>
          <a:lstStyle/>
          <a:p>
            <a:pPr algn="ctr"/>
            <a:r>
              <a:rPr lang="en-US" dirty="0"/>
              <a:t>Unifying Languages </a:t>
            </a:r>
            <a:r>
              <a:rPr lang="en-US" cap="none" dirty="0"/>
              <a:t>(cont.)</a:t>
            </a:r>
            <a:br>
              <a:rPr lang="en-US" dirty="0"/>
            </a:br>
            <a:r>
              <a:rPr lang="en-US" sz="3200" cap="none" dirty="0">
                <a:solidFill>
                  <a:srgbClr val="0070C0"/>
                </a:solidFill>
              </a:rPr>
              <a:t>Translating Lebanese Language</a:t>
            </a:r>
            <a:endParaRPr lang="en-US" dirty="0">
              <a:solidFill>
                <a:srgbClr val="0070C0"/>
              </a:solidFill>
            </a:endParaRPr>
          </a:p>
        </p:txBody>
      </p:sp>
      <p:graphicFrame>
        <p:nvGraphicFramePr>
          <p:cNvPr id="12" name="Content Placeholder 11">
            <a:extLst>
              <a:ext uri="{FF2B5EF4-FFF2-40B4-BE49-F238E27FC236}">
                <a16:creationId xmlns:a16="http://schemas.microsoft.com/office/drawing/2014/main" id="{DABCEE17-5B91-40C2-B87B-F78D6237329C}"/>
              </a:ext>
            </a:extLst>
          </p:cNvPr>
          <p:cNvGraphicFramePr>
            <a:graphicFrameLocks noGrp="1"/>
          </p:cNvGraphicFramePr>
          <p:nvPr>
            <p:ph sz="half" idx="2"/>
            <p:extLst>
              <p:ext uri="{D42A27DB-BD31-4B8C-83A1-F6EECF244321}">
                <p14:modId xmlns:p14="http://schemas.microsoft.com/office/powerpoint/2010/main" val="2882807761"/>
              </p:ext>
            </p:extLst>
          </p:nvPr>
        </p:nvGraphicFramePr>
        <p:xfrm>
          <a:off x="1209733" y="2540625"/>
          <a:ext cx="4182803" cy="1504790"/>
        </p:xfrm>
        <a:graphic>
          <a:graphicData uri="http://schemas.openxmlformats.org/drawingml/2006/table">
            <a:tbl>
              <a:tblPr firstRow="1" firstCol="1" bandRow="1">
                <a:tableStyleId>{9D7B26C5-4107-4FEC-AEDC-1716B250A1EF}</a:tableStyleId>
              </a:tblPr>
              <a:tblGrid>
                <a:gridCol w="2100603">
                  <a:extLst>
                    <a:ext uri="{9D8B030D-6E8A-4147-A177-3AD203B41FA5}">
                      <a16:colId xmlns:a16="http://schemas.microsoft.com/office/drawing/2014/main" val="1419390179"/>
                    </a:ext>
                  </a:extLst>
                </a:gridCol>
                <a:gridCol w="2082200">
                  <a:extLst>
                    <a:ext uri="{9D8B030D-6E8A-4147-A177-3AD203B41FA5}">
                      <a16:colId xmlns:a16="http://schemas.microsoft.com/office/drawing/2014/main" val="4136836761"/>
                    </a:ext>
                  </a:extLst>
                </a:gridCol>
              </a:tblGrid>
              <a:tr h="300958">
                <a:tc>
                  <a:txBody>
                    <a:bodyPr/>
                    <a:lstStyle/>
                    <a:p>
                      <a:pPr marL="0" marR="0" algn="ctr">
                        <a:lnSpc>
                          <a:spcPct val="115000"/>
                        </a:lnSpc>
                        <a:spcBef>
                          <a:spcPts val="0"/>
                        </a:spcBef>
                        <a:spcAft>
                          <a:spcPts val="600"/>
                        </a:spcAft>
                      </a:pPr>
                      <a:r>
                        <a:rPr lang="en-US" sz="1800" dirty="0">
                          <a:effectLst/>
                        </a:rPr>
                        <a:t>Lebanese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rPr>
                        <a:t>Translation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319847058"/>
                  </a:ext>
                </a:extLst>
              </a:tr>
              <a:tr h="300958">
                <a:tc>
                  <a:txBody>
                    <a:bodyPr/>
                    <a:lstStyle/>
                    <a:p>
                      <a:pPr marL="0" marR="0" algn="ctr">
                        <a:lnSpc>
                          <a:spcPct val="115000"/>
                        </a:lnSpc>
                        <a:spcBef>
                          <a:spcPts val="0"/>
                        </a:spcBef>
                        <a:spcAft>
                          <a:spcPts val="600"/>
                        </a:spcAft>
                      </a:pPr>
                      <a:r>
                        <a:rPr lang="ar-LB" sz="1400" b="0" dirty="0">
                          <a:effectLst/>
                          <a:latin typeface="+mn-lt"/>
                        </a:rPr>
                        <a:t>مرحبا</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Hello</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226273882"/>
                  </a:ext>
                </a:extLst>
              </a:tr>
              <a:tr h="300958">
                <a:tc>
                  <a:txBody>
                    <a:bodyPr/>
                    <a:lstStyle/>
                    <a:p>
                      <a:pPr marL="0" marR="0" algn="ctr">
                        <a:lnSpc>
                          <a:spcPct val="115000"/>
                        </a:lnSpc>
                        <a:spcBef>
                          <a:spcPts val="0"/>
                        </a:spcBef>
                        <a:spcAft>
                          <a:spcPts val="600"/>
                        </a:spcAft>
                      </a:pPr>
                      <a:r>
                        <a:rPr lang="ar-SA" sz="1400" b="0" dirty="0">
                          <a:effectLst/>
                          <a:latin typeface="+mn-lt"/>
                        </a:rPr>
                        <a:t>كيفك</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How are you</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76673371"/>
                  </a:ext>
                </a:extLst>
              </a:tr>
              <a:tr h="300958">
                <a:tc>
                  <a:txBody>
                    <a:bodyPr/>
                    <a:lstStyle/>
                    <a:p>
                      <a:pPr marL="0" marR="0" algn="ctr">
                        <a:lnSpc>
                          <a:spcPct val="115000"/>
                        </a:lnSpc>
                        <a:spcBef>
                          <a:spcPts val="0"/>
                        </a:spcBef>
                        <a:spcAft>
                          <a:spcPts val="600"/>
                        </a:spcAft>
                      </a:pPr>
                      <a:r>
                        <a:rPr lang="ar-SA" sz="1400" b="0" dirty="0">
                          <a:effectLst/>
                          <a:latin typeface="+mn-lt"/>
                        </a:rPr>
                        <a:t>تمام</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Ok</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4128689419"/>
                  </a:ext>
                </a:extLst>
              </a:tr>
              <a:tr h="300958">
                <a:tc>
                  <a:txBody>
                    <a:bodyPr/>
                    <a:lstStyle/>
                    <a:p>
                      <a:pPr marL="0" marR="0" algn="ctr">
                        <a:lnSpc>
                          <a:spcPct val="115000"/>
                        </a:lnSpc>
                        <a:spcBef>
                          <a:spcPts val="0"/>
                        </a:spcBef>
                        <a:spcAft>
                          <a:spcPts val="600"/>
                        </a:spcAft>
                      </a:pPr>
                      <a:r>
                        <a:rPr lang="ar-LB" sz="1400" b="0">
                          <a:effectLst/>
                          <a:latin typeface="+mn-lt"/>
                        </a:rPr>
                        <a:t>منيح</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Good</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64485442"/>
                  </a:ext>
                </a:extLst>
              </a:tr>
            </a:tbl>
          </a:graphicData>
        </a:graphic>
      </p:graphicFrame>
      <p:graphicFrame>
        <p:nvGraphicFramePr>
          <p:cNvPr id="13" name="Content Placeholder 12">
            <a:extLst>
              <a:ext uri="{FF2B5EF4-FFF2-40B4-BE49-F238E27FC236}">
                <a16:creationId xmlns:a16="http://schemas.microsoft.com/office/drawing/2014/main" id="{541A2AFF-9520-4FD4-B9DB-9CCE9707100B}"/>
              </a:ext>
            </a:extLst>
          </p:cNvPr>
          <p:cNvGraphicFramePr>
            <a:graphicFrameLocks noGrp="1"/>
          </p:cNvGraphicFramePr>
          <p:nvPr>
            <p:ph sz="quarter" idx="4"/>
            <p:extLst>
              <p:ext uri="{D42A27DB-BD31-4B8C-83A1-F6EECF244321}">
                <p14:modId xmlns:p14="http://schemas.microsoft.com/office/powerpoint/2010/main" val="994161925"/>
              </p:ext>
            </p:extLst>
          </p:nvPr>
        </p:nvGraphicFramePr>
        <p:xfrm>
          <a:off x="6466644" y="2540625"/>
          <a:ext cx="4471522" cy="1650376"/>
        </p:xfrm>
        <a:graphic>
          <a:graphicData uri="http://schemas.openxmlformats.org/drawingml/2006/table">
            <a:tbl>
              <a:tblPr firstRow="1" firstCol="1" bandRow="1">
                <a:tableStyleId>{9D7B26C5-4107-4FEC-AEDC-1716B250A1EF}</a:tableStyleId>
              </a:tblPr>
              <a:tblGrid>
                <a:gridCol w="2229500">
                  <a:extLst>
                    <a:ext uri="{9D8B030D-6E8A-4147-A177-3AD203B41FA5}">
                      <a16:colId xmlns:a16="http://schemas.microsoft.com/office/drawing/2014/main" val="2159109804"/>
                    </a:ext>
                  </a:extLst>
                </a:gridCol>
                <a:gridCol w="2242022">
                  <a:extLst>
                    <a:ext uri="{9D8B030D-6E8A-4147-A177-3AD203B41FA5}">
                      <a16:colId xmlns:a16="http://schemas.microsoft.com/office/drawing/2014/main" val="4172045151"/>
                    </a:ext>
                  </a:extLst>
                </a:gridCol>
              </a:tblGrid>
              <a:tr h="276074">
                <a:tc>
                  <a:txBody>
                    <a:bodyPr/>
                    <a:lstStyle/>
                    <a:p>
                      <a:pPr marL="0" marR="0" algn="ctr">
                        <a:lnSpc>
                          <a:spcPct val="115000"/>
                        </a:lnSpc>
                        <a:spcBef>
                          <a:spcPts val="0"/>
                        </a:spcBef>
                        <a:spcAft>
                          <a:spcPts val="600"/>
                        </a:spcAft>
                      </a:pPr>
                      <a:r>
                        <a:rPr lang="en-US" sz="1800" dirty="0">
                          <a:effectLst/>
                        </a:rPr>
                        <a:t>Lebanese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rPr>
                        <a:t>English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54372975"/>
                  </a:ext>
                </a:extLst>
              </a:tr>
              <a:tr h="415236">
                <a:tc>
                  <a:txBody>
                    <a:bodyPr/>
                    <a:lstStyle/>
                    <a:p>
                      <a:pPr marL="0" marR="0" algn="ctr">
                        <a:lnSpc>
                          <a:spcPct val="115000"/>
                        </a:lnSpc>
                        <a:spcBef>
                          <a:spcPts val="0"/>
                        </a:spcBef>
                        <a:spcAft>
                          <a:spcPts val="600"/>
                        </a:spcAft>
                      </a:pPr>
                      <a:r>
                        <a:rPr lang="en-US" sz="1400" b="0" dirty="0">
                          <a:effectLst/>
                          <a:latin typeface="+mn-lt"/>
                        </a:rPr>
                        <a:t>2ahwe, 2hwe, 2ahwi</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Coffee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916647087"/>
                  </a:ext>
                </a:extLst>
              </a:tr>
              <a:tr h="442864">
                <a:tc>
                  <a:txBody>
                    <a:bodyPr/>
                    <a:lstStyle/>
                    <a:p>
                      <a:pPr marL="0" marR="0" algn="ctr">
                        <a:lnSpc>
                          <a:spcPct val="115000"/>
                        </a:lnSpc>
                        <a:spcBef>
                          <a:spcPts val="0"/>
                        </a:spcBef>
                        <a:spcAft>
                          <a:spcPts val="600"/>
                        </a:spcAft>
                      </a:pPr>
                      <a:r>
                        <a:rPr lang="en-US" sz="1400" b="0" dirty="0" err="1">
                          <a:effectLst/>
                          <a:latin typeface="+mn-lt"/>
                        </a:rPr>
                        <a:t>Adiim</a:t>
                      </a:r>
                      <a:r>
                        <a:rPr lang="en-US" sz="1400" b="0" dirty="0">
                          <a:effectLst/>
                          <a:latin typeface="+mn-lt"/>
                        </a:rPr>
                        <a:t>, </a:t>
                      </a:r>
                      <a:r>
                        <a:rPr lang="en-US" sz="1400" b="0" dirty="0" err="1">
                          <a:effectLst/>
                          <a:latin typeface="+mn-lt"/>
                        </a:rPr>
                        <a:t>Adiime</a:t>
                      </a:r>
                      <a:r>
                        <a:rPr lang="en-US" sz="1400" b="0" dirty="0">
                          <a:effectLst/>
                          <a:latin typeface="+mn-lt"/>
                        </a:rPr>
                        <a:t>, Adeem, </a:t>
                      </a:r>
                      <a:r>
                        <a:rPr lang="en-US" sz="1400" b="0" dirty="0" err="1">
                          <a:effectLst/>
                          <a:latin typeface="+mn-lt"/>
                        </a:rPr>
                        <a:t>Adeeme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Old</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587338844"/>
                  </a:ext>
                </a:extLst>
              </a:tr>
              <a:tr h="214731">
                <a:tc>
                  <a:txBody>
                    <a:bodyPr/>
                    <a:lstStyle/>
                    <a:p>
                      <a:pPr marL="0" marR="0" algn="ctr">
                        <a:lnSpc>
                          <a:spcPct val="115000"/>
                        </a:lnSpc>
                        <a:spcBef>
                          <a:spcPts val="0"/>
                        </a:spcBef>
                        <a:spcAft>
                          <a:spcPts val="600"/>
                        </a:spcAft>
                      </a:pPr>
                      <a:r>
                        <a:rPr lang="en-US" sz="1400" b="0" dirty="0" err="1">
                          <a:effectLst/>
                          <a:latin typeface="+mn-lt"/>
                        </a:rPr>
                        <a:t>Jeser</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Bridge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436682090"/>
                  </a:ext>
                </a:extLst>
              </a:tr>
              <a:tr h="214731">
                <a:tc>
                  <a:txBody>
                    <a:bodyPr/>
                    <a:lstStyle/>
                    <a:p>
                      <a:pPr marL="0" marR="0" algn="ctr">
                        <a:lnSpc>
                          <a:spcPct val="115000"/>
                        </a:lnSpc>
                        <a:spcBef>
                          <a:spcPts val="0"/>
                        </a:spcBef>
                        <a:spcAft>
                          <a:spcPts val="600"/>
                        </a:spcAft>
                      </a:pPr>
                      <a:r>
                        <a:rPr lang="en-US" sz="1400" b="0">
                          <a:effectLst/>
                          <a:latin typeface="+mn-lt"/>
                        </a:rPr>
                        <a:t>7arara</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Temperature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3611005637"/>
                  </a:ext>
                </a:extLst>
              </a:tr>
            </a:tbl>
          </a:graphicData>
        </a:graphic>
      </p:graphicFrame>
      <p:graphicFrame>
        <p:nvGraphicFramePr>
          <p:cNvPr id="14" name="Table 13">
            <a:extLst>
              <a:ext uri="{FF2B5EF4-FFF2-40B4-BE49-F238E27FC236}">
                <a16:creationId xmlns:a16="http://schemas.microsoft.com/office/drawing/2014/main" id="{EE849D8D-D186-4570-8F03-192FE610C4B9}"/>
              </a:ext>
            </a:extLst>
          </p:cNvPr>
          <p:cNvGraphicFramePr>
            <a:graphicFrameLocks noGrp="1"/>
          </p:cNvGraphicFramePr>
          <p:nvPr>
            <p:extLst>
              <p:ext uri="{D42A27DB-BD31-4B8C-83A1-F6EECF244321}">
                <p14:modId xmlns:p14="http://schemas.microsoft.com/office/powerpoint/2010/main" val="1415880147"/>
              </p:ext>
            </p:extLst>
          </p:nvPr>
        </p:nvGraphicFramePr>
        <p:xfrm>
          <a:off x="6463657" y="4648200"/>
          <a:ext cx="4471521" cy="1706881"/>
        </p:xfrm>
        <a:graphic>
          <a:graphicData uri="http://schemas.openxmlformats.org/drawingml/2006/table">
            <a:tbl>
              <a:tblPr firstRow="1" firstCol="1" bandRow="1">
                <a:tableStyleId>{9D7B26C5-4107-4FEC-AEDC-1716B250A1EF}</a:tableStyleId>
              </a:tblPr>
              <a:tblGrid>
                <a:gridCol w="982839">
                  <a:extLst>
                    <a:ext uri="{9D8B030D-6E8A-4147-A177-3AD203B41FA5}">
                      <a16:colId xmlns:a16="http://schemas.microsoft.com/office/drawing/2014/main" val="3465888529"/>
                    </a:ext>
                  </a:extLst>
                </a:gridCol>
                <a:gridCol w="1074061">
                  <a:extLst>
                    <a:ext uri="{9D8B030D-6E8A-4147-A177-3AD203B41FA5}">
                      <a16:colId xmlns:a16="http://schemas.microsoft.com/office/drawing/2014/main" val="4070750834"/>
                    </a:ext>
                  </a:extLst>
                </a:gridCol>
                <a:gridCol w="1074061">
                  <a:extLst>
                    <a:ext uri="{9D8B030D-6E8A-4147-A177-3AD203B41FA5}">
                      <a16:colId xmlns:a16="http://schemas.microsoft.com/office/drawing/2014/main" val="3916211605"/>
                    </a:ext>
                  </a:extLst>
                </a:gridCol>
                <a:gridCol w="1340560">
                  <a:extLst>
                    <a:ext uri="{9D8B030D-6E8A-4147-A177-3AD203B41FA5}">
                      <a16:colId xmlns:a16="http://schemas.microsoft.com/office/drawing/2014/main" val="3717592096"/>
                    </a:ext>
                  </a:extLst>
                </a:gridCol>
              </a:tblGrid>
              <a:tr h="568548">
                <a:tc>
                  <a:txBody>
                    <a:bodyPr/>
                    <a:lstStyle/>
                    <a:p>
                      <a:pPr marL="0" marR="0" algn="ctr">
                        <a:lnSpc>
                          <a:spcPct val="115000"/>
                        </a:lnSpc>
                        <a:spcBef>
                          <a:spcPts val="0"/>
                        </a:spcBef>
                        <a:spcAft>
                          <a:spcPts val="600"/>
                        </a:spcAft>
                      </a:pPr>
                      <a:r>
                        <a:rPr lang="en-US" sz="1800" dirty="0">
                          <a:effectLst/>
                        </a:rPr>
                        <a:t>LB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EN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Word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Similarity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9540116"/>
                  </a:ext>
                </a:extLst>
              </a:tr>
              <a:tr h="295901">
                <a:tc>
                  <a:txBody>
                    <a:bodyPr/>
                    <a:lstStyle/>
                    <a:p>
                      <a:pPr marL="0" marR="0" algn="ctr">
                        <a:lnSpc>
                          <a:spcPct val="115000"/>
                        </a:lnSpc>
                        <a:spcBef>
                          <a:spcPts val="0"/>
                        </a:spcBef>
                        <a:spcAft>
                          <a:spcPts val="600"/>
                        </a:spcAft>
                      </a:pPr>
                      <a:r>
                        <a:rPr lang="en-US" sz="1400" b="0" dirty="0">
                          <a:effectLst/>
                        </a:rPr>
                        <a:t>Hone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Here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Hon</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86%</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69284602"/>
                  </a:ext>
                </a:extLst>
              </a:tr>
              <a:tr h="295901">
                <a:tc>
                  <a:txBody>
                    <a:bodyPr/>
                    <a:lstStyle/>
                    <a:p>
                      <a:pPr marL="0" marR="0" algn="ctr">
                        <a:lnSpc>
                          <a:spcPct val="115000"/>
                        </a:lnSpc>
                        <a:spcBef>
                          <a:spcPts val="0"/>
                        </a:spcBef>
                        <a:spcAft>
                          <a:spcPts val="600"/>
                        </a:spcAft>
                      </a:pPr>
                      <a:r>
                        <a:rPr lang="en-US" sz="1400" b="0">
                          <a:effectLst/>
                        </a:rPr>
                        <a:t>2hwi</a:t>
                      </a:r>
                      <a:endParaRPr lang="en-US" sz="14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Coffee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2ahwi</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89%</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77422996"/>
                  </a:ext>
                </a:extLst>
              </a:tr>
              <a:tr h="546531">
                <a:tc>
                  <a:txBody>
                    <a:bodyPr/>
                    <a:lstStyle/>
                    <a:p>
                      <a:pPr marL="0" marR="0" algn="ctr">
                        <a:lnSpc>
                          <a:spcPct val="115000"/>
                        </a:lnSpc>
                        <a:spcBef>
                          <a:spcPts val="0"/>
                        </a:spcBef>
                        <a:spcAft>
                          <a:spcPts val="600"/>
                        </a:spcAft>
                      </a:pPr>
                      <a:r>
                        <a:rPr lang="en-US" sz="1400" b="0">
                          <a:effectLst/>
                        </a:rPr>
                        <a:t>Kifak</a:t>
                      </a:r>
                      <a:endParaRPr lang="en-US" sz="14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How are you</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Kefak</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80%</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11479996"/>
                  </a:ext>
                </a:extLst>
              </a:tr>
            </a:tbl>
          </a:graphicData>
        </a:graphic>
      </p:graphicFrame>
      <p:graphicFrame>
        <p:nvGraphicFramePr>
          <p:cNvPr id="15" name="Table 14">
            <a:extLst>
              <a:ext uri="{FF2B5EF4-FFF2-40B4-BE49-F238E27FC236}">
                <a16:creationId xmlns:a16="http://schemas.microsoft.com/office/drawing/2014/main" id="{1F503ACD-E709-405B-8224-3CEC2A72DD1A}"/>
              </a:ext>
            </a:extLst>
          </p:cNvPr>
          <p:cNvGraphicFramePr>
            <a:graphicFrameLocks noGrp="1"/>
          </p:cNvGraphicFramePr>
          <p:nvPr>
            <p:extLst>
              <p:ext uri="{D42A27DB-BD31-4B8C-83A1-F6EECF244321}">
                <p14:modId xmlns:p14="http://schemas.microsoft.com/office/powerpoint/2010/main" val="3554633106"/>
              </p:ext>
            </p:extLst>
          </p:nvPr>
        </p:nvGraphicFramePr>
        <p:xfrm>
          <a:off x="1361243" y="4648201"/>
          <a:ext cx="4504569" cy="1706880"/>
        </p:xfrm>
        <a:graphic>
          <a:graphicData uri="http://schemas.openxmlformats.org/drawingml/2006/table">
            <a:tbl>
              <a:tblPr firstRow="1" firstCol="1" bandRow="1">
                <a:tableStyleId>{9D7B26C5-4107-4FEC-AEDC-1716B250A1EF}</a:tableStyleId>
              </a:tblPr>
              <a:tblGrid>
                <a:gridCol w="1072087">
                  <a:extLst>
                    <a:ext uri="{9D8B030D-6E8A-4147-A177-3AD203B41FA5}">
                      <a16:colId xmlns:a16="http://schemas.microsoft.com/office/drawing/2014/main" val="3484625049"/>
                    </a:ext>
                  </a:extLst>
                </a:gridCol>
                <a:gridCol w="1173891">
                  <a:extLst>
                    <a:ext uri="{9D8B030D-6E8A-4147-A177-3AD203B41FA5}">
                      <a16:colId xmlns:a16="http://schemas.microsoft.com/office/drawing/2014/main" val="2855014168"/>
                    </a:ext>
                  </a:extLst>
                </a:gridCol>
                <a:gridCol w="1132449">
                  <a:extLst>
                    <a:ext uri="{9D8B030D-6E8A-4147-A177-3AD203B41FA5}">
                      <a16:colId xmlns:a16="http://schemas.microsoft.com/office/drawing/2014/main" val="3838223947"/>
                    </a:ext>
                  </a:extLst>
                </a:gridCol>
                <a:gridCol w="1126142">
                  <a:extLst>
                    <a:ext uri="{9D8B030D-6E8A-4147-A177-3AD203B41FA5}">
                      <a16:colId xmlns:a16="http://schemas.microsoft.com/office/drawing/2014/main" val="3540924484"/>
                    </a:ext>
                  </a:extLst>
                </a:gridCol>
              </a:tblGrid>
              <a:tr h="426720">
                <a:tc>
                  <a:txBody>
                    <a:bodyPr/>
                    <a:lstStyle/>
                    <a:p>
                      <a:pPr marL="0" marR="0" algn="ctr">
                        <a:lnSpc>
                          <a:spcPct val="115000"/>
                        </a:lnSpc>
                        <a:spcBef>
                          <a:spcPts val="0"/>
                        </a:spcBef>
                        <a:spcAft>
                          <a:spcPts val="600"/>
                        </a:spcAft>
                      </a:pPr>
                      <a:r>
                        <a:rPr lang="en-US" sz="1800" dirty="0">
                          <a:effectLst/>
                        </a:rPr>
                        <a:t>LB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LB-AR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EN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3497373"/>
                  </a:ext>
                </a:extLst>
              </a:tr>
              <a:tr h="426720">
                <a:tc>
                  <a:txBody>
                    <a:bodyPr/>
                    <a:lstStyle/>
                    <a:p>
                      <a:pPr marL="0" marR="0" algn="ctr">
                        <a:lnSpc>
                          <a:spcPct val="115000"/>
                        </a:lnSpc>
                        <a:spcBef>
                          <a:spcPts val="0"/>
                        </a:spcBef>
                        <a:spcAft>
                          <a:spcPts val="600"/>
                        </a:spcAft>
                      </a:pPr>
                      <a:r>
                        <a:rPr lang="en-US" sz="1400" b="0" dirty="0">
                          <a:effectLst/>
                          <a:latin typeface="+mn-lt"/>
                        </a:rPr>
                        <a:t>mr7aba</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مرحابا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LB" sz="1400" b="0" dirty="0">
                          <a:effectLst/>
                          <a:latin typeface="+mn-lt"/>
                        </a:rPr>
                        <a:t>مرحبا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a:effectLst/>
                          <a:latin typeface="+mn-lt"/>
                        </a:rPr>
                        <a:t>Hello</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04048224"/>
                  </a:ext>
                </a:extLst>
              </a:tr>
              <a:tr h="426720">
                <a:tc>
                  <a:txBody>
                    <a:bodyPr/>
                    <a:lstStyle/>
                    <a:p>
                      <a:pPr marL="0" marR="0" algn="ctr">
                        <a:lnSpc>
                          <a:spcPct val="115000"/>
                        </a:lnSpc>
                        <a:spcBef>
                          <a:spcPts val="0"/>
                        </a:spcBef>
                        <a:spcAft>
                          <a:spcPts val="600"/>
                        </a:spcAft>
                      </a:pPr>
                      <a:r>
                        <a:rPr lang="en-US" sz="1400" b="0">
                          <a:effectLst/>
                          <a:latin typeface="+mn-lt"/>
                        </a:rPr>
                        <a:t>2hla</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اهلا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اهلا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latin typeface="+mn-lt"/>
                        </a:rPr>
                        <a:t>Welcome</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4043706"/>
                  </a:ext>
                </a:extLst>
              </a:tr>
              <a:tr h="426720">
                <a:tc>
                  <a:txBody>
                    <a:bodyPr/>
                    <a:lstStyle/>
                    <a:p>
                      <a:pPr marL="0" marR="0" algn="ctr">
                        <a:lnSpc>
                          <a:spcPct val="115000"/>
                        </a:lnSpc>
                        <a:spcBef>
                          <a:spcPts val="0"/>
                        </a:spcBef>
                        <a:spcAft>
                          <a:spcPts val="600"/>
                        </a:spcAft>
                      </a:pPr>
                      <a:r>
                        <a:rPr lang="en-US" sz="1400" b="0">
                          <a:effectLst/>
                          <a:latin typeface="+mn-lt"/>
                        </a:rPr>
                        <a:t>2hwe</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a:effectLst/>
                          <a:latin typeface="+mn-lt"/>
                        </a:rPr>
                        <a:t>اهوي</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اهوي</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latin typeface="+mn-lt"/>
                        </a:rPr>
                        <a:t>Ahoy</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9109310"/>
                  </a:ext>
                </a:extLst>
              </a:tr>
            </a:tbl>
          </a:graphicData>
        </a:graphic>
      </p:graphicFrame>
      <p:cxnSp>
        <p:nvCxnSpPr>
          <p:cNvPr id="17" name="Straight Connector 16">
            <a:extLst>
              <a:ext uri="{FF2B5EF4-FFF2-40B4-BE49-F238E27FC236}">
                <a16:creationId xmlns:a16="http://schemas.microsoft.com/office/drawing/2014/main" id="{56D2C97B-73FA-4FA5-B6CA-029648B89F90}"/>
              </a:ext>
            </a:extLst>
          </p:cNvPr>
          <p:cNvCxnSpPr>
            <a:cxnSpLocks/>
          </p:cNvCxnSpPr>
          <p:nvPr/>
        </p:nvCxnSpPr>
        <p:spPr>
          <a:xfrm>
            <a:off x="5865812" y="1905000"/>
            <a:ext cx="0" cy="24384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4D9374-46F7-456C-8119-4B70DCFB6D45}"/>
              </a:ext>
            </a:extLst>
          </p:cNvPr>
          <p:cNvCxnSpPr/>
          <p:nvPr/>
        </p:nvCxnSpPr>
        <p:spPr>
          <a:xfrm flipH="1">
            <a:off x="989012" y="4343400"/>
            <a:ext cx="4876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832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686300" cy="1325562"/>
          </a:xfrm>
        </p:spPr>
        <p:txBody>
          <a:bodyPr anchor="ctr">
            <a:normAutofit fontScale="90000"/>
          </a:bodyPr>
          <a:lstStyle/>
          <a:p>
            <a:pPr algn="ctr"/>
            <a:r>
              <a:rPr lang="en-US" dirty="0"/>
              <a:t>Contribution (</a:t>
            </a:r>
            <a:r>
              <a:rPr lang="en-US" cap="none" dirty="0"/>
              <a:t>cont</a:t>
            </a:r>
            <a:r>
              <a:rPr lang="en-US" dirty="0"/>
              <a:t>.)</a:t>
            </a:r>
            <a:br>
              <a:rPr lang="en-US" dirty="0"/>
            </a:br>
            <a:r>
              <a:rPr lang="en-US" sz="2800" cap="none" dirty="0">
                <a:solidFill>
                  <a:srgbClr val="0070C0"/>
                </a:solidFill>
              </a:rPr>
              <a:t>Data Analysis</a:t>
            </a:r>
            <a:endParaRPr lang="en-US" dirty="0">
              <a:solidFill>
                <a:srgbClr val="0070C0"/>
              </a:solidFill>
            </a:endParaRPr>
          </a:p>
        </p:txBody>
      </p:sp>
    </p:spTree>
    <p:extLst>
      <p:ext uri="{BB962C8B-B14F-4D97-AF65-F5344CB8AC3E}">
        <p14:creationId xmlns:p14="http://schemas.microsoft.com/office/powerpoint/2010/main" val="1721718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a:t>
            </a:r>
            <a:br>
              <a:rPr lang="en-US" dirty="0"/>
            </a:br>
            <a:r>
              <a:rPr lang="en-US" sz="3200" cap="none" dirty="0">
                <a:solidFill>
                  <a:srgbClr val="0070C0"/>
                </a:solidFill>
              </a:rPr>
              <a:t>Workflow</a:t>
            </a:r>
            <a:endParaRPr lang="en-US" dirty="0">
              <a:solidFill>
                <a:srgbClr val="0070C0"/>
              </a:solidFill>
            </a:endParaRPr>
          </a:p>
        </p:txBody>
      </p:sp>
      <p:graphicFrame>
        <p:nvGraphicFramePr>
          <p:cNvPr id="6" name="Content Placeholder 5">
            <a:extLst>
              <a:ext uri="{FF2B5EF4-FFF2-40B4-BE49-F238E27FC236}">
                <a16:creationId xmlns:a16="http://schemas.microsoft.com/office/drawing/2014/main" id="{59E85363-3B43-48D4-9E71-8D66493007BB}"/>
              </a:ext>
            </a:extLst>
          </p:cNvPr>
          <p:cNvGraphicFramePr>
            <a:graphicFrameLocks noGrp="1"/>
          </p:cNvGraphicFramePr>
          <p:nvPr>
            <p:ph idx="1"/>
            <p:extLst>
              <p:ext uri="{D42A27DB-BD31-4B8C-83A1-F6EECF244321}">
                <p14:modId xmlns:p14="http://schemas.microsoft.com/office/powerpoint/2010/main" val="2488081453"/>
              </p:ext>
            </p:extLst>
          </p:nvPr>
        </p:nvGraphicFramePr>
        <p:xfrm>
          <a:off x="2665412" y="1981200"/>
          <a:ext cx="6857999"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428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50A7-C2CE-4660-BEAF-9609BE6A97B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1146C6B-0C42-4470-BB9D-3EAAD5E70BB3}"/>
              </a:ext>
            </a:extLst>
          </p:cNvPr>
          <p:cNvSpPr>
            <a:spLocks noGrp="1"/>
          </p:cNvSpPr>
          <p:nvPr>
            <p:ph idx="1"/>
          </p:nvPr>
        </p:nvSpPr>
        <p:spPr/>
        <p:txBody>
          <a:bodyPr/>
          <a:lstStyle/>
          <a:p>
            <a:r>
              <a:rPr lang="en-US" dirty="0"/>
              <a:t>Introduction</a:t>
            </a:r>
          </a:p>
          <a:p>
            <a:r>
              <a:rPr lang="en-US" dirty="0"/>
              <a:t>Problem Definition</a:t>
            </a:r>
          </a:p>
          <a:p>
            <a:r>
              <a:rPr lang="en-US" dirty="0"/>
              <a:t>Background &amp; Related Work</a:t>
            </a:r>
          </a:p>
          <a:p>
            <a:r>
              <a:rPr lang="en-US" dirty="0"/>
              <a:t>Contribution</a:t>
            </a:r>
          </a:p>
          <a:p>
            <a:r>
              <a:rPr lang="en-US" dirty="0"/>
              <a:t>Results &amp; Discussions</a:t>
            </a:r>
          </a:p>
          <a:p>
            <a:r>
              <a:rPr lang="en-US" dirty="0"/>
              <a:t>Conclusion</a:t>
            </a:r>
          </a:p>
        </p:txBody>
      </p:sp>
    </p:spTree>
    <p:extLst>
      <p:ext uri="{BB962C8B-B14F-4D97-AF65-F5344CB8AC3E}">
        <p14:creationId xmlns:p14="http://schemas.microsoft.com/office/powerpoint/2010/main" val="26920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Sentimental Analysis</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effectLst/>
                <a:latin typeface="Calibri" panose="020F0502020204030204" pitchFamily="34" charset="0"/>
                <a:ea typeface="Calibri" panose="020F0502020204030204" pitchFamily="34" charset="0"/>
              </a:rPr>
              <a:t>Observe whether people were accepting or complaining about their situation as taking any new measures for the pandemic without knowing how it would affect the public negatively or positively should never happen.</a:t>
            </a:r>
          </a:p>
          <a:p>
            <a:r>
              <a:rPr lang="en-US" b="1" dirty="0"/>
              <a:t>Details</a:t>
            </a:r>
            <a:r>
              <a:rPr lang="en-US" sz="1800" dirty="0">
                <a:latin typeface="Calibri" panose="020F0502020204030204" pitchFamily="34" charset="0"/>
              </a:rPr>
              <a:t>:</a:t>
            </a:r>
          </a:p>
          <a:p>
            <a:pPr lvl="1"/>
            <a:r>
              <a:rPr lang="en-US" sz="1800" dirty="0"/>
              <a:t>Already known Natural Language Processing (NLP) method.</a:t>
            </a:r>
          </a:p>
          <a:p>
            <a:pPr lvl="1"/>
            <a:r>
              <a:rPr lang="en-US" sz="1800" dirty="0" err="1"/>
              <a:t>TextBlob</a:t>
            </a:r>
            <a:r>
              <a:rPr lang="en-US" sz="1800" dirty="0"/>
              <a:t> for text categorization (positive, negative, and neutral)</a:t>
            </a:r>
          </a:p>
        </p:txBody>
      </p:sp>
    </p:spTree>
    <p:extLst>
      <p:ext uri="{BB962C8B-B14F-4D97-AF65-F5344CB8AC3E}">
        <p14:creationId xmlns:p14="http://schemas.microsoft.com/office/powerpoint/2010/main" val="1926491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Emotion Analysis</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effectLst/>
                <a:latin typeface="Calibri" panose="020F0502020204030204" pitchFamily="34" charset="0"/>
                <a:ea typeface="Calibri" panose="020F0502020204030204" pitchFamily="34" charset="0"/>
                <a:cs typeface="Calibri" panose="020F0502020204030204" pitchFamily="34" charset="0"/>
              </a:rPr>
              <a:t>Take appropriate measures to keep people as hopeful and positive as much as possible since the overflow of negative emotions would cause public disruption and social upset. </a:t>
            </a:r>
            <a:endParaRPr lang="en-US" sz="1800" dirty="0">
              <a:effectLst/>
              <a:latin typeface="Calibri" panose="020F0502020204030204" pitchFamily="34" charset="0"/>
              <a:ea typeface="Calibri" panose="020F0502020204030204" pitchFamily="34" charset="0"/>
            </a:endParaRPr>
          </a:p>
          <a:p>
            <a:r>
              <a:rPr lang="en-US" b="1" dirty="0"/>
              <a:t>Details</a:t>
            </a:r>
            <a:r>
              <a:rPr lang="en-US" sz="1800" dirty="0">
                <a:latin typeface="Calibri" panose="020F0502020204030204" pitchFamily="34" charset="0"/>
              </a:rPr>
              <a:t>:</a:t>
            </a:r>
          </a:p>
          <a:p>
            <a:pPr lvl="1"/>
            <a:r>
              <a:rPr lang="en-US" sz="1800" dirty="0"/>
              <a:t>Searching for words that referenced any emotion of the eight basic emotions (anger, disgust, fear, sadness, surprise, anticipation, joy, and trust) </a:t>
            </a:r>
          </a:p>
          <a:p>
            <a:pPr lvl="1"/>
            <a:r>
              <a:rPr lang="en-US" sz="1800" dirty="0"/>
              <a:t>A list of ~14,000 words that reference these eight emotions from the </a:t>
            </a:r>
            <a:r>
              <a:rPr lang="en-US" sz="1800" dirty="0">
                <a:effectLst/>
                <a:latin typeface="Calibri" panose="020F0502020204030204" pitchFamily="34" charset="0"/>
                <a:ea typeface="Calibri" panose="020F0502020204030204" pitchFamily="34" charset="0"/>
              </a:rPr>
              <a:t>National Research Council Canada (NRC).</a:t>
            </a:r>
            <a:endParaRPr lang="en-US" sz="1800" dirty="0"/>
          </a:p>
        </p:txBody>
      </p:sp>
    </p:spTree>
    <p:extLst>
      <p:ext uri="{BB962C8B-B14F-4D97-AF65-F5344CB8AC3E}">
        <p14:creationId xmlns:p14="http://schemas.microsoft.com/office/powerpoint/2010/main" val="3881448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Topic Extraction</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effectLst/>
                <a:latin typeface="Calibri" panose="020F0502020204030204" pitchFamily="34" charset="0"/>
                <a:ea typeface="Calibri" panose="020F0502020204030204" pitchFamily="34" charset="0"/>
              </a:rPr>
              <a:t>Dig deep into the data and observe how people interacted with each other to get more insights</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r>
              <a:rPr lang="en-US" b="1" dirty="0"/>
              <a:t>Details</a:t>
            </a:r>
            <a:r>
              <a:rPr lang="en-US" sz="1800" dirty="0">
                <a:latin typeface="Calibri" panose="020F0502020204030204" pitchFamily="34" charset="0"/>
              </a:rPr>
              <a:t>:</a:t>
            </a:r>
          </a:p>
          <a:p>
            <a:pPr lvl="1"/>
            <a:r>
              <a:rPr lang="en-US" sz="1800" dirty="0"/>
              <a:t>Cleaning Data (non-alphabets, spelling mistakes, and lemmatizing)</a:t>
            </a:r>
            <a:endParaRPr lang="en-US" sz="1600" dirty="0"/>
          </a:p>
          <a:p>
            <a:pPr lvl="1"/>
            <a:r>
              <a:rPr lang="en-US" sz="1800" dirty="0"/>
              <a:t>Creating </a:t>
            </a:r>
            <a:r>
              <a:rPr lang="en-US" sz="1800" dirty="0" err="1"/>
              <a:t>Stopwords</a:t>
            </a:r>
            <a:r>
              <a:rPr lang="en-US" sz="1800" dirty="0"/>
              <a:t> (English, Arabic, and Twitter specific)</a:t>
            </a:r>
          </a:p>
          <a:p>
            <a:pPr lvl="1"/>
            <a:r>
              <a:rPr lang="en-US" sz="1800" dirty="0"/>
              <a:t>N-grams (Bi-grams &amp; Tri-grams)</a:t>
            </a:r>
          </a:p>
          <a:p>
            <a:pPr lvl="1"/>
            <a:r>
              <a:rPr lang="en-US" sz="1800" dirty="0"/>
              <a:t>Manual Filtering</a:t>
            </a:r>
          </a:p>
          <a:p>
            <a:pPr lvl="2"/>
            <a:endParaRPr lang="en-US" sz="1600" dirty="0"/>
          </a:p>
        </p:txBody>
      </p:sp>
    </p:spTree>
    <p:extLst>
      <p:ext uri="{BB962C8B-B14F-4D97-AF65-F5344CB8AC3E}">
        <p14:creationId xmlns:p14="http://schemas.microsoft.com/office/powerpoint/2010/main" val="2271769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Public Interactions</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t>F</a:t>
            </a:r>
            <a:r>
              <a:rPr lang="en-US" sz="1800" dirty="0">
                <a:effectLst/>
                <a:ea typeface="Calibri" panose="020F0502020204030204" pitchFamily="34" charset="0"/>
              </a:rPr>
              <a:t>ind any public activity that contributed to the sudden increase of Covid-19 cases where it lead people to gather and have close contact with others.</a:t>
            </a:r>
          </a:p>
          <a:p>
            <a:r>
              <a:rPr lang="en-US" b="1" dirty="0"/>
              <a:t>Details</a:t>
            </a:r>
            <a:r>
              <a:rPr lang="en-US" sz="1800" dirty="0">
                <a:latin typeface="Calibri" panose="020F0502020204030204" pitchFamily="34" charset="0"/>
              </a:rPr>
              <a:t>:</a:t>
            </a:r>
          </a:p>
          <a:p>
            <a:pPr lvl="1"/>
            <a:r>
              <a:rPr lang="en-US" sz="1800" dirty="0" err="1"/>
              <a:t>Refering</a:t>
            </a:r>
            <a:r>
              <a:rPr lang="en-US" sz="1800" dirty="0"/>
              <a:t> to Covid-19 reports to find when and where people interacted with each others the most.</a:t>
            </a:r>
            <a:endParaRPr lang="en-US" sz="1600" dirty="0"/>
          </a:p>
          <a:p>
            <a:pPr lvl="1"/>
            <a:r>
              <a:rPr lang="en-US" sz="1800" dirty="0"/>
              <a:t>Filtering the results ranges and get trending topics with their tweets.</a:t>
            </a:r>
          </a:p>
          <a:p>
            <a:pPr lvl="1"/>
            <a:r>
              <a:rPr lang="en-US" sz="1800" dirty="0"/>
              <a:t>Building the Geo-Database.</a:t>
            </a:r>
            <a:endParaRPr lang="en-US" sz="1600" dirty="0"/>
          </a:p>
        </p:txBody>
      </p:sp>
    </p:spTree>
    <p:extLst>
      <p:ext uri="{BB962C8B-B14F-4D97-AF65-F5344CB8AC3E}">
        <p14:creationId xmlns:p14="http://schemas.microsoft.com/office/powerpoint/2010/main" val="2344447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294062" y="2766219"/>
            <a:ext cx="5600700" cy="1325562"/>
          </a:xfrm>
        </p:spPr>
        <p:txBody>
          <a:bodyPr anchor="ctr"/>
          <a:lstStyle/>
          <a:p>
            <a:pPr algn="r"/>
            <a:r>
              <a:rPr lang="en-US" dirty="0"/>
              <a:t>Results &amp; Discussions</a:t>
            </a:r>
          </a:p>
        </p:txBody>
      </p:sp>
    </p:spTree>
    <p:extLst>
      <p:ext uri="{BB962C8B-B14F-4D97-AF65-F5344CB8AC3E}">
        <p14:creationId xmlns:p14="http://schemas.microsoft.com/office/powerpoint/2010/main" val="2882839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Tweets Sample Data</a:t>
            </a:r>
            <a:endParaRPr lang="en-US" dirty="0">
              <a:solidFill>
                <a:srgbClr val="0070C0"/>
              </a:solidFill>
            </a:endParaRPr>
          </a:p>
        </p:txBody>
      </p:sp>
      <p:pic>
        <p:nvPicPr>
          <p:cNvPr id="5" name="Content Placeholder 4">
            <a:extLst>
              <a:ext uri="{FF2B5EF4-FFF2-40B4-BE49-F238E27FC236}">
                <a16:creationId xmlns:a16="http://schemas.microsoft.com/office/drawing/2014/main" id="{98310961-3DE8-4420-8CDB-243C3688A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212" y="1828800"/>
            <a:ext cx="6324600" cy="4343400"/>
          </a:xfrm>
        </p:spPr>
      </p:pic>
    </p:spTree>
    <p:extLst>
      <p:ext uri="{BB962C8B-B14F-4D97-AF65-F5344CB8AC3E}">
        <p14:creationId xmlns:p14="http://schemas.microsoft.com/office/powerpoint/2010/main" val="1830362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Locations</a:t>
            </a:r>
            <a:endParaRPr lang="en-US" dirty="0">
              <a:solidFill>
                <a:srgbClr val="0070C0"/>
              </a:solidFill>
            </a:endParaRPr>
          </a:p>
        </p:txBody>
      </p:sp>
      <p:pic>
        <p:nvPicPr>
          <p:cNvPr id="13" name="Content Placeholder 12">
            <a:extLst>
              <a:ext uri="{FF2B5EF4-FFF2-40B4-BE49-F238E27FC236}">
                <a16:creationId xmlns:a16="http://schemas.microsoft.com/office/drawing/2014/main" id="{E00280E0-D0C1-4498-8CA9-631A392660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5412" y="2438398"/>
            <a:ext cx="4229100" cy="2835605"/>
          </a:xfrm>
        </p:spPr>
      </p:pic>
      <p:pic>
        <p:nvPicPr>
          <p:cNvPr id="17" name="Picture 16">
            <a:extLst>
              <a:ext uri="{FF2B5EF4-FFF2-40B4-BE49-F238E27FC236}">
                <a16:creationId xmlns:a16="http://schemas.microsoft.com/office/drawing/2014/main" id="{19691FFB-9AE0-4950-BC52-763EC48D3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612" y="2437000"/>
            <a:ext cx="4968190" cy="2835605"/>
          </a:xfrm>
          <a:prstGeom prst="rect">
            <a:avLst/>
          </a:prstGeom>
        </p:spPr>
      </p:pic>
    </p:spTree>
    <p:extLst>
      <p:ext uri="{BB962C8B-B14F-4D97-AF65-F5344CB8AC3E}">
        <p14:creationId xmlns:p14="http://schemas.microsoft.com/office/powerpoint/2010/main" val="2941627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Unifying Locations</a:t>
            </a:r>
            <a:endParaRPr lang="en-US" dirty="0">
              <a:solidFill>
                <a:srgbClr val="0070C0"/>
              </a:solidFill>
            </a:endParaRPr>
          </a:p>
        </p:txBody>
      </p:sp>
      <p:graphicFrame>
        <p:nvGraphicFramePr>
          <p:cNvPr id="5" name="Content Placeholder 4">
            <a:extLst>
              <a:ext uri="{FF2B5EF4-FFF2-40B4-BE49-F238E27FC236}">
                <a16:creationId xmlns:a16="http://schemas.microsoft.com/office/drawing/2014/main" id="{D7E3229F-2962-44E1-83D4-D96C36CFBA95}"/>
              </a:ext>
            </a:extLst>
          </p:cNvPr>
          <p:cNvGraphicFramePr>
            <a:graphicFrameLocks noGrp="1"/>
          </p:cNvGraphicFramePr>
          <p:nvPr>
            <p:ph idx="1"/>
            <p:extLst>
              <p:ext uri="{D42A27DB-BD31-4B8C-83A1-F6EECF244321}">
                <p14:modId xmlns:p14="http://schemas.microsoft.com/office/powerpoint/2010/main" val="1520428766"/>
              </p:ext>
            </p:extLst>
          </p:nvPr>
        </p:nvGraphicFramePr>
        <p:xfrm>
          <a:off x="1636711" y="2335656"/>
          <a:ext cx="8915401" cy="2464944"/>
        </p:xfrm>
        <a:graphic>
          <a:graphicData uri="http://schemas.openxmlformats.org/drawingml/2006/table">
            <a:tbl>
              <a:tblPr firstRow="1" firstCol="1" bandRow="1">
                <a:tableStyleId>{9D7B26C5-4107-4FEC-AEDC-1716B250A1EF}</a:tableStyleId>
              </a:tblPr>
              <a:tblGrid>
                <a:gridCol w="2355449">
                  <a:extLst>
                    <a:ext uri="{9D8B030D-6E8A-4147-A177-3AD203B41FA5}">
                      <a16:colId xmlns:a16="http://schemas.microsoft.com/office/drawing/2014/main" val="2849890470"/>
                    </a:ext>
                  </a:extLst>
                </a:gridCol>
                <a:gridCol w="3280868">
                  <a:extLst>
                    <a:ext uri="{9D8B030D-6E8A-4147-A177-3AD203B41FA5}">
                      <a16:colId xmlns:a16="http://schemas.microsoft.com/office/drawing/2014/main" val="1398994066"/>
                    </a:ext>
                  </a:extLst>
                </a:gridCol>
                <a:gridCol w="3279084">
                  <a:extLst>
                    <a:ext uri="{9D8B030D-6E8A-4147-A177-3AD203B41FA5}">
                      <a16:colId xmlns:a16="http://schemas.microsoft.com/office/drawing/2014/main" val="4081019365"/>
                    </a:ext>
                  </a:extLst>
                </a:gridCol>
              </a:tblGrid>
              <a:tr h="616236">
                <a:tc>
                  <a:txBody>
                    <a:bodyPr/>
                    <a:lstStyle/>
                    <a:p>
                      <a:pPr marL="0" marR="0" algn="ctr">
                        <a:lnSpc>
                          <a:spcPct val="115000"/>
                        </a:lnSpc>
                        <a:spcBef>
                          <a:spcPts val="0"/>
                        </a:spcBef>
                        <a:spcAft>
                          <a:spcPts val="600"/>
                        </a:spcAft>
                      </a:pPr>
                      <a:r>
                        <a:rPr lang="en-US" sz="2000" dirty="0">
                          <a:effectLst/>
                        </a:rPr>
                        <a:t>Lebanese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Google Translate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Tool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19961140"/>
                  </a:ext>
                </a:extLst>
              </a:tr>
              <a:tr h="616236">
                <a:tc>
                  <a:txBody>
                    <a:bodyPr/>
                    <a:lstStyle/>
                    <a:p>
                      <a:pPr marL="0" marR="0" algn="ctr">
                        <a:lnSpc>
                          <a:spcPct val="115000"/>
                        </a:lnSpc>
                        <a:spcBef>
                          <a:spcPts val="0"/>
                        </a:spcBef>
                        <a:spcAft>
                          <a:spcPts val="600"/>
                        </a:spcAft>
                      </a:pPr>
                      <a:r>
                        <a:rPr lang="en-US" sz="1600" b="0" dirty="0" err="1">
                          <a:effectLst/>
                        </a:rPr>
                        <a:t>kn</a:t>
                      </a:r>
                      <a:r>
                        <a:rPr lang="en-US" sz="1600" b="0" dirty="0">
                          <a:effectLst/>
                        </a:rPr>
                        <a:t> </a:t>
                      </a:r>
                      <a:r>
                        <a:rPr lang="en-US" sz="1600" b="0" dirty="0" err="1">
                          <a:effectLst/>
                        </a:rPr>
                        <a:t>mnsab</a:t>
                      </a:r>
                      <a:r>
                        <a:rPr lang="en-US" sz="1600" b="0" dirty="0">
                          <a:effectLst/>
                        </a:rPr>
                        <a:t> bas sa7 halla2</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rPr>
                        <a:t>Be the position, but correct Hala</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rPr>
                        <a:t>was Position enough correct now</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36544404"/>
                  </a:ext>
                </a:extLst>
              </a:tr>
              <a:tr h="616236">
                <a:tc>
                  <a:txBody>
                    <a:bodyPr/>
                    <a:lstStyle/>
                    <a:p>
                      <a:pPr marL="0" marR="0" algn="ctr">
                        <a:lnSpc>
                          <a:spcPct val="115000"/>
                        </a:lnSpc>
                        <a:spcBef>
                          <a:spcPts val="0"/>
                        </a:spcBef>
                        <a:spcAft>
                          <a:spcPts val="600"/>
                        </a:spcAft>
                      </a:pPr>
                      <a:r>
                        <a:rPr lang="en-US" sz="1600" b="0" dirty="0">
                          <a:effectLst/>
                        </a:rPr>
                        <a:t>eh </a:t>
                      </a:r>
                      <a:r>
                        <a:rPr lang="en-US" sz="1600" b="0" dirty="0" err="1">
                          <a:effectLst/>
                        </a:rPr>
                        <a:t>walla</a:t>
                      </a:r>
                      <a:r>
                        <a:rPr lang="en-US" sz="1600" b="0" dirty="0">
                          <a:effectLst/>
                        </a:rPr>
                        <a:t> </a:t>
                      </a:r>
                      <a:r>
                        <a:rPr lang="en-US" sz="1600" b="0" dirty="0" err="1">
                          <a:effectLst/>
                        </a:rPr>
                        <a:t>nsab</a:t>
                      </a:r>
                      <a:r>
                        <a:rPr lang="en-US" sz="1600" b="0" dirty="0">
                          <a:effectLst/>
                        </a:rPr>
                        <a:t> bl </a:t>
                      </a:r>
                      <a:r>
                        <a:rPr lang="en-US" sz="1600" b="0" dirty="0" err="1">
                          <a:effectLst/>
                        </a:rPr>
                        <a:t>marad</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Uh, not lineage, but </a:t>
                      </a:r>
                      <a:r>
                        <a:rPr lang="en-US" sz="1600" b="0" dirty="0" err="1">
                          <a:effectLst/>
                        </a:rPr>
                        <a:t>murad</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rPr>
                        <a:t>yes indeed set up at disease</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495270"/>
                  </a:ext>
                </a:extLst>
              </a:tr>
              <a:tr h="616236">
                <a:tc>
                  <a:txBody>
                    <a:bodyPr/>
                    <a:lstStyle/>
                    <a:p>
                      <a:pPr marL="0" marR="0" algn="ctr">
                        <a:lnSpc>
                          <a:spcPct val="115000"/>
                        </a:lnSpc>
                        <a:spcBef>
                          <a:spcPts val="0"/>
                        </a:spcBef>
                        <a:spcAft>
                          <a:spcPts val="600"/>
                        </a:spcAft>
                      </a:pPr>
                      <a:r>
                        <a:rPr lang="en-US" sz="1600" b="0" dirty="0" err="1">
                          <a:effectLst/>
                        </a:rPr>
                        <a:t>wasfi</a:t>
                      </a:r>
                      <a:r>
                        <a:rPr lang="en-US" sz="1600" b="0" dirty="0">
                          <a:effectLst/>
                        </a:rPr>
                        <a:t> men </a:t>
                      </a:r>
                      <a:r>
                        <a:rPr lang="en-US" sz="1600" b="0" dirty="0" err="1">
                          <a:effectLst/>
                        </a:rPr>
                        <a:t>edoctoor</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My description is from </a:t>
                      </a:r>
                      <a:r>
                        <a:rPr lang="en-US" sz="1600" b="0" dirty="0" err="1">
                          <a:effectLst/>
                        </a:rPr>
                        <a:t>Adster</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prescription from doctor</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50358503"/>
                  </a:ext>
                </a:extLst>
              </a:tr>
            </a:tbl>
          </a:graphicData>
        </a:graphic>
      </p:graphicFrame>
    </p:spTree>
    <p:extLst>
      <p:ext uri="{BB962C8B-B14F-4D97-AF65-F5344CB8AC3E}">
        <p14:creationId xmlns:p14="http://schemas.microsoft.com/office/powerpoint/2010/main" val="684269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Sentiment Analysis</a:t>
            </a:r>
            <a:endParaRPr lang="en-US" dirty="0">
              <a:solidFill>
                <a:srgbClr val="0070C0"/>
              </a:solidFill>
            </a:endParaRPr>
          </a:p>
        </p:txBody>
      </p:sp>
      <p:pic>
        <p:nvPicPr>
          <p:cNvPr id="6" name="Content Placeholder 5">
            <a:extLst>
              <a:ext uri="{FF2B5EF4-FFF2-40B4-BE49-F238E27FC236}">
                <a16:creationId xmlns:a16="http://schemas.microsoft.com/office/drawing/2014/main" id="{AF17A473-7A9F-4295-8D23-C80A5F42C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012" y="2136000"/>
            <a:ext cx="4972651" cy="42672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95D0ADE3-B00D-4329-90DC-01AC05290C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4353" y="1828800"/>
            <a:ext cx="4796861" cy="2440800"/>
          </a:xfrm>
          <a:prstGeom prst="rect">
            <a:avLst/>
          </a:prstGeom>
        </p:spPr>
      </p:pic>
      <p:pic>
        <p:nvPicPr>
          <p:cNvPr id="10" name="Picture 9">
            <a:extLst>
              <a:ext uri="{FF2B5EF4-FFF2-40B4-BE49-F238E27FC236}">
                <a16:creationId xmlns:a16="http://schemas.microsoft.com/office/drawing/2014/main" id="{7FFD6B9A-8CA6-41C7-AE7D-B9A3C874CC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1332" y="4394037"/>
            <a:ext cx="4845285" cy="2364600"/>
          </a:xfrm>
          <a:prstGeom prst="rect">
            <a:avLst/>
          </a:prstGeom>
        </p:spPr>
      </p:pic>
    </p:spTree>
    <p:extLst>
      <p:ext uri="{BB962C8B-B14F-4D97-AF65-F5344CB8AC3E}">
        <p14:creationId xmlns:p14="http://schemas.microsoft.com/office/powerpoint/2010/main" val="1538714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Emotions Analysis</a:t>
            </a:r>
            <a:endParaRPr lang="en-US" dirty="0">
              <a:solidFill>
                <a:srgbClr val="0070C0"/>
              </a:solidFill>
            </a:endParaRPr>
          </a:p>
        </p:txBody>
      </p:sp>
      <p:pic>
        <p:nvPicPr>
          <p:cNvPr id="7" name="Content Placeholder 6">
            <a:extLst>
              <a:ext uri="{FF2B5EF4-FFF2-40B4-BE49-F238E27FC236}">
                <a16:creationId xmlns:a16="http://schemas.microsoft.com/office/drawing/2014/main" id="{FA9B5D13-C188-4990-B464-C285F4AC7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226" y="1828800"/>
            <a:ext cx="8824373" cy="4343400"/>
          </a:xfrm>
        </p:spPr>
      </p:pic>
    </p:spTree>
    <p:extLst>
      <p:ext uri="{BB962C8B-B14F-4D97-AF65-F5344CB8AC3E}">
        <p14:creationId xmlns:p14="http://schemas.microsoft.com/office/powerpoint/2010/main" val="2951203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4341812" y="2766219"/>
            <a:ext cx="3505200" cy="1325562"/>
          </a:xfrm>
        </p:spPr>
        <p:txBody>
          <a:bodyPr anchor="ctr"/>
          <a:lstStyle/>
          <a:p>
            <a:r>
              <a:rPr lang="en-US" dirty="0"/>
              <a:t>Introduction</a:t>
            </a:r>
          </a:p>
        </p:txBody>
      </p:sp>
    </p:spTree>
    <p:extLst>
      <p:ext uri="{BB962C8B-B14F-4D97-AF65-F5344CB8AC3E}">
        <p14:creationId xmlns:p14="http://schemas.microsoft.com/office/powerpoint/2010/main" val="230825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Topics Extraction</a:t>
            </a:r>
            <a:endParaRPr lang="en-US" dirty="0">
              <a:solidFill>
                <a:srgbClr val="0070C0"/>
              </a:solidFill>
            </a:endParaRPr>
          </a:p>
        </p:txBody>
      </p:sp>
      <p:graphicFrame>
        <p:nvGraphicFramePr>
          <p:cNvPr id="5" name="Content Placeholder 4">
            <a:extLst>
              <a:ext uri="{FF2B5EF4-FFF2-40B4-BE49-F238E27FC236}">
                <a16:creationId xmlns:a16="http://schemas.microsoft.com/office/drawing/2014/main" id="{AC308347-D97E-4859-B76B-1FF32813FF5D}"/>
              </a:ext>
            </a:extLst>
          </p:cNvPr>
          <p:cNvGraphicFramePr>
            <a:graphicFrameLocks noGrp="1"/>
          </p:cNvGraphicFramePr>
          <p:nvPr>
            <p:ph idx="1"/>
            <p:extLst>
              <p:ext uri="{D42A27DB-BD31-4B8C-83A1-F6EECF244321}">
                <p14:modId xmlns:p14="http://schemas.microsoft.com/office/powerpoint/2010/main" val="2706526347"/>
              </p:ext>
            </p:extLst>
          </p:nvPr>
        </p:nvGraphicFramePr>
        <p:xfrm>
          <a:off x="836612" y="2133600"/>
          <a:ext cx="9753601" cy="2273872"/>
        </p:xfrm>
        <a:graphic>
          <a:graphicData uri="http://schemas.openxmlformats.org/drawingml/2006/table">
            <a:tbl>
              <a:tblPr firstRow="1" firstCol="1" bandRow="1">
                <a:tableStyleId>{9D7B26C5-4107-4FEC-AEDC-1716B250A1EF}</a:tableStyleId>
              </a:tblPr>
              <a:tblGrid>
                <a:gridCol w="3242097">
                  <a:extLst>
                    <a:ext uri="{9D8B030D-6E8A-4147-A177-3AD203B41FA5}">
                      <a16:colId xmlns:a16="http://schemas.microsoft.com/office/drawing/2014/main" val="2814681571"/>
                    </a:ext>
                  </a:extLst>
                </a:gridCol>
                <a:gridCol w="3242097">
                  <a:extLst>
                    <a:ext uri="{9D8B030D-6E8A-4147-A177-3AD203B41FA5}">
                      <a16:colId xmlns:a16="http://schemas.microsoft.com/office/drawing/2014/main" val="3262367397"/>
                    </a:ext>
                  </a:extLst>
                </a:gridCol>
                <a:gridCol w="3269407">
                  <a:extLst>
                    <a:ext uri="{9D8B030D-6E8A-4147-A177-3AD203B41FA5}">
                      <a16:colId xmlns:a16="http://schemas.microsoft.com/office/drawing/2014/main" val="1376359209"/>
                    </a:ext>
                  </a:extLst>
                </a:gridCol>
              </a:tblGrid>
              <a:tr h="298535">
                <a:tc>
                  <a:txBody>
                    <a:bodyPr/>
                    <a:lstStyle/>
                    <a:p>
                      <a:pPr marL="0" marR="0" algn="ctr">
                        <a:lnSpc>
                          <a:spcPct val="115000"/>
                        </a:lnSpc>
                        <a:spcBef>
                          <a:spcPts val="0"/>
                        </a:spcBef>
                        <a:spcAft>
                          <a:spcPts val="600"/>
                        </a:spcAft>
                      </a:pPr>
                      <a:r>
                        <a:rPr lang="en-US" sz="2000" dirty="0">
                          <a:effectLst/>
                        </a:rPr>
                        <a:t>Month</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err="1">
                          <a:effectLst/>
                        </a:rPr>
                        <a:t>Mohafaza</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Topics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14163810"/>
                  </a:ext>
                </a:extLst>
              </a:tr>
              <a:tr h="1758865">
                <a:tc>
                  <a:txBody>
                    <a:bodyPr/>
                    <a:lstStyle/>
                    <a:p>
                      <a:pPr marL="0" marR="0" algn="ctr">
                        <a:lnSpc>
                          <a:spcPct val="115000"/>
                        </a:lnSpc>
                        <a:spcBef>
                          <a:spcPts val="0"/>
                        </a:spcBef>
                        <a:spcAft>
                          <a:spcPts val="600"/>
                        </a:spcAft>
                      </a:pPr>
                      <a:r>
                        <a:rPr lang="en-US" sz="1600" b="0" dirty="0">
                          <a:effectLst/>
                        </a:rPr>
                        <a:t>6</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rPr>
                        <a:t>الجنوب</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Syrian refugees | #</a:t>
                      </a:r>
                      <a:r>
                        <a:rPr lang="ar-SA" sz="1600" b="0" dirty="0">
                          <a:effectLst/>
                        </a:rPr>
                        <a:t>كورونا #لبنان | #كورونا #كورونا_لبنان</a:t>
                      </a:r>
                      <a:r>
                        <a:rPr lang="en-US" sz="1600" b="0" dirty="0">
                          <a:effectLst/>
                        </a:rPr>
                        <a:t> | medical marijuana | #</a:t>
                      </a:r>
                      <a:r>
                        <a:rPr lang="ar-SA" sz="1600" b="0" dirty="0">
                          <a:effectLst/>
                        </a:rPr>
                        <a:t>خليك_بالبيت #كورونا_لبنان | حسان دياب | #كورونا_فايروس #مدينة_صور</a:t>
                      </a:r>
                      <a:r>
                        <a:rPr lang="en-US" sz="1600" b="0" dirty="0">
                          <a:effectLst/>
                        </a:rPr>
                        <a:t> | marijuana dispensary | #</a:t>
                      </a:r>
                      <a:r>
                        <a:rPr lang="ar-SA" sz="1600" b="0" dirty="0">
                          <a:effectLst/>
                        </a:rPr>
                        <a:t>مدينة_صور #جنوب_لبنان | وزير الداخلية</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82484666"/>
                  </a:ext>
                </a:extLst>
              </a:tr>
            </a:tbl>
          </a:graphicData>
        </a:graphic>
      </p:graphicFrame>
      <p:graphicFrame>
        <p:nvGraphicFramePr>
          <p:cNvPr id="6" name="Table 5">
            <a:extLst>
              <a:ext uri="{FF2B5EF4-FFF2-40B4-BE49-F238E27FC236}">
                <a16:creationId xmlns:a16="http://schemas.microsoft.com/office/drawing/2014/main" id="{3EB84CCF-EA2B-4C65-9A05-BAA9821BDEBC}"/>
              </a:ext>
            </a:extLst>
          </p:cNvPr>
          <p:cNvGraphicFramePr>
            <a:graphicFrameLocks noGrp="1"/>
          </p:cNvGraphicFramePr>
          <p:nvPr>
            <p:extLst>
              <p:ext uri="{D42A27DB-BD31-4B8C-83A1-F6EECF244321}">
                <p14:modId xmlns:p14="http://schemas.microsoft.com/office/powerpoint/2010/main" val="3934687523"/>
              </p:ext>
            </p:extLst>
          </p:nvPr>
        </p:nvGraphicFramePr>
        <p:xfrm>
          <a:off x="836613" y="4724400"/>
          <a:ext cx="9753600" cy="1713040"/>
        </p:xfrm>
        <a:graphic>
          <a:graphicData uri="http://schemas.openxmlformats.org/drawingml/2006/table">
            <a:tbl>
              <a:tblPr firstRow="1" firstCol="1" bandRow="1">
                <a:tableStyleId>{9D7B26C5-4107-4FEC-AEDC-1716B250A1EF}</a:tableStyleId>
              </a:tblPr>
              <a:tblGrid>
                <a:gridCol w="3250550">
                  <a:extLst>
                    <a:ext uri="{9D8B030D-6E8A-4147-A177-3AD203B41FA5}">
                      <a16:colId xmlns:a16="http://schemas.microsoft.com/office/drawing/2014/main" val="457771188"/>
                    </a:ext>
                  </a:extLst>
                </a:gridCol>
                <a:gridCol w="3252500">
                  <a:extLst>
                    <a:ext uri="{9D8B030D-6E8A-4147-A177-3AD203B41FA5}">
                      <a16:colId xmlns:a16="http://schemas.microsoft.com/office/drawing/2014/main" val="835131948"/>
                    </a:ext>
                  </a:extLst>
                </a:gridCol>
                <a:gridCol w="3250550">
                  <a:extLst>
                    <a:ext uri="{9D8B030D-6E8A-4147-A177-3AD203B41FA5}">
                      <a16:colId xmlns:a16="http://schemas.microsoft.com/office/drawing/2014/main" val="905297786"/>
                    </a:ext>
                  </a:extLst>
                </a:gridCol>
              </a:tblGrid>
              <a:tr h="197993">
                <a:tc>
                  <a:txBody>
                    <a:bodyPr/>
                    <a:lstStyle/>
                    <a:p>
                      <a:pPr marL="0" marR="0" algn="ctr">
                        <a:lnSpc>
                          <a:spcPct val="115000"/>
                        </a:lnSpc>
                        <a:spcBef>
                          <a:spcPts val="0"/>
                        </a:spcBef>
                        <a:spcAft>
                          <a:spcPts val="600"/>
                        </a:spcAft>
                      </a:pPr>
                      <a:r>
                        <a:rPr lang="en-US" sz="2000" dirty="0">
                          <a:effectLst/>
                        </a:rPr>
                        <a:t>Month</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err="1">
                          <a:effectLst/>
                        </a:rPr>
                        <a:t>Kadaa</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Topics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873176"/>
                  </a:ext>
                </a:extLst>
              </a:tr>
              <a:tr h="618617">
                <a:tc>
                  <a:txBody>
                    <a:bodyPr/>
                    <a:lstStyle/>
                    <a:p>
                      <a:pPr marL="0" marR="0" algn="ctr">
                        <a:lnSpc>
                          <a:spcPct val="115000"/>
                        </a:lnSpc>
                        <a:spcBef>
                          <a:spcPts val="0"/>
                        </a:spcBef>
                        <a:spcAft>
                          <a:spcPts val="600"/>
                        </a:spcAft>
                      </a:pPr>
                      <a:r>
                        <a:rPr lang="en-US" sz="1600" dirty="0">
                          <a:effectLst/>
                          <a:latin typeface="+mn-lt"/>
                        </a:rPr>
                        <a:t>4</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dirty="0">
                          <a:effectLst/>
                          <a:latin typeface="+mn-lt"/>
                        </a:rPr>
                        <a:t>بيروت</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dirty="0">
                          <a:effectLst/>
                          <a:latin typeface="+mn-lt"/>
                        </a:rPr>
                        <a:t>#</a:t>
                      </a:r>
                      <a:r>
                        <a:rPr lang="ar-SA" sz="1600" dirty="0">
                          <a:effectLst/>
                          <a:latin typeface="+mn-lt"/>
                        </a:rPr>
                        <a:t>كورونا #لبنان | #كورونا_لبنان #خليك_بالبيت | فيروس كورونا | جديدة بفيروس | إصابة جديدة</a:t>
                      </a:r>
                      <a:r>
                        <a:rPr lang="en-US" sz="1600" dirty="0">
                          <a:effectLst/>
                          <a:latin typeface="+mn-lt"/>
                        </a:rPr>
                        <a:t> | medical cannabis | #</a:t>
                      </a:r>
                      <a:r>
                        <a:rPr lang="ar-SA" sz="1600" dirty="0">
                          <a:effectLst/>
                          <a:latin typeface="+mn-lt"/>
                        </a:rPr>
                        <a:t>كورونا #لبنان_ينتفض</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7087426"/>
                  </a:ext>
                </a:extLst>
              </a:tr>
            </a:tbl>
          </a:graphicData>
        </a:graphic>
      </p:graphicFrame>
    </p:spTree>
    <p:extLst>
      <p:ext uri="{BB962C8B-B14F-4D97-AF65-F5344CB8AC3E}">
        <p14:creationId xmlns:p14="http://schemas.microsoft.com/office/powerpoint/2010/main" val="1959833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Public Activities</a:t>
            </a:r>
            <a:endParaRPr lang="en-US" dirty="0">
              <a:solidFill>
                <a:srgbClr val="0070C0"/>
              </a:solidFill>
            </a:endParaRPr>
          </a:p>
        </p:txBody>
      </p:sp>
      <p:graphicFrame>
        <p:nvGraphicFramePr>
          <p:cNvPr id="7" name="Content Placeholder 6">
            <a:extLst>
              <a:ext uri="{FF2B5EF4-FFF2-40B4-BE49-F238E27FC236}">
                <a16:creationId xmlns:a16="http://schemas.microsoft.com/office/drawing/2014/main" id="{58ED67F7-59CB-488B-BA82-E3DA3782DF98}"/>
              </a:ext>
            </a:extLst>
          </p:cNvPr>
          <p:cNvGraphicFramePr>
            <a:graphicFrameLocks noGrp="1"/>
          </p:cNvGraphicFramePr>
          <p:nvPr>
            <p:ph idx="1"/>
            <p:extLst>
              <p:ext uri="{D42A27DB-BD31-4B8C-83A1-F6EECF244321}">
                <p14:modId xmlns:p14="http://schemas.microsoft.com/office/powerpoint/2010/main" val="1205169665"/>
              </p:ext>
            </p:extLst>
          </p:nvPr>
        </p:nvGraphicFramePr>
        <p:xfrm>
          <a:off x="1217614" y="2209801"/>
          <a:ext cx="5333998" cy="3364439"/>
        </p:xfrm>
        <a:graphic>
          <a:graphicData uri="http://schemas.openxmlformats.org/drawingml/2006/table">
            <a:tbl>
              <a:tblPr firstRow="1" firstCol="1" bandRow="1">
                <a:tableStyleId>{9D7B26C5-4107-4FEC-AEDC-1716B250A1EF}</a:tableStyleId>
              </a:tblPr>
              <a:tblGrid>
                <a:gridCol w="1435132">
                  <a:extLst>
                    <a:ext uri="{9D8B030D-6E8A-4147-A177-3AD203B41FA5}">
                      <a16:colId xmlns:a16="http://schemas.microsoft.com/office/drawing/2014/main" val="2850254713"/>
                    </a:ext>
                  </a:extLst>
                </a:gridCol>
                <a:gridCol w="1231334">
                  <a:extLst>
                    <a:ext uri="{9D8B030D-6E8A-4147-A177-3AD203B41FA5}">
                      <a16:colId xmlns:a16="http://schemas.microsoft.com/office/drawing/2014/main" val="1029232126"/>
                    </a:ext>
                  </a:extLst>
                </a:gridCol>
                <a:gridCol w="1701885">
                  <a:extLst>
                    <a:ext uri="{9D8B030D-6E8A-4147-A177-3AD203B41FA5}">
                      <a16:colId xmlns:a16="http://schemas.microsoft.com/office/drawing/2014/main" val="1664327875"/>
                    </a:ext>
                  </a:extLst>
                </a:gridCol>
                <a:gridCol w="965647">
                  <a:extLst>
                    <a:ext uri="{9D8B030D-6E8A-4147-A177-3AD203B41FA5}">
                      <a16:colId xmlns:a16="http://schemas.microsoft.com/office/drawing/2014/main" val="716110056"/>
                    </a:ext>
                  </a:extLst>
                </a:gridCol>
              </a:tblGrid>
              <a:tr h="598251">
                <a:tc>
                  <a:txBody>
                    <a:bodyPr/>
                    <a:lstStyle/>
                    <a:p>
                      <a:pPr marL="0" marR="0" algn="ctr">
                        <a:lnSpc>
                          <a:spcPct val="115000"/>
                        </a:lnSpc>
                        <a:spcBef>
                          <a:spcPts val="0"/>
                        </a:spcBef>
                        <a:spcAft>
                          <a:spcPts val="600"/>
                        </a:spcAft>
                      </a:pPr>
                      <a:r>
                        <a:rPr lang="en-US" sz="2000" dirty="0">
                          <a:effectLst/>
                        </a:rPr>
                        <a:t>Date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Source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Location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Event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5080116"/>
                  </a:ext>
                </a:extLst>
              </a:tr>
              <a:tr h="1035042">
                <a:tc>
                  <a:txBody>
                    <a:bodyPr/>
                    <a:lstStyle/>
                    <a:p>
                      <a:pPr marL="0" marR="0" algn="ctr">
                        <a:lnSpc>
                          <a:spcPct val="115000"/>
                        </a:lnSpc>
                        <a:spcBef>
                          <a:spcPts val="0"/>
                        </a:spcBef>
                        <a:spcAft>
                          <a:spcPts val="600"/>
                        </a:spcAft>
                      </a:pPr>
                      <a:r>
                        <a:rPr lang="en-US" sz="1600" b="0" dirty="0">
                          <a:effectLst/>
                          <a:latin typeface="+mn-lt"/>
                        </a:rPr>
                        <a:t>4/8/2020</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travelers</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err="1">
                          <a:effectLst/>
                          <a:latin typeface="+mn-lt"/>
                        </a:rPr>
                        <a:t>Rafic</a:t>
                      </a:r>
                      <a:r>
                        <a:rPr lang="en-US" sz="1600" b="0" dirty="0">
                          <a:effectLst/>
                          <a:latin typeface="+mn-lt"/>
                        </a:rPr>
                        <a:t> Hariri International Airport - </a:t>
                      </a:r>
                      <a:r>
                        <a:rPr lang="ar-SA" sz="1600" b="0" dirty="0">
                          <a:effectLst/>
                          <a:latin typeface="+mn-lt"/>
                        </a:rPr>
                        <a:t>مطار بيروت الدولي</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latin typeface="+mn-lt"/>
                        </a:rPr>
                        <a:t>دخول وافدين من الخارج الى لبنان</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5473118"/>
                  </a:ext>
                </a:extLst>
              </a:tr>
              <a:tr h="1490907">
                <a:tc>
                  <a:txBody>
                    <a:bodyPr/>
                    <a:lstStyle/>
                    <a:p>
                      <a:pPr marL="0" marR="0" algn="ctr">
                        <a:lnSpc>
                          <a:spcPct val="115000"/>
                        </a:lnSpc>
                        <a:spcBef>
                          <a:spcPts val="0"/>
                        </a:spcBef>
                        <a:spcAft>
                          <a:spcPts val="600"/>
                        </a:spcAft>
                      </a:pPr>
                      <a:r>
                        <a:rPr lang="en-US" sz="1600" b="0">
                          <a:effectLst/>
                          <a:latin typeface="+mn-lt"/>
                        </a:rPr>
                        <a:t>8/19/2020</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locals</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latin typeface="+mn-lt"/>
                        </a:rPr>
                        <a:t>مار مخايل - بيروت</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latin typeface="+mn-lt"/>
                        </a:rPr>
                        <a:t>اعمال ازالة الركام في محيط مرفا بيروت</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578860"/>
                  </a:ext>
                </a:extLst>
              </a:tr>
            </a:tbl>
          </a:graphicData>
        </a:graphic>
      </p:graphicFrame>
      <p:pic>
        <p:nvPicPr>
          <p:cNvPr id="9" name="Picture 8">
            <a:extLst>
              <a:ext uri="{FF2B5EF4-FFF2-40B4-BE49-F238E27FC236}">
                <a16:creationId xmlns:a16="http://schemas.microsoft.com/office/drawing/2014/main" id="{C3518B6A-DFFE-4A0B-86BA-5FEF99A6B6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212" y="1704336"/>
            <a:ext cx="4122697" cy="2151035"/>
          </a:xfrm>
          <a:prstGeom prst="rect">
            <a:avLst/>
          </a:prstGeom>
        </p:spPr>
      </p:pic>
      <p:pic>
        <p:nvPicPr>
          <p:cNvPr id="11" name="Picture 10">
            <a:extLst>
              <a:ext uri="{FF2B5EF4-FFF2-40B4-BE49-F238E27FC236}">
                <a16:creationId xmlns:a16="http://schemas.microsoft.com/office/drawing/2014/main" id="{C7819C5B-8AED-4D12-81F4-D8CD83D49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212" y="3942729"/>
            <a:ext cx="4122697" cy="2458071"/>
          </a:xfrm>
          <a:prstGeom prst="rect">
            <a:avLst/>
          </a:prstGeom>
        </p:spPr>
      </p:pic>
    </p:spTree>
    <p:extLst>
      <p:ext uri="{BB962C8B-B14F-4D97-AF65-F5344CB8AC3E}">
        <p14:creationId xmlns:p14="http://schemas.microsoft.com/office/powerpoint/2010/main" val="1174689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Dashboard</a:t>
            </a:r>
            <a:endParaRPr lang="en-US" dirty="0">
              <a:solidFill>
                <a:srgbClr val="0070C0"/>
              </a:solidFill>
            </a:endParaRPr>
          </a:p>
        </p:txBody>
      </p:sp>
      <p:pic>
        <p:nvPicPr>
          <p:cNvPr id="6" name="Content Placeholder 5">
            <a:extLst>
              <a:ext uri="{FF2B5EF4-FFF2-40B4-BE49-F238E27FC236}">
                <a16:creationId xmlns:a16="http://schemas.microsoft.com/office/drawing/2014/main" id="{1CDE84F6-B7BE-4D41-A1F8-387A6EACF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398" y="1828800"/>
            <a:ext cx="8900030" cy="4343400"/>
          </a:xfrm>
        </p:spPr>
      </p:pic>
      <p:sp>
        <p:nvSpPr>
          <p:cNvPr id="11" name="Rectangle 10">
            <a:extLst>
              <a:ext uri="{FF2B5EF4-FFF2-40B4-BE49-F238E27FC236}">
                <a16:creationId xmlns:a16="http://schemas.microsoft.com/office/drawing/2014/main" id="{66A908B8-6F06-47A8-8E71-D2B65D5F4041}"/>
              </a:ext>
            </a:extLst>
          </p:cNvPr>
          <p:cNvSpPr/>
          <p:nvPr/>
        </p:nvSpPr>
        <p:spPr>
          <a:xfrm>
            <a:off x="1644397" y="1828800"/>
            <a:ext cx="2621215" cy="15240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483DED8D-ACD5-44C3-A3E8-1E0E57746E79}"/>
              </a:ext>
            </a:extLst>
          </p:cNvPr>
          <p:cNvSpPr/>
          <p:nvPr/>
        </p:nvSpPr>
        <p:spPr>
          <a:xfrm>
            <a:off x="4268918" y="1828800"/>
            <a:ext cx="2621215" cy="15240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Rectangle 14">
            <a:extLst>
              <a:ext uri="{FF2B5EF4-FFF2-40B4-BE49-F238E27FC236}">
                <a16:creationId xmlns:a16="http://schemas.microsoft.com/office/drawing/2014/main" id="{78B4D288-8958-4808-AEAF-734F2B67D7BB}"/>
              </a:ext>
            </a:extLst>
          </p:cNvPr>
          <p:cNvSpPr/>
          <p:nvPr/>
        </p:nvSpPr>
        <p:spPr>
          <a:xfrm>
            <a:off x="1629526" y="3352800"/>
            <a:ext cx="2621215" cy="14097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7" name="Rectangle 16">
            <a:extLst>
              <a:ext uri="{FF2B5EF4-FFF2-40B4-BE49-F238E27FC236}">
                <a16:creationId xmlns:a16="http://schemas.microsoft.com/office/drawing/2014/main" id="{0BEADD95-3285-4AF8-964B-BD6B9369C310}"/>
              </a:ext>
            </a:extLst>
          </p:cNvPr>
          <p:cNvSpPr/>
          <p:nvPr/>
        </p:nvSpPr>
        <p:spPr>
          <a:xfrm>
            <a:off x="4289193" y="3352799"/>
            <a:ext cx="2621215" cy="1402709"/>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E001AD04-8F74-4A01-85C0-B444C427974F}"/>
              </a:ext>
            </a:extLst>
          </p:cNvPr>
          <p:cNvSpPr/>
          <p:nvPr/>
        </p:nvSpPr>
        <p:spPr>
          <a:xfrm>
            <a:off x="1667978" y="4755507"/>
            <a:ext cx="2621215" cy="1409701"/>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C47561CC-91B1-421F-A485-7A8C7A62D99D}"/>
              </a:ext>
            </a:extLst>
          </p:cNvPr>
          <p:cNvSpPr/>
          <p:nvPr/>
        </p:nvSpPr>
        <p:spPr>
          <a:xfrm>
            <a:off x="4327645" y="4749565"/>
            <a:ext cx="2621215" cy="1409701"/>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2D77511-1F03-4B4F-8F63-0B4C5A589750}"/>
              </a:ext>
            </a:extLst>
          </p:cNvPr>
          <p:cNvSpPr/>
          <p:nvPr/>
        </p:nvSpPr>
        <p:spPr>
          <a:xfrm>
            <a:off x="6932079" y="1828798"/>
            <a:ext cx="3612348" cy="2209801"/>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D4A7AAF9-D531-4016-A394-122A864DE877}"/>
              </a:ext>
            </a:extLst>
          </p:cNvPr>
          <p:cNvSpPr/>
          <p:nvPr/>
        </p:nvSpPr>
        <p:spPr>
          <a:xfrm>
            <a:off x="7008813" y="1905000"/>
            <a:ext cx="1066800" cy="3048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7" name="Rectangle 26">
            <a:extLst>
              <a:ext uri="{FF2B5EF4-FFF2-40B4-BE49-F238E27FC236}">
                <a16:creationId xmlns:a16="http://schemas.microsoft.com/office/drawing/2014/main" id="{576CE59D-D7DF-421E-95BA-9DEE7A5CC95C}"/>
              </a:ext>
            </a:extLst>
          </p:cNvPr>
          <p:cNvSpPr/>
          <p:nvPr/>
        </p:nvSpPr>
        <p:spPr>
          <a:xfrm>
            <a:off x="6972248" y="4048386"/>
            <a:ext cx="3587051" cy="211088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47458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par>
                          <p:cTn id="46" fill="hold">
                            <p:stCondLst>
                              <p:cond delay="0"/>
                            </p:stCondLst>
                            <p:childTnLst>
                              <p:par>
                                <p:cTn id="47" presetID="1" presetClass="exit" presetSubtype="0" fill="hold" grpId="1" nodeType="afterEffect">
                                  <p:stCondLst>
                                    <p:cond delay="0"/>
                                  </p:stCondLst>
                                  <p:childTnLst>
                                    <p:set>
                                      <p:cBhvr>
                                        <p:cTn id="48" dur="1" fill="hold">
                                          <p:stCondLst>
                                            <p:cond delay="0"/>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0"/>
                                  </p:stCondLst>
                                  <p:childTnLst>
                                    <p:set>
                                      <p:cBhvr>
                                        <p:cTn id="55" dur="1" fill="hold">
                                          <p:stCondLst>
                                            <p:cond delay="0"/>
                                          </p:stCondLst>
                                        </p:cTn>
                                        <p:tgtEl>
                                          <p:spTgt spid="2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5" grpId="0" animBg="1"/>
      <p:bldP spid="15" grpId="1" animBg="1"/>
      <p:bldP spid="17" grpId="0" animBg="1"/>
      <p:bldP spid="17" grpId="1" animBg="1"/>
      <p:bldP spid="19" grpId="0" animBg="1"/>
      <p:bldP spid="19" grpId="1" animBg="1"/>
      <p:bldP spid="21" grpId="0" animBg="1"/>
      <p:bldP spid="21" grpId="1" animBg="1"/>
      <p:bldP spid="23" grpId="0" animBg="1"/>
      <p:bldP spid="23" grpId="1" animBg="1"/>
      <p:bldP spid="25" grpId="0" animBg="1"/>
      <p:bldP spid="25" grpId="1"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4618037" y="2766219"/>
            <a:ext cx="2952750" cy="1325562"/>
          </a:xfrm>
        </p:spPr>
        <p:txBody>
          <a:bodyPr anchor="ctr"/>
          <a:lstStyle/>
          <a:p>
            <a:pPr algn="r"/>
            <a:r>
              <a:rPr lang="en-US" dirty="0"/>
              <a:t>Conclusion</a:t>
            </a:r>
          </a:p>
        </p:txBody>
      </p:sp>
    </p:spTree>
    <p:extLst>
      <p:ext uri="{BB962C8B-B14F-4D97-AF65-F5344CB8AC3E}">
        <p14:creationId xmlns:p14="http://schemas.microsoft.com/office/powerpoint/2010/main" val="413706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876800" cy="1325562"/>
          </a:xfrm>
        </p:spPr>
        <p:txBody>
          <a:bodyPr anchor="ctr"/>
          <a:lstStyle/>
          <a:p>
            <a:r>
              <a:rPr lang="en-US" dirty="0"/>
              <a:t>Problem Definition</a:t>
            </a:r>
          </a:p>
        </p:txBody>
      </p:sp>
    </p:spTree>
    <p:extLst>
      <p:ext uri="{BB962C8B-B14F-4D97-AF65-F5344CB8AC3E}">
        <p14:creationId xmlns:p14="http://schemas.microsoft.com/office/powerpoint/2010/main" val="1337332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47DF-AC16-4284-870F-ED867234AA81}"/>
              </a:ext>
            </a:extLst>
          </p:cNvPr>
          <p:cNvSpPr>
            <a:spLocks noGrp="1"/>
          </p:cNvSpPr>
          <p:nvPr>
            <p:ph type="title"/>
          </p:nvPr>
        </p:nvSpPr>
        <p:spPr/>
        <p:txBody>
          <a:bodyPr/>
          <a:lstStyle/>
          <a:p>
            <a:pPr algn="ctr"/>
            <a:r>
              <a:rPr lang="en-US" dirty="0"/>
              <a:t>Social Media Content Languages</a:t>
            </a:r>
          </a:p>
        </p:txBody>
      </p:sp>
      <p:graphicFrame>
        <p:nvGraphicFramePr>
          <p:cNvPr id="5" name="Content Placeholder 3">
            <a:extLst>
              <a:ext uri="{FF2B5EF4-FFF2-40B4-BE49-F238E27FC236}">
                <a16:creationId xmlns:a16="http://schemas.microsoft.com/office/drawing/2014/main" id="{9687780C-3F49-49F5-9E01-95E9CF7E2E8B}"/>
              </a:ext>
            </a:extLst>
          </p:cNvPr>
          <p:cNvGraphicFramePr>
            <a:graphicFrameLocks/>
          </p:cNvGraphicFramePr>
          <p:nvPr>
            <p:extLst>
              <p:ext uri="{D42A27DB-BD31-4B8C-83A1-F6EECF244321}">
                <p14:modId xmlns:p14="http://schemas.microsoft.com/office/powerpoint/2010/main" val="1325000496"/>
              </p:ext>
            </p:extLst>
          </p:nvPr>
        </p:nvGraphicFramePr>
        <p:xfrm>
          <a:off x="2254145" y="2247900"/>
          <a:ext cx="7680533" cy="2362200"/>
        </p:xfrm>
        <a:graphic>
          <a:graphicData uri="http://schemas.openxmlformats.org/drawingml/2006/table">
            <a:tbl>
              <a:tblPr firstRow="1" firstCol="1" bandRow="1">
                <a:tableStyleId>{9D7B26C5-4107-4FEC-AEDC-1716B250A1EF}</a:tableStyleId>
              </a:tblPr>
              <a:tblGrid>
                <a:gridCol w="3838730">
                  <a:extLst>
                    <a:ext uri="{9D8B030D-6E8A-4147-A177-3AD203B41FA5}">
                      <a16:colId xmlns:a16="http://schemas.microsoft.com/office/drawing/2014/main" val="895255994"/>
                    </a:ext>
                  </a:extLst>
                </a:gridCol>
                <a:gridCol w="3841803">
                  <a:extLst>
                    <a:ext uri="{9D8B030D-6E8A-4147-A177-3AD203B41FA5}">
                      <a16:colId xmlns:a16="http://schemas.microsoft.com/office/drawing/2014/main" val="3995989111"/>
                    </a:ext>
                  </a:extLst>
                </a:gridCol>
              </a:tblGrid>
              <a:tr h="472440">
                <a:tc>
                  <a:txBody>
                    <a:bodyPr/>
                    <a:lstStyle/>
                    <a:p>
                      <a:pPr marL="0" marR="0" algn="ctr">
                        <a:lnSpc>
                          <a:spcPct val="115000"/>
                        </a:lnSpc>
                        <a:spcBef>
                          <a:spcPts val="0"/>
                        </a:spcBef>
                        <a:spcAft>
                          <a:spcPts val="600"/>
                        </a:spcAft>
                      </a:pPr>
                      <a:r>
                        <a:rPr lang="en-US" sz="2000" dirty="0">
                          <a:effectLst/>
                        </a:rPr>
                        <a:t>Language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Phrase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50520197"/>
                  </a:ext>
                </a:extLst>
              </a:tr>
              <a:tr h="472440">
                <a:tc>
                  <a:txBody>
                    <a:bodyPr/>
                    <a:lstStyle/>
                    <a:p>
                      <a:pPr marL="0" marR="0" algn="ctr">
                        <a:lnSpc>
                          <a:spcPct val="115000"/>
                        </a:lnSpc>
                        <a:spcBef>
                          <a:spcPts val="0"/>
                        </a:spcBef>
                        <a:spcAft>
                          <a:spcPts val="600"/>
                        </a:spcAft>
                      </a:pPr>
                      <a:r>
                        <a:rPr lang="en-US" sz="1400" dirty="0">
                          <a:effectLst/>
                          <a:latin typeface="+mn-lt"/>
                        </a:rPr>
                        <a:t>English</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a:effectLst/>
                          <a:latin typeface="+mn-lt"/>
                        </a:rPr>
                        <a:t>How are you?</a:t>
                      </a:r>
                      <a:endParaRPr lang="en-US" sz="12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48224315"/>
                  </a:ext>
                </a:extLst>
              </a:tr>
              <a:tr h="472440">
                <a:tc>
                  <a:txBody>
                    <a:bodyPr/>
                    <a:lstStyle/>
                    <a:p>
                      <a:pPr marL="0" marR="0" algn="ctr">
                        <a:lnSpc>
                          <a:spcPct val="115000"/>
                        </a:lnSpc>
                        <a:spcBef>
                          <a:spcPts val="0"/>
                        </a:spcBef>
                        <a:spcAft>
                          <a:spcPts val="600"/>
                        </a:spcAft>
                      </a:pPr>
                      <a:r>
                        <a:rPr lang="en-US" sz="1400" dirty="0">
                          <a:effectLst/>
                          <a:latin typeface="+mn-lt"/>
                        </a:rPr>
                        <a:t>Arabic</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LB" sz="1400" dirty="0">
                          <a:effectLst/>
                          <a:latin typeface="+mn-lt"/>
                        </a:rPr>
                        <a:t>كيف حالك؟</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313180"/>
                  </a:ext>
                </a:extLst>
              </a:tr>
              <a:tr h="472440">
                <a:tc>
                  <a:txBody>
                    <a:bodyPr/>
                    <a:lstStyle/>
                    <a:p>
                      <a:pPr marL="0" marR="0" algn="ctr">
                        <a:lnSpc>
                          <a:spcPct val="115000"/>
                        </a:lnSpc>
                        <a:spcBef>
                          <a:spcPts val="0"/>
                        </a:spcBef>
                        <a:spcAft>
                          <a:spcPts val="600"/>
                        </a:spcAft>
                      </a:pPr>
                      <a:r>
                        <a:rPr lang="en-US" sz="1400" dirty="0">
                          <a:effectLst/>
                          <a:latin typeface="+mn-lt"/>
                        </a:rPr>
                        <a:t>Lebanese (English)</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dirty="0" err="1">
                          <a:effectLst/>
                          <a:latin typeface="+mn-lt"/>
                        </a:rPr>
                        <a:t>Kifak</a:t>
                      </a:r>
                      <a:r>
                        <a:rPr lang="en-US" sz="1400" dirty="0">
                          <a:effectLst/>
                          <a:latin typeface="+mn-lt"/>
                        </a:rPr>
                        <a:t>? or </a:t>
                      </a:r>
                      <a:r>
                        <a:rPr lang="en-US" sz="1400" dirty="0" err="1">
                          <a:effectLst/>
                          <a:latin typeface="+mn-lt"/>
                        </a:rPr>
                        <a:t>Kefak</a:t>
                      </a:r>
                      <a:r>
                        <a:rPr lang="en-US" sz="1400" dirty="0">
                          <a:effectLst/>
                          <a:latin typeface="+mn-lt"/>
                        </a:rPr>
                        <a:t>? or </a:t>
                      </a:r>
                      <a:r>
                        <a:rPr lang="en-US" sz="1400" dirty="0" err="1">
                          <a:effectLst/>
                          <a:latin typeface="+mn-lt"/>
                        </a:rPr>
                        <a:t>Keefak</a:t>
                      </a:r>
                      <a:r>
                        <a:rPr lang="en-US" sz="1400" dirty="0">
                          <a:effectLst/>
                          <a:latin typeface="+mn-lt"/>
                        </a:rPr>
                        <a:t>?</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8724511"/>
                  </a:ext>
                </a:extLst>
              </a:tr>
              <a:tr h="472440">
                <a:tc>
                  <a:txBody>
                    <a:bodyPr/>
                    <a:lstStyle/>
                    <a:p>
                      <a:pPr marL="0" marR="0" algn="ctr">
                        <a:lnSpc>
                          <a:spcPct val="115000"/>
                        </a:lnSpc>
                        <a:spcBef>
                          <a:spcPts val="0"/>
                        </a:spcBef>
                        <a:spcAft>
                          <a:spcPts val="600"/>
                        </a:spcAft>
                      </a:pPr>
                      <a:r>
                        <a:rPr lang="en-US" sz="1400" dirty="0">
                          <a:effectLst/>
                          <a:latin typeface="+mn-lt"/>
                        </a:rPr>
                        <a:t>Lebanese (Arabic)</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LB" sz="1400" dirty="0">
                          <a:effectLst/>
                          <a:latin typeface="+mn-lt"/>
                        </a:rPr>
                        <a:t>كيفك؟</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727265"/>
                  </a:ext>
                </a:extLst>
              </a:tr>
            </a:tbl>
          </a:graphicData>
        </a:graphic>
      </p:graphicFrame>
    </p:spTree>
    <p:extLst>
      <p:ext uri="{BB962C8B-B14F-4D97-AF65-F5344CB8AC3E}">
        <p14:creationId xmlns:p14="http://schemas.microsoft.com/office/powerpoint/2010/main" val="40484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B784-480E-4876-B99A-5006804D291D}"/>
              </a:ext>
            </a:extLst>
          </p:cNvPr>
          <p:cNvSpPr>
            <a:spLocks noGrp="1"/>
          </p:cNvSpPr>
          <p:nvPr>
            <p:ph type="title"/>
          </p:nvPr>
        </p:nvSpPr>
        <p:spPr/>
        <p:txBody>
          <a:bodyPr/>
          <a:lstStyle/>
          <a:p>
            <a:pPr algn="ctr"/>
            <a:r>
              <a:rPr lang="en-US" dirty="0"/>
              <a:t>Users’ Location</a:t>
            </a:r>
          </a:p>
        </p:txBody>
      </p:sp>
      <p:pic>
        <p:nvPicPr>
          <p:cNvPr id="6" name="Content Placeholder 5">
            <a:extLst>
              <a:ext uri="{FF2B5EF4-FFF2-40B4-BE49-F238E27FC236}">
                <a16:creationId xmlns:a16="http://schemas.microsoft.com/office/drawing/2014/main" id="{D0973044-357F-403C-A52F-AAA6A56DDB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37012" y="1676400"/>
            <a:ext cx="4114800" cy="2133600"/>
          </a:xfrm>
        </p:spPr>
      </p:pic>
      <p:pic>
        <p:nvPicPr>
          <p:cNvPr id="10" name="Picture 9">
            <a:extLst>
              <a:ext uri="{FF2B5EF4-FFF2-40B4-BE49-F238E27FC236}">
                <a16:creationId xmlns:a16="http://schemas.microsoft.com/office/drawing/2014/main" id="{B67C3CEB-98F8-4850-BAD7-D669C1B71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3" y="4114800"/>
            <a:ext cx="11429206" cy="2362200"/>
          </a:xfrm>
          <a:prstGeom prst="rect">
            <a:avLst/>
          </a:prstGeom>
        </p:spPr>
      </p:pic>
    </p:spTree>
    <p:extLst>
      <p:ext uri="{BB962C8B-B14F-4D97-AF65-F5344CB8AC3E}">
        <p14:creationId xmlns:p14="http://schemas.microsoft.com/office/powerpoint/2010/main" val="185246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83FB-7DA3-4655-A893-C12066D2F9BF}"/>
              </a:ext>
            </a:extLst>
          </p:cNvPr>
          <p:cNvSpPr>
            <a:spLocks noGrp="1"/>
          </p:cNvSpPr>
          <p:nvPr>
            <p:ph type="title"/>
          </p:nvPr>
        </p:nvSpPr>
        <p:spPr/>
        <p:txBody>
          <a:bodyPr/>
          <a:lstStyle/>
          <a:p>
            <a:pPr algn="ctr"/>
            <a:r>
              <a:rPr lang="en-US" dirty="0"/>
              <a:t>Background &amp; Related Work</a:t>
            </a:r>
          </a:p>
        </p:txBody>
      </p:sp>
      <p:graphicFrame>
        <p:nvGraphicFramePr>
          <p:cNvPr id="7" name="Content Placeholder 6">
            <a:extLst>
              <a:ext uri="{FF2B5EF4-FFF2-40B4-BE49-F238E27FC236}">
                <a16:creationId xmlns:a16="http://schemas.microsoft.com/office/drawing/2014/main" id="{80F1D76E-E0B7-4FA0-AF88-E885FF17C11C}"/>
              </a:ext>
            </a:extLst>
          </p:cNvPr>
          <p:cNvGraphicFramePr>
            <a:graphicFrameLocks noGrp="1"/>
          </p:cNvGraphicFramePr>
          <p:nvPr>
            <p:ph idx="1"/>
            <p:extLst>
              <p:ext uri="{D42A27DB-BD31-4B8C-83A1-F6EECF244321}">
                <p14:modId xmlns:p14="http://schemas.microsoft.com/office/powerpoint/2010/main" val="2409460812"/>
              </p:ext>
            </p:extLst>
          </p:nvPr>
        </p:nvGraphicFramePr>
        <p:xfrm>
          <a:off x="1217612"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2F83-35E3-4AFE-8836-4E6C8C2BFA34}"/>
              </a:ext>
            </a:extLst>
          </p:cNvPr>
          <p:cNvSpPr>
            <a:spLocks noGrp="1"/>
          </p:cNvSpPr>
          <p:nvPr>
            <p:ph type="title"/>
          </p:nvPr>
        </p:nvSpPr>
        <p:spPr/>
        <p:txBody>
          <a:bodyPr/>
          <a:lstStyle/>
          <a:p>
            <a:pPr algn="ctr"/>
            <a:r>
              <a:rPr lang="en-US" dirty="0"/>
              <a:t>Background &amp; Related Work (</a:t>
            </a:r>
            <a:r>
              <a:rPr lang="en-US" cap="none" dirty="0"/>
              <a:t>cont</a:t>
            </a:r>
            <a:r>
              <a:rPr lang="en-US" dirty="0"/>
              <a:t>.)</a:t>
            </a:r>
          </a:p>
        </p:txBody>
      </p:sp>
      <p:sp>
        <p:nvSpPr>
          <p:cNvPr id="3" name="Text Placeholder 2">
            <a:extLst>
              <a:ext uri="{FF2B5EF4-FFF2-40B4-BE49-F238E27FC236}">
                <a16:creationId xmlns:a16="http://schemas.microsoft.com/office/drawing/2014/main" id="{4660CCB4-7DFA-41C1-9748-B1C2252D7589}"/>
              </a:ext>
            </a:extLst>
          </p:cNvPr>
          <p:cNvSpPr>
            <a:spLocks noGrp="1"/>
          </p:cNvSpPr>
          <p:nvPr>
            <p:ph type="body" idx="1"/>
          </p:nvPr>
        </p:nvSpPr>
        <p:spPr/>
        <p:txBody>
          <a:bodyPr/>
          <a:lstStyle/>
          <a:p>
            <a:pPr algn="ctr"/>
            <a:r>
              <a:rPr lang="en-US" dirty="0"/>
              <a:t>Related Work</a:t>
            </a:r>
          </a:p>
        </p:txBody>
      </p:sp>
      <p:sp>
        <p:nvSpPr>
          <p:cNvPr id="4" name="Content Placeholder 3">
            <a:extLst>
              <a:ext uri="{FF2B5EF4-FFF2-40B4-BE49-F238E27FC236}">
                <a16:creationId xmlns:a16="http://schemas.microsoft.com/office/drawing/2014/main" id="{54DD133D-A83F-4C9A-AE66-63F3F363CCBE}"/>
              </a:ext>
            </a:extLst>
          </p:cNvPr>
          <p:cNvSpPr>
            <a:spLocks noGrp="1"/>
          </p:cNvSpPr>
          <p:nvPr>
            <p:ph sz="half" idx="2"/>
          </p:nvPr>
        </p:nvSpPr>
        <p:spPr/>
        <p:txBody>
          <a:bodyPr/>
          <a:lstStyle/>
          <a:p>
            <a:r>
              <a:rPr lang="en-US" dirty="0"/>
              <a:t>Different Social Media Platforms</a:t>
            </a:r>
          </a:p>
          <a:p>
            <a:r>
              <a:rPr lang="en-US" dirty="0"/>
              <a:t>Geo-Tagged social media data</a:t>
            </a:r>
          </a:p>
          <a:p>
            <a:r>
              <a:rPr lang="en-US" dirty="0"/>
              <a:t>Maps</a:t>
            </a:r>
          </a:p>
          <a:p>
            <a:r>
              <a:rPr lang="en-US" dirty="0"/>
              <a:t>Smart Dashboards</a:t>
            </a:r>
          </a:p>
        </p:txBody>
      </p:sp>
      <p:sp>
        <p:nvSpPr>
          <p:cNvPr id="5" name="Text Placeholder 4">
            <a:extLst>
              <a:ext uri="{FF2B5EF4-FFF2-40B4-BE49-F238E27FC236}">
                <a16:creationId xmlns:a16="http://schemas.microsoft.com/office/drawing/2014/main" id="{C7455646-9B3C-400F-8AAE-14A5F79043D5}"/>
              </a:ext>
            </a:extLst>
          </p:cNvPr>
          <p:cNvSpPr>
            <a:spLocks noGrp="1"/>
          </p:cNvSpPr>
          <p:nvPr>
            <p:ph type="body" sz="quarter" idx="3"/>
          </p:nvPr>
        </p:nvSpPr>
        <p:spPr/>
        <p:txBody>
          <a:bodyPr/>
          <a:lstStyle/>
          <a:p>
            <a:pPr algn="ctr"/>
            <a:r>
              <a:rPr lang="en-US" dirty="0"/>
              <a:t>This Research</a:t>
            </a:r>
          </a:p>
        </p:txBody>
      </p:sp>
      <p:sp>
        <p:nvSpPr>
          <p:cNvPr id="6" name="Content Placeholder 5">
            <a:extLst>
              <a:ext uri="{FF2B5EF4-FFF2-40B4-BE49-F238E27FC236}">
                <a16:creationId xmlns:a16="http://schemas.microsoft.com/office/drawing/2014/main" id="{2F255FA5-71CC-4B5B-A5E2-BA402BB66233}"/>
              </a:ext>
            </a:extLst>
          </p:cNvPr>
          <p:cNvSpPr>
            <a:spLocks noGrp="1"/>
          </p:cNvSpPr>
          <p:nvPr>
            <p:ph sz="quarter" idx="4"/>
          </p:nvPr>
        </p:nvSpPr>
        <p:spPr/>
        <p:txBody>
          <a:bodyPr/>
          <a:lstStyle/>
          <a:p>
            <a:r>
              <a:rPr lang="en-US" dirty="0"/>
              <a:t>Twitter Social Media Platform</a:t>
            </a:r>
          </a:p>
          <a:p>
            <a:r>
              <a:rPr lang="en-US" dirty="0"/>
              <a:t>Location extraction based on users tweets and profiles</a:t>
            </a:r>
          </a:p>
          <a:p>
            <a:r>
              <a:rPr lang="en-US" dirty="0"/>
              <a:t>ArcGIS Online Platform for maps and dashboard</a:t>
            </a:r>
          </a:p>
          <a:p>
            <a:endParaRPr lang="en-US" dirty="0"/>
          </a:p>
          <a:p>
            <a:endParaRPr lang="en-US" dirty="0"/>
          </a:p>
        </p:txBody>
      </p:sp>
    </p:spTree>
    <p:extLst>
      <p:ext uri="{BB962C8B-B14F-4D97-AF65-F5344CB8AC3E}">
        <p14:creationId xmlns:p14="http://schemas.microsoft.com/office/powerpoint/2010/main" val="200087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4379912" y="2766219"/>
            <a:ext cx="3429000" cy="1325562"/>
          </a:xfrm>
        </p:spPr>
        <p:txBody>
          <a:bodyPr anchor="ctr"/>
          <a:lstStyle/>
          <a:p>
            <a:r>
              <a:rPr lang="en-US" dirty="0"/>
              <a:t>Contribution</a:t>
            </a:r>
          </a:p>
        </p:txBody>
      </p:sp>
    </p:spTree>
    <p:extLst>
      <p:ext uri="{BB962C8B-B14F-4D97-AF65-F5344CB8AC3E}">
        <p14:creationId xmlns:p14="http://schemas.microsoft.com/office/powerpoint/2010/main" val="2625792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192</TotalTime>
  <Words>1060</Words>
  <Application>Microsoft Office PowerPoint</Application>
  <PresentationFormat>Custom</PresentationFormat>
  <Paragraphs>256</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Symbol</vt:lpstr>
      <vt:lpstr>State history report presentation</vt:lpstr>
      <vt:lpstr>Improving Public Decisions During Covid-19 Using Geospatial Analysis On Social Media Data</vt:lpstr>
      <vt:lpstr>Content</vt:lpstr>
      <vt:lpstr>Introduction</vt:lpstr>
      <vt:lpstr>Problem Definition</vt:lpstr>
      <vt:lpstr>Social Media Content Languages</vt:lpstr>
      <vt:lpstr>Users’ Location</vt:lpstr>
      <vt:lpstr>Background &amp; Related Work</vt:lpstr>
      <vt:lpstr>Background &amp; Related Work (cont.)</vt:lpstr>
      <vt:lpstr>Contribution</vt:lpstr>
      <vt:lpstr>Contribution (cont.)</vt:lpstr>
      <vt:lpstr>Contribution (cont.) Location Extraction</vt:lpstr>
      <vt:lpstr>Location Extraction Location Data</vt:lpstr>
      <vt:lpstr>Location Extraction (cont.) Extracting Locations</vt:lpstr>
      <vt:lpstr>Location Extraction (cont.) Extracting Locations (cont.)</vt:lpstr>
      <vt:lpstr>Contribution (cont.) Unifying Languages</vt:lpstr>
      <vt:lpstr>Unifying Languages Google Translate</vt:lpstr>
      <vt:lpstr>Unifying Languages (cont.) Translating Lebanese Language</vt:lpstr>
      <vt:lpstr>Contribution (cont.) Data Analysis</vt:lpstr>
      <vt:lpstr>Data Analysis Workflow</vt:lpstr>
      <vt:lpstr>Data Analysis (cont.) Sentimental Analysis</vt:lpstr>
      <vt:lpstr>Data Analysis (cont.) Emotion Analysis</vt:lpstr>
      <vt:lpstr>Data Analysis (cont.) Topic Extraction</vt:lpstr>
      <vt:lpstr>Data Analysis (cont.) Public Interactions</vt:lpstr>
      <vt:lpstr>Results &amp; Discussions</vt:lpstr>
      <vt:lpstr>Results &amp; Discussions (cont.) Tweets Sample Data</vt:lpstr>
      <vt:lpstr>Results &amp; Discussions (cont.) Locations</vt:lpstr>
      <vt:lpstr>Results &amp; Discussions (cont.) Unifying Locations</vt:lpstr>
      <vt:lpstr>Results &amp; Discussions (cont.) Sentiment Analysis</vt:lpstr>
      <vt:lpstr>Results &amp; Discussions (cont.) Emotions Analysis</vt:lpstr>
      <vt:lpstr>Results &amp; Discussions (cont.) Topics Extraction</vt:lpstr>
      <vt:lpstr>Results &amp; Discussions (cont.) Public Activities</vt:lpstr>
      <vt:lpstr>Results &amp; Discussions (cont.)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Public Decisions During Covid-19 Using Social Media Data</dc:title>
  <dc:creator>Ali</dc:creator>
  <cp:lastModifiedBy>Ali</cp:lastModifiedBy>
  <cp:revision>69</cp:revision>
  <dcterms:created xsi:type="dcterms:W3CDTF">2020-10-27T18:30:45Z</dcterms:created>
  <dcterms:modified xsi:type="dcterms:W3CDTF">2020-10-27T21:43:40Z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