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6/15/2020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6/15/2020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6/15/2020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6/15/2020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6/15/2020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Geospatial Intelligence</a:t>
            </a:r>
            <a:br>
              <a:rPr lang="en-US" dirty="0"/>
            </a:br>
            <a:r>
              <a:rPr lang="en-US" sz="2400" dirty="0">
                <a:solidFill>
                  <a:srgbClr val="FFC000"/>
                </a:solidFill>
                <a:effectLst/>
              </a:rPr>
              <a:t>Current State Report</a:t>
            </a:r>
            <a:endParaRPr lang="en-US" dirty="0">
              <a:solidFill>
                <a:srgbClr val="FFC000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K&amp;A Internship Project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Twitter API Developer Account</a:t>
            </a:r>
          </a:p>
          <a:p>
            <a:pPr lvl="0"/>
            <a:r>
              <a:rPr lang="en-US" dirty="0"/>
              <a:t>Limitations</a:t>
            </a:r>
          </a:p>
          <a:p>
            <a:pPr lvl="0"/>
            <a:r>
              <a:rPr lang="en-US" dirty="0"/>
              <a:t>Getting Data</a:t>
            </a:r>
          </a:p>
          <a:p>
            <a:pPr lvl="0"/>
            <a:r>
              <a:rPr lang="en-US" dirty="0"/>
              <a:t>Concerns</a:t>
            </a:r>
          </a:p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248D-2C81-4C1B-AC3C-6FE2188E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Twitter API Developer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29B7-1782-4D38-866B-073C6C71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6464"/>
            <a:ext cx="10363200" cy="4572000"/>
          </a:xfrm>
        </p:spPr>
        <p:txBody>
          <a:bodyPr>
            <a:normAutofit/>
          </a:bodyPr>
          <a:lstStyle/>
          <a:p>
            <a:r>
              <a:rPr lang="en-US" sz="2400" dirty="0"/>
              <a:t>Allows access to Twitter API.</a:t>
            </a:r>
          </a:p>
          <a:p>
            <a:r>
              <a:rPr lang="en-US" sz="2400" dirty="0"/>
              <a:t>3 Account Types</a:t>
            </a:r>
          </a:p>
          <a:p>
            <a:pPr lvl="1"/>
            <a:r>
              <a:rPr lang="en-US" sz="2400" dirty="0"/>
              <a:t>Standard </a:t>
            </a:r>
            <a:r>
              <a:rPr lang="en-US" sz="2400" dirty="0">
                <a:solidFill>
                  <a:srgbClr val="FFFF00"/>
                </a:solidFill>
              </a:rPr>
              <a:t>(Free)</a:t>
            </a:r>
          </a:p>
          <a:p>
            <a:pPr lvl="1"/>
            <a:r>
              <a:rPr lang="en-US" sz="2400" dirty="0"/>
              <a:t>Premium </a:t>
            </a:r>
            <a:r>
              <a:rPr lang="en-US" sz="2400" dirty="0">
                <a:solidFill>
                  <a:srgbClr val="FFFF00"/>
                </a:solidFill>
              </a:rPr>
              <a:t>(Paid)</a:t>
            </a:r>
          </a:p>
          <a:p>
            <a:pPr lvl="1"/>
            <a:r>
              <a:rPr lang="en-US" sz="2400" dirty="0"/>
              <a:t>Enterprise </a:t>
            </a:r>
            <a:r>
              <a:rPr lang="en-US" sz="2400" dirty="0">
                <a:solidFill>
                  <a:srgbClr val="FFFF00"/>
                </a:solidFill>
              </a:rPr>
              <a:t>(Paid)</a:t>
            </a:r>
          </a:p>
          <a:p>
            <a:r>
              <a:rPr lang="en-US" sz="2400" dirty="0"/>
              <a:t>Provides Access To</a:t>
            </a:r>
          </a:p>
          <a:p>
            <a:pPr lvl="1"/>
            <a:r>
              <a:rPr lang="en-US" sz="2400" dirty="0"/>
              <a:t>Tweets (search, tweets, tweet, retweet, quote, …)</a:t>
            </a:r>
          </a:p>
          <a:p>
            <a:pPr lvl="1"/>
            <a:r>
              <a:rPr lang="en-US" sz="2400" dirty="0"/>
              <a:t>Users (users public data)</a:t>
            </a:r>
          </a:p>
        </p:txBody>
      </p:sp>
    </p:spTree>
    <p:extLst>
      <p:ext uri="{BB962C8B-B14F-4D97-AF65-F5344CB8AC3E}">
        <p14:creationId xmlns:p14="http://schemas.microsoft.com/office/powerpoint/2010/main" val="5173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7F77-07F0-42B9-BF4E-2051A6F3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DB4A-6EA7-4889-89A3-ED66E034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44336"/>
            <a:ext cx="10363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Standard API (7 days Tweets  History).</a:t>
            </a:r>
          </a:p>
          <a:p>
            <a:r>
              <a:rPr lang="en-US" sz="2400" dirty="0"/>
              <a:t>Premium API (30 days Tweets History).</a:t>
            </a:r>
          </a:p>
          <a:p>
            <a:r>
              <a:rPr lang="en-US" sz="2400" dirty="0"/>
              <a:t>Enterprise API (Full History – since 2006).</a:t>
            </a:r>
          </a:p>
          <a:p>
            <a:r>
              <a:rPr lang="en-US" sz="2400" dirty="0"/>
              <a:t>We can’t get old Tweets with Standard.</a:t>
            </a:r>
          </a:p>
          <a:p>
            <a:r>
              <a:rPr lang="en-US" sz="2400" dirty="0"/>
              <a:t>I didn’t ask how much Enterprise API costs, but I don’t think I can handle it.</a:t>
            </a:r>
          </a:p>
          <a:p>
            <a:r>
              <a:rPr lang="en-US" sz="2400" dirty="0"/>
              <a:t>Even if we have the API, there are still limitations on how many requests we can make and number of Tweets we can get.</a:t>
            </a:r>
          </a:p>
          <a:p>
            <a:r>
              <a:rPr lang="en-US" sz="2400" dirty="0"/>
              <a:t>Even the API will not help us in locating the Tweets’ Tweeters.</a:t>
            </a:r>
          </a:p>
          <a:p>
            <a:r>
              <a:rPr lang="en-US" sz="2400" dirty="0"/>
              <a:t>Accounts will have to be accepted </a:t>
            </a:r>
            <a:r>
              <a:rPr lang="en-US" sz="2400"/>
              <a:t>by Twitter </a:t>
            </a:r>
            <a:r>
              <a:rPr lang="en-US" sz="2400" dirty="0"/>
              <a:t>before using them.</a:t>
            </a:r>
          </a:p>
          <a:p>
            <a:pPr lvl="1"/>
            <a:r>
              <a:rPr lang="en-US" sz="2000" dirty="0"/>
              <a:t>There is a process to apply for an account and send Twitter detailed info about the purpose of this account so that they review it and accept or deny it.</a:t>
            </a:r>
          </a:p>
          <a:p>
            <a:pPr lvl="1"/>
            <a:r>
              <a:rPr lang="en-US" sz="2000" dirty="0"/>
              <a:t>They haven’t accepted my application yet for testing the API.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C59B-4C4E-41E5-B0F6-40C34A1E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Getting Data (Tweets)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3ACD-331D-4417-BD57-013D6E9F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6464"/>
            <a:ext cx="10363200" cy="4572000"/>
          </a:xfrm>
        </p:spPr>
        <p:txBody>
          <a:bodyPr>
            <a:normAutofit/>
          </a:bodyPr>
          <a:lstStyle/>
          <a:p>
            <a:r>
              <a:rPr lang="en-US" sz="2400" dirty="0"/>
              <a:t>A possible solution for the previous limitations is to use </a:t>
            </a:r>
            <a:r>
              <a:rPr lang="en-US" sz="2400" b="1" i="1" dirty="0">
                <a:solidFill>
                  <a:srgbClr val="92D050"/>
                </a:solidFill>
              </a:rPr>
              <a:t>Scrapping</a:t>
            </a:r>
            <a:r>
              <a:rPr lang="en-US" sz="2400" dirty="0"/>
              <a:t>.</a:t>
            </a:r>
          </a:p>
          <a:p>
            <a:r>
              <a:rPr lang="en-US" sz="2400" dirty="0"/>
              <a:t>We will control </a:t>
            </a:r>
            <a:r>
              <a:rPr lang="en-US" sz="2400" b="1" i="1" dirty="0">
                <a:solidFill>
                  <a:srgbClr val="92D050"/>
                </a:solidFill>
              </a:rPr>
              <a:t>Chrome Browser</a:t>
            </a:r>
            <a:r>
              <a:rPr lang="en-US" sz="2400" dirty="0"/>
              <a:t> using something called </a:t>
            </a:r>
            <a:r>
              <a:rPr lang="en-US" sz="2400" b="1" i="1" dirty="0">
                <a:solidFill>
                  <a:srgbClr val="92D050"/>
                </a:solidFill>
              </a:rPr>
              <a:t>Chrome Driver</a:t>
            </a:r>
            <a:r>
              <a:rPr lang="en-US" sz="2400" dirty="0"/>
              <a:t> which allows us to open Chrome and automate tasks on it as if there is a human being using it.</a:t>
            </a:r>
          </a:p>
          <a:p>
            <a:r>
              <a:rPr lang="en-US" sz="2400" dirty="0"/>
              <a:t>This will also allow us to access old Tweets history since Twitter doesn’t limit the normal Twitter User from accessing them.</a:t>
            </a:r>
          </a:p>
          <a:p>
            <a:r>
              <a:rPr lang="en-US" sz="2400" dirty="0"/>
              <a:t>We can also use the Standard API for some tasks related to users info.</a:t>
            </a:r>
          </a:p>
        </p:txBody>
      </p:sp>
    </p:spTree>
    <p:extLst>
      <p:ext uri="{BB962C8B-B14F-4D97-AF65-F5344CB8AC3E}">
        <p14:creationId xmlns:p14="http://schemas.microsoft.com/office/powerpoint/2010/main" val="27667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C59B-4C4E-41E5-B0F6-40C34A1E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Getting Data (Tweet User Location)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3ACD-331D-4417-BD57-013D6E9F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6464"/>
            <a:ext cx="10363200" cy="4572000"/>
          </a:xfrm>
        </p:spPr>
        <p:txBody>
          <a:bodyPr>
            <a:normAutofit/>
          </a:bodyPr>
          <a:lstStyle/>
          <a:p>
            <a:r>
              <a:rPr lang="en-US" sz="2400" dirty="0"/>
              <a:t>Tweet Users normally have a general location, which in most cases won’t help much.</a:t>
            </a:r>
          </a:p>
          <a:p>
            <a:pPr lvl="1"/>
            <a:r>
              <a:rPr lang="en-US" sz="2000" dirty="0"/>
              <a:t>Ex: Lebanon</a:t>
            </a:r>
          </a:p>
          <a:p>
            <a:r>
              <a:rPr lang="en-US" sz="2400" dirty="0"/>
              <a:t>My solution for this is the following:</a:t>
            </a:r>
          </a:p>
          <a:p>
            <a:pPr marL="912114" lvl="1" indent="-457200">
              <a:buFont typeface="+mj-lt"/>
              <a:buAutoNum type="arabicPeriod"/>
            </a:pPr>
            <a:r>
              <a:rPr lang="en-US" sz="2000" dirty="0"/>
              <a:t>We get the usernames of the scrapped Tweets.</a:t>
            </a:r>
          </a:p>
          <a:p>
            <a:pPr marL="912114" lvl="1" indent="-457200">
              <a:buFont typeface="+mj-lt"/>
              <a:buAutoNum type="arabicPeriod"/>
            </a:pPr>
            <a:r>
              <a:rPr lang="en-US" sz="2000" dirty="0"/>
              <a:t>For each username we open his Twitter Page and then scrap his own Tweets.</a:t>
            </a:r>
          </a:p>
          <a:p>
            <a:pPr marL="912114" lvl="1" indent="-457200">
              <a:buFont typeface="+mj-lt"/>
              <a:buAutoNum type="arabicPeriod"/>
            </a:pPr>
            <a:r>
              <a:rPr lang="en-US" sz="2000" dirty="0"/>
              <a:t>We then try to analyze his location from these Tweets content.</a:t>
            </a:r>
          </a:p>
          <a:p>
            <a:pPr lvl="2"/>
            <a:r>
              <a:rPr lang="en-US" sz="1800" dirty="0"/>
              <a:t>By frequency of mentioned locations.</a:t>
            </a:r>
          </a:p>
        </p:txBody>
      </p:sp>
    </p:spTree>
    <p:extLst>
      <p:ext uri="{BB962C8B-B14F-4D97-AF65-F5344CB8AC3E}">
        <p14:creationId xmlns:p14="http://schemas.microsoft.com/office/powerpoint/2010/main" val="213904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C59B-4C4E-41E5-B0F6-40C34A1E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3ACD-331D-4417-BD57-013D6E9F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6464"/>
            <a:ext cx="10363200" cy="457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Twitter might block our IP Address if they find out. </a:t>
            </a:r>
          </a:p>
          <a:p>
            <a:pPr lvl="1"/>
            <a:r>
              <a:rPr lang="en-US" sz="2400" dirty="0"/>
              <a:t>probably can be solved by a VPN</a:t>
            </a:r>
          </a:p>
          <a:p>
            <a:r>
              <a:rPr lang="en-US" sz="2400" dirty="0">
                <a:solidFill>
                  <a:srgbClr val="92D050"/>
                </a:solidFill>
              </a:rPr>
              <a:t>Privacy Issues.</a:t>
            </a:r>
          </a:p>
          <a:p>
            <a:pPr lvl="1"/>
            <a:r>
              <a:rPr lang="en-US" sz="2400" dirty="0"/>
              <a:t>All the data we are getting are public data so I don’t think there is a problem.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124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C59B-4C4E-41E5-B0F6-40C34A1E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3ACD-331D-4417-BD57-013D6E9F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6464"/>
            <a:ext cx="10363200" cy="457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Twitter API </a:t>
            </a:r>
            <a:r>
              <a:rPr lang="en-US" sz="2400">
                <a:solidFill>
                  <a:srgbClr val="92D050"/>
                </a:solidFill>
              </a:rPr>
              <a:t>Developer Account </a:t>
            </a:r>
            <a:r>
              <a:rPr lang="en-US" sz="2400" dirty="0">
                <a:solidFill>
                  <a:srgbClr val="92D050"/>
                </a:solidFill>
              </a:rPr>
              <a:t>Application</a:t>
            </a:r>
          </a:p>
          <a:p>
            <a:pPr lvl="1"/>
            <a:r>
              <a:rPr lang="en-US" sz="2000" dirty="0"/>
              <a:t>Currently waiting for Twitter response.</a:t>
            </a:r>
          </a:p>
          <a:p>
            <a:pPr lvl="1"/>
            <a:r>
              <a:rPr lang="en-US" sz="2000" dirty="0"/>
              <a:t>It’s been a while since I sent it (around a week).</a:t>
            </a:r>
          </a:p>
          <a:p>
            <a:r>
              <a:rPr lang="en-US" sz="2400" dirty="0">
                <a:solidFill>
                  <a:srgbClr val="92D050"/>
                </a:solidFill>
              </a:rPr>
              <a:t>Scrapping</a:t>
            </a:r>
          </a:p>
          <a:p>
            <a:pPr lvl="1"/>
            <a:r>
              <a:rPr lang="en-US" sz="2000" dirty="0"/>
              <a:t>Code for getting a specific User Tweets is done.</a:t>
            </a:r>
          </a:p>
          <a:p>
            <a:pPr lvl="1"/>
            <a:r>
              <a:rPr lang="en-US" sz="2000" dirty="0"/>
              <a:t>I’ll start writing the Location Analysis code during this week.</a:t>
            </a:r>
          </a:p>
          <a:p>
            <a:pPr lvl="1"/>
            <a:r>
              <a:rPr lang="en-US" sz="2000" dirty="0"/>
              <a:t>Corona Tweets code will follow after, with options to make use of twitter advanced search functions.</a:t>
            </a:r>
          </a:p>
        </p:txBody>
      </p:sp>
    </p:spTree>
    <p:extLst>
      <p:ext uri="{BB962C8B-B14F-4D97-AF65-F5344CB8AC3E}">
        <p14:creationId xmlns:p14="http://schemas.microsoft.com/office/powerpoint/2010/main" val="8993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66</TotalTime>
  <Words>483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Wingdings</vt:lpstr>
      <vt:lpstr>Wingdings 2</vt:lpstr>
      <vt:lpstr>Wingdings 3</vt:lpstr>
      <vt:lpstr>Nightfall design template</vt:lpstr>
      <vt:lpstr>Geospatial Intelligence Current State Report</vt:lpstr>
      <vt:lpstr>Content</vt:lpstr>
      <vt:lpstr>Twitter API Developer Account</vt:lpstr>
      <vt:lpstr>Limitation</vt:lpstr>
      <vt:lpstr>Getting Data (Tweets)</vt:lpstr>
      <vt:lpstr>Getting Data (Tweet User Location)</vt:lpstr>
      <vt:lpstr>Concerns</vt:lpstr>
      <vt:lpstr>Current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Intelligence Current State Report</dc:title>
  <dc:creator>Ali</dc:creator>
  <cp:lastModifiedBy>Ali</cp:lastModifiedBy>
  <cp:revision>11</cp:revision>
  <dcterms:created xsi:type="dcterms:W3CDTF">2020-06-13T15:55:08Z</dcterms:created>
  <dcterms:modified xsi:type="dcterms:W3CDTF">2020-06-14T23:20:16Z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