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Geospatial Intelligence</a:t>
            </a:r>
            <a:br>
              <a:rPr lang="en-US" dirty="0"/>
            </a:br>
            <a:r>
              <a:rPr lang="en-US" sz="2400" dirty="0">
                <a:solidFill>
                  <a:srgbClr val="FFC000"/>
                </a:solidFill>
                <a:effectLst/>
              </a:rPr>
              <a:t>Current State Report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K&amp;A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Twitter API Developer Account</a:t>
            </a:r>
          </a:p>
          <a:p>
            <a:pPr lvl="0"/>
            <a:r>
              <a:rPr lang="en-US" dirty="0"/>
              <a:t>Limitations</a:t>
            </a:r>
          </a:p>
          <a:p>
            <a:pPr lvl="0"/>
            <a:r>
              <a:rPr lang="en-US" dirty="0"/>
              <a:t>Getting Data</a:t>
            </a:r>
          </a:p>
          <a:p>
            <a:pPr lvl="0"/>
            <a:r>
              <a:rPr lang="en-US" dirty="0"/>
              <a:t>Predicting Location Data</a:t>
            </a:r>
          </a:p>
          <a:p>
            <a:pPr lvl="0"/>
            <a:r>
              <a:rPr lang="en-US" dirty="0"/>
              <a:t>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248D-2C81-4C1B-AC3C-6FE2188E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Twitter API Developer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29B7-1782-4D38-866B-073C6C71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97536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Allows access to Twitter API.</a:t>
            </a:r>
          </a:p>
          <a:p>
            <a:pPr algn="just"/>
            <a:r>
              <a:rPr lang="en-US" sz="2400" dirty="0"/>
              <a:t>3 Account Types</a:t>
            </a:r>
          </a:p>
          <a:p>
            <a:pPr lvl="1" algn="just"/>
            <a:r>
              <a:rPr lang="en-US" sz="2400" dirty="0"/>
              <a:t>Standard </a:t>
            </a:r>
            <a:r>
              <a:rPr lang="en-US" sz="2400" dirty="0">
                <a:solidFill>
                  <a:srgbClr val="FFFF00"/>
                </a:solidFill>
              </a:rPr>
              <a:t>(Free)</a:t>
            </a:r>
          </a:p>
          <a:p>
            <a:pPr lvl="1" algn="just"/>
            <a:r>
              <a:rPr lang="en-US" sz="2400" dirty="0"/>
              <a:t>Premium </a:t>
            </a:r>
            <a:r>
              <a:rPr lang="en-US" sz="2400" dirty="0">
                <a:solidFill>
                  <a:srgbClr val="FFFF00"/>
                </a:solidFill>
              </a:rPr>
              <a:t>(Paid)</a:t>
            </a:r>
          </a:p>
          <a:p>
            <a:pPr lvl="1" algn="just"/>
            <a:r>
              <a:rPr lang="en-US" sz="2400" dirty="0"/>
              <a:t>Enterprise </a:t>
            </a:r>
            <a:r>
              <a:rPr lang="en-US" sz="2400" dirty="0">
                <a:solidFill>
                  <a:srgbClr val="FFFF00"/>
                </a:solidFill>
              </a:rPr>
              <a:t>(Paid)</a:t>
            </a:r>
          </a:p>
          <a:p>
            <a:pPr algn="just"/>
            <a:r>
              <a:rPr lang="en-US" sz="2400" dirty="0"/>
              <a:t>Provides Access To</a:t>
            </a:r>
          </a:p>
          <a:p>
            <a:pPr lvl="1" algn="just"/>
            <a:r>
              <a:rPr lang="en-US" sz="2400" dirty="0"/>
              <a:t>Tweets (search, tweets, tweet, retweet, quote, …)</a:t>
            </a:r>
          </a:p>
          <a:p>
            <a:pPr lvl="1" algn="just"/>
            <a:r>
              <a:rPr lang="en-US" sz="2400" dirty="0"/>
              <a:t>Users (users public data)</a:t>
            </a:r>
          </a:p>
        </p:txBody>
      </p:sp>
    </p:spTree>
    <p:extLst>
      <p:ext uri="{BB962C8B-B14F-4D97-AF65-F5344CB8AC3E}">
        <p14:creationId xmlns:p14="http://schemas.microsoft.com/office/powerpoint/2010/main" val="5173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F77-07F0-42B9-BF4E-2051A6F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DB4A-6EA7-4889-89A3-ED66E034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4336"/>
            <a:ext cx="9753600" cy="4572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Standard API (7 days Tweets  History).</a:t>
            </a:r>
          </a:p>
          <a:p>
            <a:pPr algn="just"/>
            <a:r>
              <a:rPr lang="en-US" sz="2400" dirty="0"/>
              <a:t>Premium API (30 days Tweets History).</a:t>
            </a:r>
          </a:p>
          <a:p>
            <a:pPr algn="just"/>
            <a:r>
              <a:rPr lang="en-US" sz="2400" dirty="0"/>
              <a:t>Enterprise API (Full History – since 2006).</a:t>
            </a:r>
          </a:p>
          <a:p>
            <a:pPr algn="just"/>
            <a:r>
              <a:rPr lang="en-US" sz="2400" dirty="0"/>
              <a:t>We can’t get old Tweets. (Standard – Premium)</a:t>
            </a:r>
          </a:p>
          <a:p>
            <a:pPr algn="just"/>
            <a:r>
              <a:rPr lang="en-US" sz="2400" dirty="0"/>
              <a:t>There are limitations on how many requests we can make and number of Tweets we can get. (All – Standard is even more limited)</a:t>
            </a:r>
          </a:p>
          <a:p>
            <a:pPr algn="just"/>
            <a:r>
              <a:rPr lang="en-US" sz="2400" dirty="0"/>
              <a:t>The API will not help us in getting users location, since most users have their location tagging off by default or on for specific tweets only. (All)</a:t>
            </a:r>
          </a:p>
          <a:p>
            <a:pPr algn="just"/>
            <a:r>
              <a:rPr lang="en-US" sz="2400" dirty="0"/>
              <a:t>The cost of Premium or Enterprise Account is not affordable, especially in this current economic situation. (Premium – Enterprise)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Getting Data (Tweets)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97536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possible solution for the previous limitations is to use </a:t>
            </a:r>
            <a:r>
              <a:rPr lang="en-US" sz="2400" b="1" i="1" dirty="0">
                <a:solidFill>
                  <a:srgbClr val="92D050"/>
                </a:solidFill>
              </a:rPr>
              <a:t>Scrapping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We will control </a:t>
            </a:r>
            <a:r>
              <a:rPr lang="en-US" sz="2400" b="1" i="1" dirty="0">
                <a:solidFill>
                  <a:srgbClr val="92D050"/>
                </a:solidFill>
              </a:rPr>
              <a:t>Chrome Browser</a:t>
            </a:r>
            <a:r>
              <a:rPr lang="en-US" sz="2400" dirty="0"/>
              <a:t> using something called </a:t>
            </a:r>
            <a:r>
              <a:rPr lang="en-US" sz="2400" b="1" i="1" dirty="0">
                <a:solidFill>
                  <a:srgbClr val="92D050"/>
                </a:solidFill>
              </a:rPr>
              <a:t>Chrome Driver</a:t>
            </a:r>
            <a:r>
              <a:rPr lang="en-US" sz="2400" dirty="0"/>
              <a:t> which allows us to open Chrome and automate tasks on it as if there is a human being using it.</a:t>
            </a:r>
          </a:p>
          <a:p>
            <a:pPr algn="just"/>
            <a:r>
              <a:rPr lang="en-US" sz="2400" dirty="0"/>
              <a:t>This will also allow us to access old Tweets history since Twitter doesn’t limit the normal Twitter User from accessing them.</a:t>
            </a:r>
          </a:p>
          <a:p>
            <a:pPr algn="just"/>
            <a:r>
              <a:rPr lang="en-US" sz="2400" dirty="0"/>
              <a:t>There are also some tool that scraps Tweets in another way using other methods.</a:t>
            </a:r>
          </a:p>
          <a:p>
            <a:pPr algn="just"/>
            <a:r>
              <a:rPr lang="en-US" sz="2400" dirty="0"/>
              <a:t>Both of these methods will be used to get &amp; manage our data.</a:t>
            </a:r>
          </a:p>
        </p:txBody>
      </p:sp>
    </p:spTree>
    <p:extLst>
      <p:ext uri="{BB962C8B-B14F-4D97-AF65-F5344CB8AC3E}">
        <p14:creationId xmlns:p14="http://schemas.microsoft.com/office/powerpoint/2010/main" val="27667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Predicting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97536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Tweet Users normally have a general location, which in most cases won’t help much.</a:t>
            </a:r>
          </a:p>
          <a:p>
            <a:pPr lvl="1" algn="just"/>
            <a:r>
              <a:rPr lang="en-US" sz="2000" dirty="0"/>
              <a:t>Ex: Lebanon</a:t>
            </a:r>
          </a:p>
          <a:p>
            <a:pPr algn="just"/>
            <a:r>
              <a:rPr lang="en-US" sz="2400" dirty="0"/>
              <a:t>My solution for this is the following:</a:t>
            </a:r>
          </a:p>
          <a:p>
            <a:pPr marL="912114" lvl="1" indent="-457200" algn="just">
              <a:buFont typeface="+mj-lt"/>
              <a:buAutoNum type="arabicPeriod"/>
            </a:pPr>
            <a:r>
              <a:rPr lang="en-US" sz="2000" dirty="0"/>
              <a:t>We get the usernames of the scrapped Tweets.</a:t>
            </a:r>
          </a:p>
          <a:p>
            <a:pPr marL="912114" lvl="1" indent="-457200" algn="just">
              <a:buFont typeface="+mj-lt"/>
              <a:buAutoNum type="arabicPeriod"/>
            </a:pPr>
            <a:r>
              <a:rPr lang="en-US" sz="2000" dirty="0"/>
              <a:t>We scraps each username’s personal Tweets.</a:t>
            </a:r>
          </a:p>
          <a:p>
            <a:pPr marL="912114" lvl="1" indent="-457200" algn="just">
              <a:buFont typeface="+mj-lt"/>
              <a:buAutoNum type="arabicPeriod"/>
            </a:pPr>
            <a:r>
              <a:rPr lang="en-US" sz="2000" dirty="0"/>
              <a:t>We then try to analyze his location from these Tweets content.</a:t>
            </a:r>
          </a:p>
          <a:p>
            <a:pPr lvl="2" algn="just"/>
            <a:r>
              <a:rPr lang="en-US" sz="1800" dirty="0"/>
              <a:t>Using the frequency of mentioned locations.</a:t>
            </a:r>
          </a:p>
        </p:txBody>
      </p:sp>
    </p:spTree>
    <p:extLst>
      <p:ext uri="{BB962C8B-B14F-4D97-AF65-F5344CB8AC3E}">
        <p14:creationId xmlns:p14="http://schemas.microsoft.com/office/powerpoint/2010/main" val="21390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9753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analysis will be done:</a:t>
            </a:r>
          </a:p>
          <a:p>
            <a:pPr lvl="1" algn="just"/>
            <a:r>
              <a:rPr lang="en-US" sz="2400" dirty="0"/>
              <a:t>Sentiment Analysis</a:t>
            </a:r>
          </a:p>
          <a:p>
            <a:pPr lvl="2" algn="just"/>
            <a:r>
              <a:rPr lang="en-US" sz="2000" dirty="0"/>
              <a:t>Adding a Negative/Neutral/Positive labels according to the tweet content.</a:t>
            </a:r>
          </a:p>
          <a:p>
            <a:pPr lvl="2" algn="just"/>
            <a:r>
              <a:rPr lang="en-US" sz="2000" dirty="0"/>
              <a:t>Linking the results to user and their locations.</a:t>
            </a:r>
          </a:p>
          <a:p>
            <a:pPr lvl="2" algn="just"/>
            <a:r>
              <a:rPr lang="en-US" sz="2000" dirty="0"/>
              <a:t>Displaying the results using ArcGIS Online Dashboard.</a:t>
            </a:r>
          </a:p>
          <a:p>
            <a:pPr marL="768096" lvl="2" indent="0" algn="just">
              <a:buNone/>
            </a:pPr>
            <a:endParaRPr lang="en-US" sz="2000" dirty="0"/>
          </a:p>
          <a:p>
            <a:pPr lvl="1" algn="just"/>
            <a:r>
              <a:rPr lang="en-US" sz="2400" dirty="0"/>
              <a:t>Text Mining</a:t>
            </a:r>
          </a:p>
          <a:p>
            <a:pPr lvl="2" algn="just"/>
            <a:r>
              <a:rPr lang="en-US" sz="2000" dirty="0"/>
              <a:t>Currently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11867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59B-4C4E-41E5-B0F6-40C34A1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Analyzing The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ACD-331D-4417-BD57-013D6E9F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9753600" cy="45720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2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121</TotalTime>
  <Words>410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Wingdings 2</vt:lpstr>
      <vt:lpstr>Wingdings 3</vt:lpstr>
      <vt:lpstr>Nightfall design template</vt:lpstr>
      <vt:lpstr>Geospatial Intelligence Current State Report</vt:lpstr>
      <vt:lpstr>Content</vt:lpstr>
      <vt:lpstr>Twitter API Developer Account</vt:lpstr>
      <vt:lpstr>Limitation</vt:lpstr>
      <vt:lpstr>Getting Data (Tweets)</vt:lpstr>
      <vt:lpstr>Predicting Location Data</vt:lpstr>
      <vt:lpstr>Analyzing The Data</vt:lpstr>
      <vt:lpstr>Analyzing The Data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Intelligence Current State Report</dc:title>
  <dc:creator>Ali</dc:creator>
  <cp:lastModifiedBy>Ali</cp:lastModifiedBy>
  <cp:revision>23</cp:revision>
  <dcterms:created xsi:type="dcterms:W3CDTF">2020-06-13T15:55:08Z</dcterms:created>
  <dcterms:modified xsi:type="dcterms:W3CDTF">2020-07-25T00:14:27Z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