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Constantia"/>
      <p:regular r:id="rId19"/>
      <p:bold r:id="rId20"/>
      <p:italic r:id="rId21"/>
      <p:boldItalic r:id="rId22"/>
    </p:embeddedFont>
    <p:embeddedFont>
      <p:font typeface="Bell M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nstantia-bold.fntdata"/><Relationship Id="rId22" Type="http://schemas.openxmlformats.org/officeDocument/2006/relationships/font" Target="fonts/Constantia-boldItalic.fntdata"/><Relationship Id="rId21" Type="http://schemas.openxmlformats.org/officeDocument/2006/relationships/font" Target="fonts/Constantia-italic.fntdata"/><Relationship Id="rId24" Type="http://schemas.openxmlformats.org/officeDocument/2006/relationships/font" Target="fonts/BellMT-bold.fntdata"/><Relationship Id="rId23" Type="http://schemas.openxmlformats.org/officeDocument/2006/relationships/font" Target="fonts/BellM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ellMT-boldItalic.fntdata"/><Relationship Id="rId25" Type="http://schemas.openxmlformats.org/officeDocument/2006/relationships/font" Target="fonts/BellM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Constantia-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 name="Google Shape;7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 name="Google Shape;78;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 name="Google Shape;8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f679b935a_1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2f679b935a_1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g22f679b935a_1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txBox="1"/>
          <p:nvPr>
            <p:ph type="ctrTitle"/>
          </p:nvPr>
        </p:nvSpPr>
        <p:spPr>
          <a:xfrm>
            <a:off x="914400" y="1371603"/>
            <a:ext cx="10464800" cy="19272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5400"/>
              <a:buFont typeface="Arial"/>
              <a:buNone/>
              <a:defRPr sz="5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 type="subTitle"/>
          </p:nvPr>
        </p:nvSpPr>
        <p:spPr>
          <a:xfrm>
            <a:off x="914400" y="3505200"/>
            <a:ext cx="8534400" cy="17526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480"/>
              </a:spcBef>
              <a:spcAft>
                <a:spcPts val="0"/>
              </a:spcAft>
              <a:buSzPts val="2040"/>
              <a:buNone/>
              <a:defRPr>
                <a:solidFill>
                  <a:srgbClr val="3F3F3F"/>
                </a:solidFill>
              </a:defRPr>
            </a:lvl1pPr>
            <a:lvl2pPr lvl="1" algn="ctr">
              <a:lnSpc>
                <a:spcPct val="100000"/>
              </a:lnSpc>
              <a:spcBef>
                <a:spcPts val="400"/>
              </a:spcBef>
              <a:spcAft>
                <a:spcPts val="0"/>
              </a:spcAft>
              <a:buSzPts val="1700"/>
              <a:buNone/>
              <a:defRPr>
                <a:solidFill>
                  <a:srgbClr val="888888"/>
                </a:solidFill>
              </a:defRPr>
            </a:lvl2pPr>
            <a:lvl3pPr lvl="2" algn="ctr">
              <a:lnSpc>
                <a:spcPct val="100000"/>
              </a:lnSpc>
              <a:spcBef>
                <a:spcPts val="360"/>
              </a:spcBef>
              <a:spcAft>
                <a:spcPts val="0"/>
              </a:spcAft>
              <a:buSzPts val="1620"/>
              <a:buNone/>
              <a:defRPr>
                <a:solidFill>
                  <a:srgbClr val="888888"/>
                </a:solidFill>
              </a:defRPr>
            </a:lvl3pPr>
            <a:lvl4pPr lvl="3" algn="ctr">
              <a:lnSpc>
                <a:spcPct val="100000"/>
              </a:lnSpc>
              <a:spcBef>
                <a:spcPts val="320"/>
              </a:spcBef>
              <a:spcAft>
                <a:spcPts val="0"/>
              </a:spcAft>
              <a:buSzPts val="1600"/>
              <a:buNone/>
              <a:defRPr>
                <a:solidFill>
                  <a:srgbClr val="888888"/>
                </a:solidFill>
              </a:defRPr>
            </a:lvl4pPr>
            <a:lvl5pPr lvl="4" algn="ctr">
              <a:lnSpc>
                <a:spcPct val="100000"/>
              </a:lnSpc>
              <a:spcBef>
                <a:spcPts val="280"/>
              </a:spcBef>
              <a:spcAft>
                <a:spcPts val="0"/>
              </a:spcAft>
              <a:buSzPts val="1400"/>
              <a:buNone/>
              <a:defRPr>
                <a:solidFill>
                  <a:srgbClr val="888888"/>
                </a:solidFill>
              </a:defRPr>
            </a:lvl5pPr>
            <a:lvl6pPr lvl="5" algn="ctr">
              <a:lnSpc>
                <a:spcPct val="100000"/>
              </a:lnSpc>
              <a:spcBef>
                <a:spcPts val="260"/>
              </a:spcBef>
              <a:spcAft>
                <a:spcPts val="0"/>
              </a:spcAft>
              <a:buSzPts val="1300"/>
              <a:buNone/>
              <a:defRPr>
                <a:solidFill>
                  <a:srgbClr val="888888"/>
                </a:solidFill>
              </a:defRPr>
            </a:lvl6pPr>
            <a:lvl7pPr lvl="6" algn="ctr">
              <a:lnSpc>
                <a:spcPct val="100000"/>
              </a:lnSpc>
              <a:spcBef>
                <a:spcPts val="260"/>
              </a:spcBef>
              <a:spcAft>
                <a:spcPts val="0"/>
              </a:spcAft>
              <a:buSzPts val="1300"/>
              <a:buNone/>
              <a:defRPr>
                <a:solidFill>
                  <a:srgbClr val="888888"/>
                </a:solidFill>
              </a:defRPr>
            </a:lvl7pPr>
            <a:lvl8pPr lvl="7" algn="ctr">
              <a:lnSpc>
                <a:spcPct val="100000"/>
              </a:lnSpc>
              <a:spcBef>
                <a:spcPts val="260"/>
              </a:spcBef>
              <a:spcAft>
                <a:spcPts val="0"/>
              </a:spcAft>
              <a:buSzPts val="1300"/>
              <a:buNone/>
              <a:defRPr>
                <a:solidFill>
                  <a:srgbClr val="888888"/>
                </a:solidFill>
              </a:defRPr>
            </a:lvl8pPr>
            <a:lvl9pPr lvl="8" algn="ctr">
              <a:lnSpc>
                <a:spcPct val="100000"/>
              </a:lnSpc>
              <a:spcBef>
                <a:spcPts val="260"/>
              </a:spcBef>
              <a:spcAft>
                <a:spcPts val="0"/>
              </a:spcAft>
              <a:buSzPts val="1300"/>
              <a:buNone/>
              <a:defRPr>
                <a:solidFill>
                  <a:srgbClr val="888888"/>
                </a:solidFill>
              </a:defRPr>
            </a:lvl9pPr>
          </a:lstStyle>
          <a:p/>
        </p:txBody>
      </p:sp>
      <p:sp>
        <p:nvSpPr>
          <p:cNvPr id="21" name="Google Shape;21;p2"/>
          <p:cNvSpPr txBox="1"/>
          <p:nvPr>
            <p:ph idx="12" type="sldNum"/>
          </p:nvPr>
        </p:nvSpPr>
        <p:spPr>
          <a:xfrm>
            <a:off x="11582400" y="0"/>
            <a:ext cx="605118"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IN"/>
              <a:t>‹#›</a:t>
            </a:fld>
            <a:endParaRPr/>
          </a:p>
        </p:txBody>
      </p:sp>
      <p:cxnSp>
        <p:nvCxnSpPr>
          <p:cNvPr id="22" name="Google Shape;22;p2"/>
          <p:cNvCxnSpPr/>
          <p:nvPr/>
        </p:nvCxnSpPr>
        <p:spPr>
          <a:xfrm>
            <a:off x="914400" y="3398520"/>
            <a:ext cx="10464800" cy="1588"/>
          </a:xfrm>
          <a:prstGeom prst="straightConnector1">
            <a:avLst/>
          </a:prstGeom>
          <a:noFill/>
          <a:ln cap="flat" cmpd="sng" w="19050">
            <a:solidFill>
              <a:schemeClr val="dk2"/>
            </a:solidFill>
            <a:prstDash val="solid"/>
            <a:round/>
            <a:headEnd len="sm" w="sm" type="none"/>
            <a:tailEnd len="sm" w="sm" type="none"/>
          </a:ln>
        </p:spPr>
      </p:cxnSp>
      <p:grpSp>
        <p:nvGrpSpPr>
          <p:cNvPr id="23" name="Google Shape;23;p2"/>
          <p:cNvGrpSpPr/>
          <p:nvPr/>
        </p:nvGrpSpPr>
        <p:grpSpPr>
          <a:xfrm>
            <a:off x="0" y="6477000"/>
            <a:ext cx="12192000" cy="381000"/>
            <a:chOff x="0" y="6477000"/>
            <a:chExt cx="12192000" cy="381000"/>
          </a:xfrm>
        </p:grpSpPr>
        <p:sp>
          <p:nvSpPr>
            <p:cNvPr id="24" name="Google Shape;24;p2"/>
            <p:cNvSpPr txBox="1"/>
            <p:nvPr/>
          </p:nvSpPr>
          <p:spPr>
            <a:xfrm>
              <a:off x="0" y="6488668"/>
              <a:ext cx="12192000" cy="369332"/>
            </a:xfrm>
            <a:prstGeom prst="rect">
              <a:avLst/>
            </a:prstGeom>
            <a:solidFill>
              <a:srgbClr val="538CD5"/>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 name="Google Shape;25;p2"/>
            <p:cNvSpPr txBox="1"/>
            <p:nvPr/>
          </p:nvSpPr>
          <p:spPr>
            <a:xfrm>
              <a:off x="685800" y="6477000"/>
              <a:ext cx="11201400"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Bell MT"/>
                  <a:ea typeface="Bell MT"/>
                  <a:cs typeface="Bell MT"/>
                  <a:sym typeface="Bell MT"/>
                </a:rPr>
                <a:t>Department of Computer Science and Engineering, Canara Engineering College, Benjanapadavu</a:t>
              </a:r>
              <a:endParaRPr b="0" i="0" sz="1800" u="none" cap="none" strike="noStrike">
                <a:solidFill>
                  <a:schemeClr val="dk1"/>
                </a:solidFill>
                <a:latin typeface="Bell MT"/>
                <a:ea typeface="Bell MT"/>
                <a:cs typeface="Bell MT"/>
                <a:sym typeface="Bell MT"/>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7" name="Shape 67"/>
        <p:cNvGrpSpPr/>
        <p:nvPr/>
      </p:nvGrpSpPr>
      <p:grpSpPr>
        <a:xfrm>
          <a:off x="0" y="0"/>
          <a:ext cx="0" cy="0"/>
          <a:chOff x="0" y="0"/>
          <a:chExt cx="0" cy="0"/>
        </a:xfrm>
      </p:grpSpPr>
      <p:sp>
        <p:nvSpPr>
          <p:cNvPr id="68" name="Google Shape;68;p11"/>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1"/>
          <p:cNvSpPr txBox="1"/>
          <p:nvPr>
            <p:ph idx="1" type="body"/>
          </p:nvPr>
        </p:nvSpPr>
        <p:spPr>
          <a:xfrm rot="5400000">
            <a:off x="3657600" y="-1447800"/>
            <a:ext cx="4876800" cy="109728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360"/>
              </a:spcBef>
              <a:spcAft>
                <a:spcPts val="0"/>
              </a:spcAft>
              <a:buSzPts val="1530"/>
              <a:buChar char="•"/>
              <a:defRPr/>
            </a:lvl1pPr>
            <a:lvl2pPr indent="-325755" lvl="1" marL="914400" algn="l">
              <a:lnSpc>
                <a:spcPct val="100000"/>
              </a:lnSpc>
              <a:spcBef>
                <a:spcPts val="360"/>
              </a:spcBef>
              <a:spcAft>
                <a:spcPts val="0"/>
              </a:spcAft>
              <a:buSzPts val="1530"/>
              <a:buChar char="•"/>
              <a:defRPr/>
            </a:lvl2pPr>
            <a:lvl3pPr indent="-331469" lvl="2" marL="1371600" algn="l">
              <a:lnSpc>
                <a:spcPct val="100000"/>
              </a:lnSpc>
              <a:spcBef>
                <a:spcPts val="360"/>
              </a:spcBef>
              <a:spcAft>
                <a:spcPts val="0"/>
              </a:spcAft>
              <a:buSzPts val="162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0" name="Google Shape;70;p11"/>
          <p:cNvSpPr txBox="1"/>
          <p:nvPr>
            <p:ph idx="12" type="sldNum"/>
          </p:nvPr>
        </p:nvSpPr>
        <p:spPr>
          <a:xfrm>
            <a:off x="11201400" y="18669"/>
            <a:ext cx="9906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1" name="Shape 71"/>
        <p:cNvGrpSpPr/>
        <p:nvPr/>
      </p:nvGrpSpPr>
      <p:grpSpPr>
        <a:xfrm>
          <a:off x="0" y="0"/>
          <a:ext cx="0" cy="0"/>
          <a:chOff x="0" y="0"/>
          <a:chExt cx="0" cy="0"/>
        </a:xfrm>
      </p:grpSpPr>
      <p:sp>
        <p:nvSpPr>
          <p:cNvPr id="72" name="Google Shape;72;p12"/>
          <p:cNvSpPr txBox="1"/>
          <p:nvPr>
            <p:ph type="title"/>
          </p:nvPr>
        </p:nvSpPr>
        <p:spPr>
          <a:xfrm rot="5400000">
            <a:off x="7277100" y="2171700"/>
            <a:ext cx="5867400" cy="2743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
          <p:cNvSpPr txBox="1"/>
          <p:nvPr>
            <p:ph idx="1" type="body"/>
          </p:nvPr>
        </p:nvSpPr>
        <p:spPr>
          <a:xfrm rot="5400000">
            <a:off x="1689100" y="-469900"/>
            <a:ext cx="5867400" cy="80264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360"/>
              </a:spcBef>
              <a:spcAft>
                <a:spcPts val="0"/>
              </a:spcAft>
              <a:buSzPts val="1530"/>
              <a:buChar char="•"/>
              <a:defRPr/>
            </a:lvl1pPr>
            <a:lvl2pPr indent="-325755" lvl="1" marL="914400" algn="l">
              <a:lnSpc>
                <a:spcPct val="100000"/>
              </a:lnSpc>
              <a:spcBef>
                <a:spcPts val="360"/>
              </a:spcBef>
              <a:spcAft>
                <a:spcPts val="0"/>
              </a:spcAft>
              <a:buSzPts val="1530"/>
              <a:buChar char="•"/>
              <a:defRPr/>
            </a:lvl2pPr>
            <a:lvl3pPr indent="-331469" lvl="2" marL="1371600" algn="l">
              <a:lnSpc>
                <a:spcPct val="100000"/>
              </a:lnSpc>
              <a:spcBef>
                <a:spcPts val="360"/>
              </a:spcBef>
              <a:spcAft>
                <a:spcPts val="0"/>
              </a:spcAft>
              <a:buSzPts val="162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4" name="Google Shape;74;p12"/>
          <p:cNvSpPr txBox="1"/>
          <p:nvPr>
            <p:ph idx="12" type="sldNum"/>
          </p:nvPr>
        </p:nvSpPr>
        <p:spPr>
          <a:xfrm>
            <a:off x="11201400" y="18669"/>
            <a:ext cx="9906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3"/>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360"/>
              </a:spcBef>
              <a:spcAft>
                <a:spcPts val="0"/>
              </a:spcAft>
              <a:buSzPts val="1530"/>
              <a:buChar char="•"/>
              <a:defRPr/>
            </a:lvl1pPr>
            <a:lvl2pPr indent="-325755" lvl="1" marL="914400" algn="l">
              <a:lnSpc>
                <a:spcPct val="100000"/>
              </a:lnSpc>
              <a:spcBef>
                <a:spcPts val="360"/>
              </a:spcBef>
              <a:spcAft>
                <a:spcPts val="0"/>
              </a:spcAft>
              <a:buSzPts val="1530"/>
              <a:buChar char="•"/>
              <a:defRPr/>
            </a:lvl2pPr>
            <a:lvl3pPr indent="-331469" lvl="2" marL="1371600" algn="l">
              <a:lnSpc>
                <a:spcPct val="100000"/>
              </a:lnSpc>
              <a:spcBef>
                <a:spcPts val="360"/>
              </a:spcBef>
              <a:spcAft>
                <a:spcPts val="0"/>
              </a:spcAft>
              <a:buSzPts val="162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9" name="Google Shape;29;p3"/>
          <p:cNvSpPr txBox="1"/>
          <p:nvPr>
            <p:ph idx="12" type="sldNum"/>
          </p:nvPr>
        </p:nvSpPr>
        <p:spPr>
          <a:xfrm>
            <a:off x="11582400" y="13447"/>
            <a:ext cx="6096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4"/>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11201400" y="18669"/>
            <a:ext cx="9906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33" name="Shape 33"/>
        <p:cNvGrpSpPr/>
        <p:nvPr/>
      </p:nvGrpSpPr>
      <p:grpSpPr>
        <a:xfrm>
          <a:off x="0" y="0"/>
          <a:ext cx="0" cy="0"/>
          <a:chOff x="0" y="0"/>
          <a:chExt cx="0" cy="0"/>
        </a:xfrm>
      </p:grpSpPr>
      <p:sp>
        <p:nvSpPr>
          <p:cNvPr id="34" name="Google Shape;34;p5"/>
          <p:cNvSpPr txBox="1"/>
          <p:nvPr>
            <p:ph type="title"/>
          </p:nvPr>
        </p:nvSpPr>
        <p:spPr>
          <a:xfrm>
            <a:off x="963084" y="2362201"/>
            <a:ext cx="10363200" cy="220027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4800"/>
              <a:buFont typeface="Arial"/>
              <a:buNone/>
              <a:defRPr b="0" sz="4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963084" y="4626867"/>
            <a:ext cx="103632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80"/>
              </a:spcBef>
              <a:spcAft>
                <a:spcPts val="0"/>
              </a:spcAft>
              <a:buSzPts val="2040"/>
              <a:buNone/>
              <a:defRPr sz="2400">
                <a:solidFill>
                  <a:schemeClr val="lt2"/>
                </a:solidFill>
              </a:defRPr>
            </a:lvl1pPr>
            <a:lvl2pPr indent="-228600" lvl="1" marL="914400" algn="l">
              <a:lnSpc>
                <a:spcPct val="100000"/>
              </a:lnSpc>
              <a:spcBef>
                <a:spcPts val="360"/>
              </a:spcBef>
              <a:spcAft>
                <a:spcPts val="0"/>
              </a:spcAft>
              <a:buSzPts val="1530"/>
              <a:buNone/>
              <a:defRPr sz="1800">
                <a:solidFill>
                  <a:schemeClr val="lt1"/>
                </a:solidFill>
              </a:defRPr>
            </a:lvl2pPr>
            <a:lvl3pPr indent="-228600" lvl="2" marL="1371600" algn="l">
              <a:lnSpc>
                <a:spcPct val="100000"/>
              </a:lnSpc>
              <a:spcBef>
                <a:spcPts val="320"/>
              </a:spcBef>
              <a:spcAft>
                <a:spcPts val="0"/>
              </a:spcAft>
              <a:buSzPts val="1440"/>
              <a:buNone/>
              <a:defRPr sz="1600">
                <a:solidFill>
                  <a:schemeClr val="lt1"/>
                </a:solidFill>
              </a:defRPr>
            </a:lvl3pPr>
            <a:lvl4pPr indent="-228600" lvl="3" marL="1828800" algn="l">
              <a:lnSpc>
                <a:spcPct val="100000"/>
              </a:lnSpc>
              <a:spcBef>
                <a:spcPts val="280"/>
              </a:spcBef>
              <a:spcAft>
                <a:spcPts val="0"/>
              </a:spcAft>
              <a:buSzPts val="1400"/>
              <a:buNone/>
              <a:defRPr sz="1400">
                <a:solidFill>
                  <a:schemeClr val="lt1"/>
                </a:solidFill>
              </a:defRPr>
            </a:lvl4pPr>
            <a:lvl5pPr indent="-228600" lvl="4" marL="2286000" algn="l">
              <a:lnSpc>
                <a:spcPct val="100000"/>
              </a:lnSpc>
              <a:spcBef>
                <a:spcPts val="280"/>
              </a:spcBef>
              <a:spcAft>
                <a:spcPts val="0"/>
              </a:spcAft>
              <a:buSzPts val="1400"/>
              <a:buNone/>
              <a:defRPr sz="1400">
                <a:solidFill>
                  <a:schemeClr val="lt1"/>
                </a:solidFill>
              </a:defRPr>
            </a:lvl5pPr>
            <a:lvl6pPr indent="-228600" lvl="5" marL="2743200" algn="l">
              <a:lnSpc>
                <a:spcPct val="100000"/>
              </a:lnSpc>
              <a:spcBef>
                <a:spcPts val="280"/>
              </a:spcBef>
              <a:spcAft>
                <a:spcPts val="0"/>
              </a:spcAft>
              <a:buSzPts val="1400"/>
              <a:buNone/>
              <a:defRPr sz="1400">
                <a:solidFill>
                  <a:schemeClr val="lt1"/>
                </a:solidFill>
              </a:defRPr>
            </a:lvl6pPr>
            <a:lvl7pPr indent="-228600" lvl="6" marL="3200400" algn="l">
              <a:lnSpc>
                <a:spcPct val="100000"/>
              </a:lnSpc>
              <a:spcBef>
                <a:spcPts val="280"/>
              </a:spcBef>
              <a:spcAft>
                <a:spcPts val="0"/>
              </a:spcAft>
              <a:buSzPts val="1400"/>
              <a:buNone/>
              <a:defRPr sz="1400">
                <a:solidFill>
                  <a:schemeClr val="lt1"/>
                </a:solidFill>
              </a:defRPr>
            </a:lvl7pPr>
            <a:lvl8pPr indent="-228600" lvl="7" marL="3657600" algn="l">
              <a:lnSpc>
                <a:spcPct val="100000"/>
              </a:lnSpc>
              <a:spcBef>
                <a:spcPts val="280"/>
              </a:spcBef>
              <a:spcAft>
                <a:spcPts val="0"/>
              </a:spcAft>
              <a:buSzPts val="1400"/>
              <a:buNone/>
              <a:defRPr sz="1400">
                <a:solidFill>
                  <a:schemeClr val="lt1"/>
                </a:solidFill>
              </a:defRPr>
            </a:lvl8pPr>
            <a:lvl9pPr indent="-228600" lvl="8" marL="4114800" algn="l">
              <a:lnSpc>
                <a:spcPct val="100000"/>
              </a:lnSpc>
              <a:spcBef>
                <a:spcPts val="280"/>
              </a:spcBef>
              <a:spcAft>
                <a:spcPts val="0"/>
              </a:spcAft>
              <a:buSzPts val="1400"/>
              <a:buNone/>
              <a:defRPr sz="1400">
                <a:solidFill>
                  <a:schemeClr val="lt1"/>
                </a:solidFill>
              </a:defRPr>
            </a:lvl9pPr>
          </a:lstStyle>
          <a:p/>
        </p:txBody>
      </p:sp>
      <p:cxnSp>
        <p:nvCxnSpPr>
          <p:cNvPr id="36" name="Google Shape;36;p5"/>
          <p:cNvCxnSpPr/>
          <p:nvPr/>
        </p:nvCxnSpPr>
        <p:spPr>
          <a:xfrm>
            <a:off x="975360" y="4599432"/>
            <a:ext cx="10464800" cy="1588"/>
          </a:xfrm>
          <a:prstGeom prst="straightConnector1">
            <a:avLst/>
          </a:prstGeom>
          <a:noFill/>
          <a:ln cap="flat" cmpd="sng" w="19050">
            <a:solidFill>
              <a:schemeClr val="lt2"/>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 type="body"/>
          </p:nvPr>
        </p:nvSpPr>
        <p:spPr>
          <a:xfrm>
            <a:off x="609600" y="1673352"/>
            <a:ext cx="5384800" cy="4718304"/>
          </a:xfrm>
          <a:prstGeom prst="rect">
            <a:avLst/>
          </a:prstGeom>
          <a:noFill/>
          <a:ln>
            <a:noFill/>
          </a:ln>
        </p:spPr>
        <p:txBody>
          <a:bodyPr anchorCtr="0" anchor="t" bIns="45700" lIns="91425" spcFirstLastPara="1" rIns="91425" wrap="square" tIns="45700">
            <a:normAutofit/>
          </a:bodyPr>
          <a:lstStyle>
            <a:lvl1pPr indent="-379730" lvl="0" marL="457200" algn="l">
              <a:lnSpc>
                <a:spcPct val="100000"/>
              </a:lnSpc>
              <a:spcBef>
                <a:spcPts val="560"/>
              </a:spcBef>
              <a:spcAft>
                <a:spcPts val="0"/>
              </a:spcAft>
              <a:buSzPts val="2380"/>
              <a:buChar char="•"/>
              <a:defRPr sz="2800"/>
            </a:lvl1pPr>
            <a:lvl2pPr indent="-358140" lvl="1" marL="914400" algn="l">
              <a:lnSpc>
                <a:spcPct val="100000"/>
              </a:lnSpc>
              <a:spcBef>
                <a:spcPts val="480"/>
              </a:spcBef>
              <a:spcAft>
                <a:spcPts val="0"/>
              </a:spcAft>
              <a:buSzPts val="2040"/>
              <a:buChar char="•"/>
              <a:defRPr sz="2400"/>
            </a:lvl2pPr>
            <a:lvl3pPr indent="-342900" lvl="2" marL="1371600" algn="l">
              <a:lnSpc>
                <a:spcPct val="100000"/>
              </a:lnSpc>
              <a:spcBef>
                <a:spcPts val="400"/>
              </a:spcBef>
              <a:spcAft>
                <a:spcPts val="0"/>
              </a:spcAft>
              <a:buSzPts val="18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40" name="Google Shape;40;p6"/>
          <p:cNvSpPr txBox="1"/>
          <p:nvPr>
            <p:ph idx="2" type="body"/>
          </p:nvPr>
        </p:nvSpPr>
        <p:spPr>
          <a:xfrm>
            <a:off x="6197600" y="1673352"/>
            <a:ext cx="5384800" cy="4718304"/>
          </a:xfrm>
          <a:prstGeom prst="rect">
            <a:avLst/>
          </a:prstGeom>
          <a:noFill/>
          <a:ln>
            <a:noFill/>
          </a:ln>
        </p:spPr>
        <p:txBody>
          <a:bodyPr anchorCtr="0" anchor="t" bIns="45700" lIns="91425" spcFirstLastPara="1" rIns="91425" wrap="square" tIns="45700">
            <a:normAutofit/>
          </a:bodyPr>
          <a:lstStyle>
            <a:lvl1pPr indent="-379730" lvl="0" marL="457200" algn="l">
              <a:lnSpc>
                <a:spcPct val="100000"/>
              </a:lnSpc>
              <a:spcBef>
                <a:spcPts val="560"/>
              </a:spcBef>
              <a:spcAft>
                <a:spcPts val="0"/>
              </a:spcAft>
              <a:buSzPts val="2380"/>
              <a:buChar char="•"/>
              <a:defRPr sz="2800"/>
            </a:lvl1pPr>
            <a:lvl2pPr indent="-358140" lvl="1" marL="914400" algn="l">
              <a:lnSpc>
                <a:spcPct val="100000"/>
              </a:lnSpc>
              <a:spcBef>
                <a:spcPts val="480"/>
              </a:spcBef>
              <a:spcAft>
                <a:spcPts val="0"/>
              </a:spcAft>
              <a:buSzPts val="2040"/>
              <a:buChar char="•"/>
              <a:defRPr sz="2400"/>
            </a:lvl2pPr>
            <a:lvl3pPr indent="-342900" lvl="2" marL="1371600" algn="l">
              <a:lnSpc>
                <a:spcPct val="100000"/>
              </a:lnSpc>
              <a:spcBef>
                <a:spcPts val="400"/>
              </a:spcBef>
              <a:spcAft>
                <a:spcPts val="0"/>
              </a:spcAft>
              <a:buSzPts val="18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41" name="Google Shape;41;p6"/>
          <p:cNvSpPr txBox="1"/>
          <p:nvPr>
            <p:ph idx="12" type="sldNum"/>
          </p:nvPr>
        </p:nvSpPr>
        <p:spPr>
          <a:xfrm>
            <a:off x="11201400" y="18669"/>
            <a:ext cx="9906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7"/>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40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 type="body"/>
          </p:nvPr>
        </p:nvSpPr>
        <p:spPr>
          <a:xfrm>
            <a:off x="609600" y="1676400"/>
            <a:ext cx="5242560" cy="639762"/>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1700"/>
              <a:buNone/>
              <a:defRPr b="0" sz="2000">
                <a:solidFill>
                  <a:schemeClr val="dk2"/>
                </a:solidFill>
              </a:defRPr>
            </a:lvl1pPr>
            <a:lvl2pPr indent="-228600" lvl="1" marL="914400" algn="l">
              <a:lnSpc>
                <a:spcPct val="100000"/>
              </a:lnSpc>
              <a:spcBef>
                <a:spcPts val="400"/>
              </a:spcBef>
              <a:spcAft>
                <a:spcPts val="0"/>
              </a:spcAft>
              <a:buSzPts val="1700"/>
              <a:buNone/>
              <a:defRPr b="1" sz="2000"/>
            </a:lvl2pPr>
            <a:lvl3pPr indent="-228600" lvl="2" marL="1371600" algn="l">
              <a:lnSpc>
                <a:spcPct val="100000"/>
              </a:lnSpc>
              <a:spcBef>
                <a:spcPts val="360"/>
              </a:spcBef>
              <a:spcAft>
                <a:spcPts val="0"/>
              </a:spcAft>
              <a:buSzPts val="162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45" name="Google Shape;45;p7"/>
          <p:cNvSpPr txBox="1"/>
          <p:nvPr>
            <p:ph idx="2" type="body"/>
          </p:nvPr>
        </p:nvSpPr>
        <p:spPr>
          <a:xfrm>
            <a:off x="609600" y="2438400"/>
            <a:ext cx="5242560" cy="3951288"/>
          </a:xfrm>
          <a:prstGeom prst="rect">
            <a:avLst/>
          </a:prstGeom>
          <a:noFill/>
          <a:ln>
            <a:noFill/>
          </a:ln>
        </p:spPr>
        <p:txBody>
          <a:bodyPr anchorCtr="0" anchor="t" bIns="45700" lIns="91425" spcFirstLastPara="1" rIns="91425" wrap="square" tIns="45700">
            <a:normAutofit/>
          </a:bodyPr>
          <a:lstStyle>
            <a:lvl1pPr indent="-358140" lvl="0" marL="457200" algn="l">
              <a:lnSpc>
                <a:spcPct val="100000"/>
              </a:lnSpc>
              <a:spcBef>
                <a:spcPts val="480"/>
              </a:spcBef>
              <a:spcAft>
                <a:spcPts val="0"/>
              </a:spcAft>
              <a:buSzPts val="2040"/>
              <a:buChar char="•"/>
              <a:defRPr sz="2400"/>
            </a:lvl1pPr>
            <a:lvl2pPr indent="-336550" lvl="1" marL="914400" algn="l">
              <a:lnSpc>
                <a:spcPct val="100000"/>
              </a:lnSpc>
              <a:spcBef>
                <a:spcPts val="400"/>
              </a:spcBef>
              <a:spcAft>
                <a:spcPts val="0"/>
              </a:spcAft>
              <a:buSzPts val="1700"/>
              <a:buChar char="•"/>
              <a:defRPr sz="2000"/>
            </a:lvl2pPr>
            <a:lvl3pPr indent="-331469" lvl="2" marL="1371600" algn="l">
              <a:lnSpc>
                <a:spcPct val="100000"/>
              </a:lnSpc>
              <a:spcBef>
                <a:spcPts val="360"/>
              </a:spcBef>
              <a:spcAft>
                <a:spcPts val="0"/>
              </a:spcAft>
              <a:buSzPts val="162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46" name="Google Shape;46;p7"/>
          <p:cNvSpPr txBox="1"/>
          <p:nvPr>
            <p:ph idx="3" type="body"/>
          </p:nvPr>
        </p:nvSpPr>
        <p:spPr>
          <a:xfrm>
            <a:off x="6339840" y="1676400"/>
            <a:ext cx="5242560" cy="639762"/>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1700"/>
              <a:buNone/>
              <a:defRPr b="0" sz="2000">
                <a:solidFill>
                  <a:schemeClr val="dk2"/>
                </a:solidFill>
                <a:latin typeface="Arial"/>
                <a:ea typeface="Arial"/>
                <a:cs typeface="Arial"/>
                <a:sym typeface="Arial"/>
              </a:defRPr>
            </a:lvl1pPr>
            <a:lvl2pPr indent="-228600" lvl="1" marL="914400" algn="l">
              <a:lnSpc>
                <a:spcPct val="100000"/>
              </a:lnSpc>
              <a:spcBef>
                <a:spcPts val="400"/>
              </a:spcBef>
              <a:spcAft>
                <a:spcPts val="0"/>
              </a:spcAft>
              <a:buSzPts val="1700"/>
              <a:buNone/>
              <a:defRPr b="1" sz="2000"/>
            </a:lvl2pPr>
            <a:lvl3pPr indent="-228600" lvl="2" marL="1371600" algn="l">
              <a:lnSpc>
                <a:spcPct val="100000"/>
              </a:lnSpc>
              <a:spcBef>
                <a:spcPts val="360"/>
              </a:spcBef>
              <a:spcAft>
                <a:spcPts val="0"/>
              </a:spcAft>
              <a:buSzPts val="162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47" name="Google Shape;47;p7"/>
          <p:cNvSpPr txBox="1"/>
          <p:nvPr>
            <p:ph idx="4" type="body"/>
          </p:nvPr>
        </p:nvSpPr>
        <p:spPr>
          <a:xfrm>
            <a:off x="6339840" y="2438400"/>
            <a:ext cx="5242560" cy="3951288"/>
          </a:xfrm>
          <a:prstGeom prst="rect">
            <a:avLst/>
          </a:prstGeom>
          <a:noFill/>
          <a:ln>
            <a:noFill/>
          </a:ln>
        </p:spPr>
        <p:txBody>
          <a:bodyPr anchorCtr="0" anchor="t" bIns="45700" lIns="91425" spcFirstLastPara="1" rIns="91425" wrap="square" tIns="45700">
            <a:normAutofit/>
          </a:bodyPr>
          <a:lstStyle>
            <a:lvl1pPr indent="-358140" lvl="0" marL="457200" algn="l">
              <a:lnSpc>
                <a:spcPct val="100000"/>
              </a:lnSpc>
              <a:spcBef>
                <a:spcPts val="480"/>
              </a:spcBef>
              <a:spcAft>
                <a:spcPts val="0"/>
              </a:spcAft>
              <a:buSzPts val="2040"/>
              <a:buChar char="•"/>
              <a:defRPr sz="2400"/>
            </a:lvl1pPr>
            <a:lvl2pPr indent="-336550" lvl="1" marL="914400" algn="l">
              <a:lnSpc>
                <a:spcPct val="100000"/>
              </a:lnSpc>
              <a:spcBef>
                <a:spcPts val="400"/>
              </a:spcBef>
              <a:spcAft>
                <a:spcPts val="0"/>
              </a:spcAft>
              <a:buSzPts val="1700"/>
              <a:buChar char="•"/>
              <a:defRPr sz="2000"/>
            </a:lvl2pPr>
            <a:lvl3pPr indent="-331469" lvl="2" marL="1371600" algn="l">
              <a:lnSpc>
                <a:spcPct val="100000"/>
              </a:lnSpc>
              <a:spcBef>
                <a:spcPts val="360"/>
              </a:spcBef>
              <a:spcAft>
                <a:spcPts val="0"/>
              </a:spcAft>
              <a:buSzPts val="162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48" name="Google Shape;48;p7"/>
          <p:cNvSpPr txBox="1"/>
          <p:nvPr>
            <p:ph idx="12" type="sldNum"/>
          </p:nvPr>
        </p:nvSpPr>
        <p:spPr>
          <a:xfrm>
            <a:off x="11201400" y="18669"/>
            <a:ext cx="9906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IN"/>
              <a:t>‹#›</a:t>
            </a:fld>
            <a:endParaRPr/>
          </a:p>
        </p:txBody>
      </p:sp>
      <p:cxnSp>
        <p:nvCxnSpPr>
          <p:cNvPr id="49" name="Google Shape;49;p7"/>
          <p:cNvCxnSpPr/>
          <p:nvPr/>
        </p:nvCxnSpPr>
        <p:spPr>
          <a:xfrm rot="5400000">
            <a:off x="3741949" y="4045691"/>
            <a:ext cx="4709160" cy="1059"/>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609600" y="6528816"/>
            <a:ext cx="3860800" cy="329184"/>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1" type="ftr"/>
          </p:nvPr>
        </p:nvSpPr>
        <p:spPr>
          <a:xfrm>
            <a:off x="4572000" y="6477000"/>
            <a:ext cx="54864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3" name="Google Shape;53;p8"/>
          <p:cNvSpPr txBox="1"/>
          <p:nvPr>
            <p:ph idx="12" type="sldNum"/>
          </p:nvPr>
        </p:nvSpPr>
        <p:spPr>
          <a:xfrm>
            <a:off x="11201400" y="18669"/>
            <a:ext cx="9906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09600" y="792080"/>
            <a:ext cx="2852928" cy="126187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2400"/>
              <a:buFont typeface="Aria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3962400" y="792080"/>
            <a:ext cx="7620000" cy="5577840"/>
          </a:xfrm>
          <a:prstGeom prst="rect">
            <a:avLst/>
          </a:prstGeom>
          <a:noFill/>
          <a:ln>
            <a:noFill/>
          </a:ln>
        </p:spPr>
        <p:txBody>
          <a:bodyPr anchorCtr="0" anchor="t" bIns="45700" lIns="91425" spcFirstLastPara="1" rIns="91425" wrap="square" tIns="45700">
            <a:normAutofit/>
          </a:bodyPr>
          <a:lstStyle>
            <a:lvl1pPr indent="-401320" lvl="0" marL="457200" algn="l">
              <a:lnSpc>
                <a:spcPct val="100000"/>
              </a:lnSpc>
              <a:spcBef>
                <a:spcPts val="640"/>
              </a:spcBef>
              <a:spcAft>
                <a:spcPts val="0"/>
              </a:spcAft>
              <a:buSzPts val="2720"/>
              <a:buChar char="•"/>
              <a:defRPr sz="3200"/>
            </a:lvl1pPr>
            <a:lvl2pPr indent="-379730" lvl="1" marL="914400" algn="l">
              <a:lnSpc>
                <a:spcPct val="100000"/>
              </a:lnSpc>
              <a:spcBef>
                <a:spcPts val="560"/>
              </a:spcBef>
              <a:spcAft>
                <a:spcPts val="0"/>
              </a:spcAft>
              <a:buSzPts val="2380"/>
              <a:buChar char="•"/>
              <a:defRPr sz="2800"/>
            </a:lvl2pPr>
            <a:lvl3pPr indent="-365760" lvl="2" marL="1371600" algn="l">
              <a:lnSpc>
                <a:spcPct val="100000"/>
              </a:lnSpc>
              <a:spcBef>
                <a:spcPts val="480"/>
              </a:spcBef>
              <a:spcAft>
                <a:spcPts val="0"/>
              </a:spcAft>
              <a:buSzPts val="216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100000"/>
              </a:lnSpc>
              <a:spcBef>
                <a:spcPts val="400"/>
              </a:spcBef>
              <a:spcAft>
                <a:spcPts val="0"/>
              </a:spcAft>
              <a:buSzPts val="2000"/>
              <a:buChar char="•"/>
              <a:defRPr sz="2000"/>
            </a:lvl6pPr>
            <a:lvl7pPr indent="-355600" lvl="6" marL="3200400" algn="l">
              <a:lnSpc>
                <a:spcPct val="100000"/>
              </a:lnSpc>
              <a:spcBef>
                <a:spcPts val="400"/>
              </a:spcBef>
              <a:spcAft>
                <a:spcPts val="0"/>
              </a:spcAft>
              <a:buSzPts val="2000"/>
              <a:buChar char="•"/>
              <a:defRPr sz="2000"/>
            </a:lvl7pPr>
            <a:lvl8pPr indent="-355600" lvl="7" marL="3657600" algn="l">
              <a:lnSpc>
                <a:spcPct val="100000"/>
              </a:lnSpc>
              <a:spcBef>
                <a:spcPts val="400"/>
              </a:spcBef>
              <a:spcAft>
                <a:spcPts val="0"/>
              </a:spcAft>
              <a:buSzPts val="2000"/>
              <a:buChar char="•"/>
              <a:defRPr sz="2000"/>
            </a:lvl8pPr>
            <a:lvl9pPr indent="-355600" lvl="8" marL="4114800" algn="l">
              <a:lnSpc>
                <a:spcPct val="100000"/>
              </a:lnSpc>
              <a:spcBef>
                <a:spcPts val="400"/>
              </a:spcBef>
              <a:spcAft>
                <a:spcPts val="0"/>
              </a:spcAft>
              <a:buSzPts val="2000"/>
              <a:buChar char="•"/>
              <a:defRPr sz="2000"/>
            </a:lvl9pPr>
          </a:lstStyle>
          <a:p/>
        </p:txBody>
      </p:sp>
      <p:sp>
        <p:nvSpPr>
          <p:cNvPr id="57" name="Google Shape;57;p9"/>
          <p:cNvSpPr txBox="1"/>
          <p:nvPr>
            <p:ph idx="2" type="body"/>
          </p:nvPr>
        </p:nvSpPr>
        <p:spPr>
          <a:xfrm>
            <a:off x="609601" y="2130555"/>
            <a:ext cx="2852928" cy="424361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SzPts val="1190"/>
              <a:buNone/>
              <a:defRPr sz="1400"/>
            </a:lvl1pPr>
            <a:lvl2pPr indent="-228600" lvl="1" marL="914400" algn="l">
              <a:lnSpc>
                <a:spcPct val="100000"/>
              </a:lnSpc>
              <a:spcBef>
                <a:spcPts val="240"/>
              </a:spcBef>
              <a:spcAft>
                <a:spcPts val="0"/>
              </a:spcAft>
              <a:buSzPts val="1020"/>
              <a:buNone/>
              <a:defRPr sz="1200"/>
            </a:lvl2pPr>
            <a:lvl3pPr indent="-228600" lvl="2" marL="1371600" algn="l">
              <a:lnSpc>
                <a:spcPct val="100000"/>
              </a:lnSpc>
              <a:spcBef>
                <a:spcPts val="200"/>
              </a:spcBef>
              <a:spcAft>
                <a:spcPts val="0"/>
              </a:spcAft>
              <a:buSzPts val="9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58" name="Google Shape;58;p9"/>
          <p:cNvSpPr txBox="1"/>
          <p:nvPr>
            <p:ph idx="12" type="sldNum"/>
          </p:nvPr>
        </p:nvSpPr>
        <p:spPr>
          <a:xfrm>
            <a:off x="11201400" y="18669"/>
            <a:ext cx="9906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IN"/>
              <a:t>‹#›</a:t>
            </a:fld>
            <a:endParaRPr/>
          </a:p>
        </p:txBody>
      </p:sp>
      <p:cxnSp>
        <p:nvCxnSpPr>
          <p:cNvPr id="59" name="Google Shape;59;p9"/>
          <p:cNvCxnSpPr/>
          <p:nvPr/>
        </p:nvCxnSpPr>
        <p:spPr>
          <a:xfrm rot="5400000">
            <a:off x="912152" y="3579943"/>
            <a:ext cx="5577840" cy="2117"/>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0" name="Shape 60"/>
        <p:cNvGrpSpPr/>
        <p:nvPr/>
      </p:nvGrpSpPr>
      <p:grpSpPr>
        <a:xfrm>
          <a:off x="0" y="0"/>
          <a:ext cx="0" cy="0"/>
          <a:chOff x="0" y="0"/>
          <a:chExt cx="0" cy="0"/>
        </a:xfrm>
      </p:grpSpPr>
      <p:sp>
        <p:nvSpPr>
          <p:cNvPr id="61" name="Google Shape;61;p10"/>
          <p:cNvSpPr txBox="1"/>
          <p:nvPr>
            <p:ph type="title"/>
          </p:nvPr>
        </p:nvSpPr>
        <p:spPr>
          <a:xfrm>
            <a:off x="609601" y="792480"/>
            <a:ext cx="2856907" cy="12649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2400"/>
              <a:buFont typeface="Aria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0"/>
          <p:cNvSpPr/>
          <p:nvPr>
            <p:ph idx="2" type="pic"/>
          </p:nvPr>
        </p:nvSpPr>
        <p:spPr>
          <a:xfrm>
            <a:off x="3811480" y="838201"/>
            <a:ext cx="7872520" cy="5500456"/>
          </a:xfrm>
          <a:prstGeom prst="rect">
            <a:avLst/>
          </a:prstGeom>
          <a:solidFill>
            <a:schemeClr val="lt2"/>
          </a:solidFill>
          <a:ln cap="flat" cmpd="sng" w="76200">
            <a:solidFill>
              <a:srgbClr val="FFFFFF"/>
            </a:solidFill>
            <a:prstDash val="solid"/>
            <a:miter lim="800000"/>
            <a:headEnd len="sm" w="sm" type="none"/>
            <a:tailEnd len="sm" w="sm" type="none"/>
          </a:ln>
          <a:effectLst>
            <a:outerShdw blurRad="50800" rotWithShape="0" algn="t" dir="5400000" dist="12700">
              <a:srgbClr val="000000">
                <a:alpha val="58431"/>
              </a:srgbClr>
            </a:outerShdw>
          </a:effectLst>
        </p:spPr>
      </p:sp>
      <p:sp>
        <p:nvSpPr>
          <p:cNvPr id="63" name="Google Shape;63;p10"/>
          <p:cNvSpPr txBox="1"/>
          <p:nvPr>
            <p:ph idx="1" type="body"/>
          </p:nvPr>
        </p:nvSpPr>
        <p:spPr>
          <a:xfrm>
            <a:off x="609600" y="2133600"/>
            <a:ext cx="2852928" cy="424281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SzPts val="1190"/>
              <a:buNone/>
              <a:defRPr sz="1400"/>
            </a:lvl1pPr>
            <a:lvl2pPr indent="-228600" lvl="1" marL="914400" algn="l">
              <a:lnSpc>
                <a:spcPct val="100000"/>
              </a:lnSpc>
              <a:spcBef>
                <a:spcPts val="240"/>
              </a:spcBef>
              <a:spcAft>
                <a:spcPts val="0"/>
              </a:spcAft>
              <a:buSzPts val="1020"/>
              <a:buNone/>
              <a:defRPr sz="1200"/>
            </a:lvl2pPr>
            <a:lvl3pPr indent="-228600" lvl="2" marL="1371600" algn="l">
              <a:lnSpc>
                <a:spcPct val="100000"/>
              </a:lnSpc>
              <a:spcBef>
                <a:spcPts val="200"/>
              </a:spcBef>
              <a:spcAft>
                <a:spcPts val="0"/>
              </a:spcAft>
              <a:buSzPts val="9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
        <p:nvSpPr>
          <p:cNvPr id="64" name="Google Shape;64;p10"/>
          <p:cNvSpPr txBox="1"/>
          <p:nvPr>
            <p:ph idx="10" type="dt"/>
          </p:nvPr>
        </p:nvSpPr>
        <p:spPr>
          <a:xfrm>
            <a:off x="609600" y="6528816"/>
            <a:ext cx="3860800" cy="329184"/>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5" name="Google Shape;65;p10"/>
          <p:cNvSpPr txBox="1"/>
          <p:nvPr>
            <p:ph idx="11" type="ftr"/>
          </p:nvPr>
        </p:nvSpPr>
        <p:spPr>
          <a:xfrm>
            <a:off x="4572000" y="6477000"/>
            <a:ext cx="5486400" cy="34747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6" name="Google Shape;66;p10"/>
          <p:cNvSpPr txBox="1"/>
          <p:nvPr>
            <p:ph idx="12" type="sldNum"/>
          </p:nvPr>
        </p:nvSpPr>
        <p:spPr>
          <a:xfrm>
            <a:off x="11201400" y="18669"/>
            <a:ext cx="990600" cy="329184"/>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220786"/>
            <a:ext cx="12192000" cy="228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 name="Google Shape;11;p1"/>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dk2"/>
              </a:buClr>
              <a:buSzPts val="4000"/>
              <a:buFont typeface="Arial"/>
              <a:buNone/>
              <a:defRPr b="0" i="0" sz="40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lvl1pPr indent="-358140" lvl="0" marL="457200" marR="0" rtl="0" algn="l">
              <a:lnSpc>
                <a:spcPct val="100000"/>
              </a:lnSpc>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lnSpc>
                <a:spcPct val="100000"/>
              </a:lnSpc>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31469" lvl="2" marL="1371600" marR="0" rtl="0" algn="l">
              <a:lnSpc>
                <a:spcPct val="100000"/>
              </a:lnSpc>
              <a:spcBef>
                <a:spcPts val="360"/>
              </a:spcBef>
              <a:spcAft>
                <a:spcPts val="0"/>
              </a:spcAft>
              <a:buClr>
                <a:schemeClr val="accent1"/>
              </a:buClr>
              <a:buSzPts val="162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100000"/>
              </a:lnSpc>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lnSpc>
                <a:spcPct val="100000"/>
              </a:lnSpc>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lnSpc>
                <a:spcPct val="100000"/>
              </a:lnSpc>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lnSpc>
                <a:spcPct val="100000"/>
              </a:lnSpc>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lnSpc>
                <a:spcPct val="100000"/>
              </a:lnSpc>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13" name="Google Shape;13;p1"/>
          <p:cNvSpPr/>
          <p:nvPr/>
        </p:nvSpPr>
        <p:spPr>
          <a:xfrm>
            <a:off x="0" y="0"/>
            <a:ext cx="12192000" cy="3657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 name="Google Shape;14;p1"/>
          <p:cNvSpPr txBox="1"/>
          <p:nvPr>
            <p:ph idx="12" type="sldNum"/>
          </p:nvPr>
        </p:nvSpPr>
        <p:spPr>
          <a:xfrm>
            <a:off x="11201400" y="18669"/>
            <a:ext cx="990600" cy="329184"/>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IN"/>
              <a:t>‹#›</a:t>
            </a:fld>
            <a:endParaRPr/>
          </a:p>
        </p:txBody>
      </p:sp>
      <p:grpSp>
        <p:nvGrpSpPr>
          <p:cNvPr id="15" name="Google Shape;15;p1"/>
          <p:cNvGrpSpPr/>
          <p:nvPr/>
        </p:nvGrpSpPr>
        <p:grpSpPr>
          <a:xfrm>
            <a:off x="0" y="6477000"/>
            <a:ext cx="12192000" cy="381000"/>
            <a:chOff x="0" y="6477000"/>
            <a:chExt cx="12192000" cy="381000"/>
          </a:xfrm>
        </p:grpSpPr>
        <p:sp>
          <p:nvSpPr>
            <p:cNvPr id="16" name="Google Shape;16;p1"/>
            <p:cNvSpPr txBox="1"/>
            <p:nvPr/>
          </p:nvSpPr>
          <p:spPr>
            <a:xfrm>
              <a:off x="0" y="6488668"/>
              <a:ext cx="12192000" cy="369332"/>
            </a:xfrm>
            <a:prstGeom prst="rect">
              <a:avLst/>
            </a:prstGeom>
            <a:solidFill>
              <a:srgbClr val="538CD5"/>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1"/>
            <p:cNvSpPr txBox="1"/>
            <p:nvPr/>
          </p:nvSpPr>
          <p:spPr>
            <a:xfrm>
              <a:off x="685800" y="6477000"/>
              <a:ext cx="11201400"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Bell MT"/>
                  <a:ea typeface="Bell MT"/>
                  <a:cs typeface="Bell MT"/>
                  <a:sym typeface="Bell MT"/>
                </a:rPr>
                <a:t>Department of Computer Science and Engineering, Canara Engineering College, Benjanapadavu</a:t>
              </a:r>
              <a:endParaRPr b="0" i="0" sz="1800" u="none" cap="none" strike="noStrike">
                <a:solidFill>
                  <a:schemeClr val="dk1"/>
                </a:solidFill>
                <a:latin typeface="Bell MT"/>
                <a:ea typeface="Bell MT"/>
                <a:cs typeface="Bell MT"/>
                <a:sym typeface="Bell MT"/>
              </a:endParaRPr>
            </a:p>
          </p:txBody>
        </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3"/>
          <p:cNvSpPr txBox="1"/>
          <p:nvPr/>
        </p:nvSpPr>
        <p:spPr>
          <a:xfrm>
            <a:off x="1600200" y="1424465"/>
            <a:ext cx="891540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1" lang="en-IN" sz="2800" u="none" cap="none" strike="noStrike">
                <a:solidFill>
                  <a:schemeClr val="dk1"/>
                </a:solidFill>
                <a:latin typeface="Times New Roman"/>
                <a:ea typeface="Times New Roman"/>
                <a:cs typeface="Times New Roman"/>
                <a:sym typeface="Times New Roman"/>
              </a:rPr>
              <a:t>Design &amp; Implementation presentation on</a:t>
            </a:r>
            <a:endParaRPr b="1" i="0" sz="2600" u="sng" cap="none" strike="noStrike">
              <a:solidFill>
                <a:schemeClr val="dk1"/>
              </a:solidFill>
              <a:latin typeface="Times New Roman"/>
              <a:ea typeface="Times New Roman"/>
              <a:cs typeface="Times New Roman"/>
              <a:sym typeface="Times New Roman"/>
            </a:endParaRPr>
          </a:p>
        </p:txBody>
      </p:sp>
      <p:sp>
        <p:nvSpPr>
          <p:cNvPr id="81" name="Google Shape;81;p13"/>
          <p:cNvSpPr txBox="1"/>
          <p:nvPr/>
        </p:nvSpPr>
        <p:spPr>
          <a:xfrm>
            <a:off x="1943100" y="2242066"/>
            <a:ext cx="8305800" cy="5232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2800"/>
              <a:buFont typeface="Arial"/>
              <a:buNone/>
            </a:pPr>
            <a:r>
              <a:rPr b="1" lang="en-IN" sz="2800">
                <a:solidFill>
                  <a:srgbClr val="0070C0"/>
                </a:solidFill>
                <a:latin typeface="Constantia"/>
                <a:ea typeface="Constantia"/>
                <a:cs typeface="Constantia"/>
                <a:sym typeface="Constantia"/>
              </a:rPr>
              <a:t>Automated Tourist Information Guide</a:t>
            </a:r>
            <a:endParaRPr b="1" i="0" sz="1400" u="none" cap="none" strike="noStrike">
              <a:solidFill>
                <a:srgbClr val="0070C0"/>
              </a:solidFill>
              <a:latin typeface="Times New Roman"/>
              <a:ea typeface="Times New Roman"/>
              <a:cs typeface="Times New Roman"/>
              <a:sym typeface="Times New Roman"/>
            </a:endParaRPr>
          </a:p>
        </p:txBody>
      </p:sp>
      <p:sp>
        <p:nvSpPr>
          <p:cNvPr id="82" name="Google Shape;82;p13"/>
          <p:cNvSpPr txBox="1"/>
          <p:nvPr/>
        </p:nvSpPr>
        <p:spPr>
          <a:xfrm>
            <a:off x="1259910" y="3892463"/>
            <a:ext cx="36576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idx="12" type="sldNum"/>
          </p:nvPr>
        </p:nvSpPr>
        <p:spPr>
          <a:xfrm>
            <a:off x="11582400" y="13447"/>
            <a:ext cx="609600" cy="32918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IN"/>
              <a:t>‹#›</a:t>
            </a:fld>
            <a:endParaRPr/>
          </a:p>
        </p:txBody>
      </p:sp>
      <p:sp>
        <p:nvSpPr>
          <p:cNvPr id="152" name="Google Shape;152;p22"/>
          <p:cNvSpPr txBox="1"/>
          <p:nvPr/>
        </p:nvSpPr>
        <p:spPr>
          <a:xfrm>
            <a:off x="465751" y="222047"/>
            <a:ext cx="10972800" cy="762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2"/>
              </a:buClr>
              <a:buSzPts val="4000"/>
              <a:buFont typeface="Arial"/>
              <a:buNone/>
            </a:pPr>
            <a:r>
              <a:rPr b="0" i="0" lang="en-IN" sz="3600" u="sng" cap="none" strike="noStrike">
                <a:solidFill>
                  <a:schemeClr val="dk2"/>
                </a:solidFill>
                <a:latin typeface="Times New Roman"/>
                <a:ea typeface="Times New Roman"/>
                <a:cs typeface="Times New Roman"/>
                <a:sym typeface="Times New Roman"/>
              </a:rPr>
              <a:t>Control Flow Design</a:t>
            </a:r>
            <a:endParaRPr b="0" i="0" sz="1000" u="none" cap="none" strike="noStrike">
              <a:solidFill>
                <a:schemeClr val="dk2"/>
              </a:solidFill>
              <a:latin typeface="Times New Roman"/>
              <a:ea typeface="Times New Roman"/>
              <a:cs typeface="Times New Roman"/>
              <a:sym typeface="Times New Roman"/>
            </a:endParaRPr>
          </a:p>
        </p:txBody>
      </p:sp>
      <p:pic>
        <p:nvPicPr>
          <p:cNvPr id="153" name="Google Shape;153;p22"/>
          <p:cNvPicPr preferRelativeResize="0"/>
          <p:nvPr/>
        </p:nvPicPr>
        <p:blipFill>
          <a:blip r:embed="rId3">
            <a:alphaModFix/>
          </a:blip>
          <a:stretch>
            <a:fillRect/>
          </a:stretch>
        </p:blipFill>
        <p:spPr>
          <a:xfrm>
            <a:off x="3087188" y="824612"/>
            <a:ext cx="6017626" cy="5462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50000"/>
              <a:buNone/>
            </a:pPr>
            <a:r>
              <a:rPr lang="en-IN" sz="4000">
                <a:latin typeface="Times New Roman"/>
                <a:ea typeface="Times New Roman"/>
                <a:cs typeface="Times New Roman"/>
                <a:sym typeface="Times New Roman"/>
              </a:rPr>
              <a:t> </a:t>
            </a:r>
            <a:r>
              <a:rPr b="1" lang="en-IN" sz="4400">
                <a:latin typeface="Times New Roman"/>
                <a:ea typeface="Times New Roman"/>
                <a:cs typeface="Times New Roman"/>
                <a:sym typeface="Times New Roman"/>
              </a:rPr>
              <a:t>Activity diagram</a:t>
            </a:r>
            <a:br>
              <a:rPr b="1" lang="en-IN" sz="4000">
                <a:latin typeface="Times New Roman"/>
                <a:ea typeface="Times New Roman"/>
                <a:cs typeface="Times New Roman"/>
                <a:sym typeface="Times New Roman"/>
              </a:rPr>
            </a:br>
            <a:endParaRPr/>
          </a:p>
        </p:txBody>
      </p:sp>
      <p:sp>
        <p:nvSpPr>
          <p:cNvPr id="159" name="Google Shape;159;p23"/>
          <p:cNvSpPr txBox="1"/>
          <p:nvPr>
            <p:ph idx="12" type="sldNum"/>
          </p:nvPr>
        </p:nvSpPr>
        <p:spPr>
          <a:xfrm>
            <a:off x="11201400" y="18669"/>
            <a:ext cx="990600" cy="32918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IN"/>
              <a:t>‹#›</a:t>
            </a:fld>
            <a:endParaRPr/>
          </a:p>
        </p:txBody>
      </p:sp>
      <p:pic>
        <p:nvPicPr>
          <p:cNvPr id="160" name="Google Shape;160;p23"/>
          <p:cNvPicPr preferRelativeResize="0"/>
          <p:nvPr/>
        </p:nvPicPr>
        <p:blipFill>
          <a:blip r:embed="rId3">
            <a:alphaModFix/>
          </a:blip>
          <a:stretch>
            <a:fillRect/>
          </a:stretch>
        </p:blipFill>
        <p:spPr>
          <a:xfrm>
            <a:off x="4576963" y="1231900"/>
            <a:ext cx="3038080" cy="5029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IN" sz="3600">
                <a:latin typeface="Times New Roman"/>
                <a:ea typeface="Times New Roman"/>
                <a:cs typeface="Times New Roman"/>
                <a:sym typeface="Times New Roman"/>
              </a:rPr>
              <a:t> Implementation Approaches</a:t>
            </a:r>
            <a:endParaRPr sz="3600">
              <a:latin typeface="Times New Roman"/>
              <a:ea typeface="Times New Roman"/>
              <a:cs typeface="Times New Roman"/>
              <a:sym typeface="Times New Roman"/>
            </a:endParaRPr>
          </a:p>
        </p:txBody>
      </p:sp>
      <p:sp>
        <p:nvSpPr>
          <p:cNvPr id="167" name="Google Shape;167;p24"/>
          <p:cNvSpPr txBox="1"/>
          <p:nvPr>
            <p:ph idx="1" type="body"/>
          </p:nvPr>
        </p:nvSpPr>
        <p:spPr>
          <a:xfrm>
            <a:off x="609600" y="1524000"/>
            <a:ext cx="10962362" cy="48006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400"/>
              </a:spcBef>
              <a:spcAft>
                <a:spcPts val="0"/>
              </a:spcAft>
              <a:buClr>
                <a:srgbClr val="374151"/>
              </a:buClr>
              <a:buSzPts val="1800"/>
              <a:buFont typeface="Times New Roman"/>
              <a:buChar char="•"/>
            </a:pPr>
            <a:r>
              <a:rPr b="1" lang="en-IN" sz="1800">
                <a:latin typeface="Times New Roman"/>
                <a:ea typeface="Times New Roman"/>
                <a:cs typeface="Times New Roman"/>
                <a:sym typeface="Times New Roman"/>
              </a:rPr>
              <a:t>Clustering Algorithm:</a:t>
            </a:r>
            <a:r>
              <a:rPr lang="en-IN" sz="1800">
                <a:solidFill>
                  <a:srgbClr val="374151"/>
                </a:solidFill>
                <a:latin typeface="Times New Roman"/>
                <a:ea typeface="Times New Roman"/>
                <a:cs typeface="Times New Roman"/>
                <a:sym typeface="Times New Roman"/>
              </a:rPr>
              <a:t> </a:t>
            </a:r>
            <a:r>
              <a:rPr lang="en-IN" sz="1800">
                <a:latin typeface="Times New Roman"/>
                <a:ea typeface="Times New Roman"/>
                <a:cs typeface="Times New Roman"/>
                <a:sym typeface="Times New Roman"/>
              </a:rPr>
              <a:t>Each time a new user joins the system and provides her user preference attributes, a clustering algorithm will be applied. The clustering algorithm will identify groups of similar users. Moreover, the clustering algorithm will be applied whenever the preferences of a user are updated (explicitly or implicitly).</a:t>
            </a:r>
            <a:endParaRPr sz="1800">
              <a:solidFill>
                <a:srgbClr val="374151"/>
              </a:solidFill>
              <a:latin typeface="Times New Roman"/>
              <a:ea typeface="Times New Roman"/>
              <a:cs typeface="Times New Roman"/>
              <a:sym typeface="Times New Roman"/>
            </a:endParaRPr>
          </a:p>
          <a:p>
            <a:pPr indent="0" lvl="0" marL="0" rtl="0" algn="l">
              <a:lnSpc>
                <a:spcPct val="150000"/>
              </a:lnSpc>
              <a:spcBef>
                <a:spcPts val="400"/>
              </a:spcBef>
              <a:spcAft>
                <a:spcPts val="0"/>
              </a:spcAft>
              <a:buNone/>
            </a:pPr>
            <a:r>
              <a:rPr b="1" lang="en-IN" sz="1800">
                <a:latin typeface="Times New Roman"/>
                <a:ea typeface="Times New Roman"/>
                <a:cs typeface="Times New Roman"/>
                <a:sym typeface="Times New Roman"/>
              </a:rPr>
              <a:t>  </a:t>
            </a:r>
            <a:endParaRPr b="1" sz="1800">
              <a:latin typeface="Times New Roman"/>
              <a:ea typeface="Times New Roman"/>
              <a:cs typeface="Times New Roman"/>
              <a:sym typeface="Times New Roman"/>
            </a:endParaRPr>
          </a:p>
          <a:p>
            <a:pPr indent="-342900" lvl="0" marL="457200" rtl="0" algn="l">
              <a:lnSpc>
                <a:spcPct val="150000"/>
              </a:lnSpc>
              <a:spcBef>
                <a:spcPts val="400"/>
              </a:spcBef>
              <a:spcAft>
                <a:spcPts val="0"/>
              </a:spcAft>
              <a:buClr>
                <a:srgbClr val="374151"/>
              </a:buClr>
              <a:buSzPts val="1800"/>
              <a:buFont typeface="Times New Roman"/>
              <a:buChar char="•"/>
            </a:pPr>
            <a:r>
              <a:rPr b="1" lang="en-IN" sz="1800">
                <a:solidFill>
                  <a:srgbClr val="374151"/>
                </a:solidFill>
                <a:latin typeface="Times New Roman"/>
                <a:ea typeface="Times New Roman"/>
                <a:cs typeface="Times New Roman"/>
                <a:sym typeface="Times New Roman"/>
              </a:rPr>
              <a:t>Naive bayes Algorithm:</a:t>
            </a:r>
            <a:r>
              <a:rPr lang="en-IN" sz="1800">
                <a:solidFill>
                  <a:srgbClr val="374151"/>
                </a:solidFill>
                <a:latin typeface="Times New Roman"/>
                <a:ea typeface="Times New Roman"/>
                <a:cs typeface="Times New Roman"/>
                <a:sym typeface="Times New Roman"/>
              </a:rPr>
              <a:t> The Naive Bayes model was utilized to determine the probability of the occurrence of each term in positive and negative reviews. As per Baka (2016), tourist destinations can gain a competitive edge by effectively converting dissatisfied customers into happy ones. The accuracy of the Naive Bayes algorithm for TripAdvisor's attraction reviews was evaluated to assess its predictive power. The developed model based on the Naive Bayes algorithm was employed to ascertain that the analyzed terms significantly impact tourist sentiments.</a:t>
            </a:r>
            <a:endParaRPr sz="1800">
              <a:solidFill>
                <a:srgbClr val="374151"/>
              </a:solidFill>
              <a:latin typeface="Times New Roman"/>
              <a:ea typeface="Times New Roman"/>
              <a:cs typeface="Times New Roman"/>
              <a:sym typeface="Times New Roman"/>
            </a:endParaRPr>
          </a:p>
          <a:p>
            <a:pPr indent="-188595" lvl="0" marL="285750" rtl="0" algn="l">
              <a:lnSpc>
                <a:spcPct val="100000"/>
              </a:lnSpc>
              <a:spcBef>
                <a:spcPts val="360"/>
              </a:spcBef>
              <a:spcAft>
                <a:spcPts val="0"/>
              </a:spcAft>
              <a:buSzPts val="1530"/>
              <a:buNone/>
            </a:pPr>
            <a:r>
              <a:t/>
            </a:r>
            <a:endParaRPr sz="1800">
              <a:solidFill>
                <a:srgbClr val="374151"/>
              </a:solidFill>
              <a:latin typeface="Times New Roman"/>
              <a:ea typeface="Times New Roman"/>
              <a:cs typeface="Times New Roman"/>
              <a:sym typeface="Times New Roman"/>
            </a:endParaRPr>
          </a:p>
          <a:p>
            <a:pPr indent="0" lvl="0" marL="0" rtl="0" algn="l">
              <a:lnSpc>
                <a:spcPct val="100000"/>
              </a:lnSpc>
              <a:spcBef>
                <a:spcPts val="360"/>
              </a:spcBef>
              <a:spcAft>
                <a:spcPts val="0"/>
              </a:spcAft>
              <a:buSzPts val="1530"/>
              <a:buNone/>
            </a:pPr>
            <a:r>
              <a:t/>
            </a:r>
            <a:endParaRPr sz="1800">
              <a:latin typeface="Calibri"/>
              <a:ea typeface="Calibri"/>
              <a:cs typeface="Calibri"/>
              <a:sym typeface="Calibri"/>
            </a:endParaRPr>
          </a:p>
        </p:txBody>
      </p:sp>
      <p:sp>
        <p:nvSpPr>
          <p:cNvPr id="168" name="Google Shape;168;p24"/>
          <p:cNvSpPr txBox="1"/>
          <p:nvPr>
            <p:ph idx="12" type="sldNum"/>
          </p:nvPr>
        </p:nvSpPr>
        <p:spPr>
          <a:xfrm>
            <a:off x="11582400" y="13447"/>
            <a:ext cx="609600" cy="329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idx="12" type="sldNum"/>
          </p:nvPr>
        </p:nvSpPr>
        <p:spPr>
          <a:xfrm>
            <a:off x="11582400" y="13447"/>
            <a:ext cx="609600" cy="32918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IN"/>
              <a:t>‹#›</a:t>
            </a:fld>
            <a:endParaRPr/>
          </a:p>
        </p:txBody>
      </p:sp>
      <p:sp>
        <p:nvSpPr>
          <p:cNvPr id="174" name="Google Shape;174;p25"/>
          <p:cNvSpPr txBox="1"/>
          <p:nvPr/>
        </p:nvSpPr>
        <p:spPr>
          <a:xfrm>
            <a:off x="609600" y="1041844"/>
            <a:ext cx="10972800" cy="4901755"/>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2"/>
              </a:buClr>
              <a:buSzPts val="5400"/>
              <a:buFont typeface="Arial"/>
              <a:buNone/>
            </a:pPr>
            <a:r>
              <a:rPr b="0" i="0" lang="en-IN" sz="5400" u="none" cap="none" strike="noStrike">
                <a:solidFill>
                  <a:schemeClr val="dk2"/>
                </a:solidFill>
                <a:latin typeface="Times New Roman"/>
                <a:ea typeface="Times New Roman"/>
                <a:cs typeface="Times New Roman"/>
                <a:sym typeface="Times New Roman"/>
              </a:rPr>
              <a:t>Thank You</a:t>
            </a:r>
            <a:endParaRPr b="0" i="0" sz="1400" u="none" cap="none" strike="noStrike">
              <a:solidFill>
                <a:schemeClr val="dk2"/>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4"/>
          <p:cNvSpPr txBox="1"/>
          <p:nvPr>
            <p:ph type="title"/>
          </p:nvPr>
        </p:nvSpPr>
        <p:spPr>
          <a:xfrm>
            <a:off x="609600" y="178039"/>
            <a:ext cx="109728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lang="en-IN" sz="3600">
                <a:latin typeface="Times New Roman"/>
                <a:ea typeface="Times New Roman"/>
                <a:cs typeface="Times New Roman"/>
                <a:sym typeface="Times New Roman"/>
              </a:rPr>
              <a:t>Content</a:t>
            </a:r>
            <a:endParaRPr sz="3600">
              <a:latin typeface="Times New Roman"/>
              <a:ea typeface="Times New Roman"/>
              <a:cs typeface="Times New Roman"/>
              <a:sym typeface="Times New Roman"/>
            </a:endParaRPr>
          </a:p>
        </p:txBody>
      </p:sp>
      <p:sp>
        <p:nvSpPr>
          <p:cNvPr id="88" name="Google Shape;88;p14"/>
          <p:cNvSpPr txBox="1"/>
          <p:nvPr>
            <p:ph idx="1" type="body"/>
          </p:nvPr>
        </p:nvSpPr>
        <p:spPr>
          <a:xfrm>
            <a:off x="609600" y="1168650"/>
            <a:ext cx="5718166" cy="5315017"/>
          </a:xfrm>
          <a:prstGeom prst="rect">
            <a:avLst/>
          </a:prstGeom>
          <a:noFill/>
          <a:ln>
            <a:noFill/>
          </a:ln>
        </p:spPr>
        <p:txBody>
          <a:bodyPr anchorCtr="0" anchor="t" bIns="45700" lIns="91425" spcFirstLastPara="1" rIns="91425" wrap="square" tIns="45700">
            <a:noAutofit/>
          </a:bodyPr>
          <a:lstStyle/>
          <a:p>
            <a:pPr indent="-342900" lvl="0" marL="342900" rtl="0" algn="l">
              <a:lnSpc>
                <a:spcPct val="115000"/>
              </a:lnSpc>
              <a:spcBef>
                <a:spcPts val="0"/>
              </a:spcBef>
              <a:spcAft>
                <a:spcPts val="0"/>
              </a:spcAft>
              <a:buSzPts val="2000"/>
              <a:buChar char="•"/>
            </a:pPr>
            <a:r>
              <a:rPr lang="en-IN" sz="2800">
                <a:latin typeface="Times New Roman"/>
                <a:ea typeface="Times New Roman"/>
                <a:cs typeface="Times New Roman"/>
                <a:sym typeface="Times New Roman"/>
              </a:rPr>
              <a:t>Abstract</a:t>
            </a:r>
            <a:r>
              <a:rPr b="1" lang="en-IN" sz="2800">
                <a:latin typeface="Times New Roman"/>
                <a:ea typeface="Times New Roman"/>
                <a:cs typeface="Times New Roman"/>
                <a:sym typeface="Times New Roman"/>
              </a:rPr>
              <a:t> </a:t>
            </a:r>
            <a:endParaRPr sz="2800">
              <a:latin typeface="Times New Roman"/>
              <a:ea typeface="Times New Roman"/>
              <a:cs typeface="Times New Roman"/>
              <a:sym typeface="Times New Roman"/>
            </a:endParaRPr>
          </a:p>
          <a:p>
            <a:pPr indent="-342900" lvl="0" marL="342900" rtl="0" algn="l">
              <a:lnSpc>
                <a:spcPct val="114999"/>
              </a:lnSpc>
              <a:spcBef>
                <a:spcPts val="0"/>
              </a:spcBef>
              <a:spcAft>
                <a:spcPts val="0"/>
              </a:spcAft>
              <a:buSzPts val="2000"/>
              <a:buChar char="•"/>
            </a:pPr>
            <a:r>
              <a:rPr lang="en-IN">
                <a:latin typeface="Times New Roman"/>
                <a:ea typeface="Times New Roman"/>
                <a:cs typeface="Times New Roman"/>
                <a:sym typeface="Times New Roman"/>
              </a:rPr>
              <a:t>Architectural Design</a:t>
            </a:r>
            <a:endParaRPr>
              <a:latin typeface="Times New Roman"/>
              <a:ea typeface="Times New Roman"/>
              <a:cs typeface="Times New Roman"/>
              <a:sym typeface="Times New Roman"/>
            </a:endParaRPr>
          </a:p>
          <a:p>
            <a:pPr indent="-342900" lvl="0" marL="342900" rtl="0" algn="l">
              <a:lnSpc>
                <a:spcPct val="114999"/>
              </a:lnSpc>
              <a:spcBef>
                <a:spcPts val="0"/>
              </a:spcBef>
              <a:spcAft>
                <a:spcPts val="0"/>
              </a:spcAft>
              <a:buSzPts val="2000"/>
              <a:buChar char="•"/>
            </a:pPr>
            <a:r>
              <a:rPr lang="en-IN">
                <a:latin typeface="Times New Roman"/>
                <a:ea typeface="Times New Roman"/>
                <a:cs typeface="Times New Roman"/>
                <a:sym typeface="Times New Roman"/>
              </a:rPr>
              <a:t>Use-case Diagram</a:t>
            </a:r>
            <a:endParaRPr>
              <a:latin typeface="Times New Roman"/>
              <a:ea typeface="Times New Roman"/>
              <a:cs typeface="Times New Roman"/>
              <a:sym typeface="Times New Roman"/>
            </a:endParaRPr>
          </a:p>
          <a:p>
            <a:pPr indent="-342900" lvl="0" marL="342900" rtl="0" algn="l">
              <a:lnSpc>
                <a:spcPct val="114999"/>
              </a:lnSpc>
              <a:spcBef>
                <a:spcPts val="0"/>
              </a:spcBef>
              <a:spcAft>
                <a:spcPts val="0"/>
              </a:spcAft>
              <a:buSzPts val="2000"/>
              <a:buChar char="•"/>
            </a:pPr>
            <a:r>
              <a:rPr lang="en-IN">
                <a:latin typeface="Times New Roman"/>
                <a:ea typeface="Times New Roman"/>
                <a:cs typeface="Times New Roman"/>
                <a:sym typeface="Times New Roman"/>
              </a:rPr>
              <a:t>Modular Design Diagram</a:t>
            </a:r>
            <a:endParaRPr>
              <a:latin typeface="Times New Roman"/>
              <a:ea typeface="Times New Roman"/>
              <a:cs typeface="Times New Roman"/>
              <a:sym typeface="Times New Roman"/>
            </a:endParaRPr>
          </a:p>
          <a:p>
            <a:pPr indent="-342900" lvl="0" marL="342900" rtl="0" algn="l">
              <a:lnSpc>
                <a:spcPct val="114999"/>
              </a:lnSpc>
              <a:spcBef>
                <a:spcPts val="0"/>
              </a:spcBef>
              <a:spcAft>
                <a:spcPts val="0"/>
              </a:spcAft>
              <a:buSzPts val="2000"/>
              <a:buChar char="•"/>
            </a:pPr>
            <a:r>
              <a:rPr lang="en-IN">
                <a:latin typeface="Times New Roman"/>
                <a:ea typeface="Times New Roman"/>
                <a:cs typeface="Times New Roman"/>
                <a:sym typeface="Times New Roman"/>
              </a:rPr>
              <a:t>Data Flow Diagram</a:t>
            </a:r>
            <a:endParaRPr>
              <a:latin typeface="Times New Roman"/>
              <a:ea typeface="Times New Roman"/>
              <a:cs typeface="Times New Roman"/>
              <a:sym typeface="Times New Roman"/>
            </a:endParaRPr>
          </a:p>
          <a:p>
            <a:pPr indent="-342900" lvl="0" marL="342900" rtl="0" algn="l">
              <a:lnSpc>
                <a:spcPct val="114999"/>
              </a:lnSpc>
              <a:spcBef>
                <a:spcPts val="0"/>
              </a:spcBef>
              <a:spcAft>
                <a:spcPts val="0"/>
              </a:spcAft>
              <a:buSzPts val="2000"/>
              <a:buChar char="•"/>
            </a:pPr>
            <a:r>
              <a:rPr lang="en-IN">
                <a:latin typeface="Times New Roman"/>
                <a:ea typeface="Times New Roman"/>
                <a:cs typeface="Times New Roman"/>
                <a:sym typeface="Times New Roman"/>
              </a:rPr>
              <a:t>Sequence Diagram</a:t>
            </a:r>
            <a:endParaRPr>
              <a:latin typeface="Times New Roman"/>
              <a:ea typeface="Times New Roman"/>
              <a:cs typeface="Times New Roman"/>
              <a:sym typeface="Times New Roman"/>
            </a:endParaRPr>
          </a:p>
          <a:p>
            <a:pPr indent="-342900" lvl="0" marL="342900" rtl="0" algn="l">
              <a:lnSpc>
                <a:spcPct val="114999"/>
              </a:lnSpc>
              <a:spcBef>
                <a:spcPts val="0"/>
              </a:spcBef>
              <a:spcAft>
                <a:spcPts val="0"/>
              </a:spcAft>
              <a:buSzPts val="2000"/>
              <a:buFont typeface="Arial"/>
              <a:buChar char="•"/>
            </a:pPr>
            <a:r>
              <a:rPr lang="en-IN">
                <a:latin typeface="Times New Roman"/>
                <a:ea typeface="Times New Roman"/>
                <a:cs typeface="Times New Roman"/>
                <a:sym typeface="Times New Roman"/>
              </a:rPr>
              <a:t>Control Flow Diagram</a:t>
            </a:r>
            <a:endParaRPr>
              <a:latin typeface="Times New Roman"/>
              <a:ea typeface="Times New Roman"/>
              <a:cs typeface="Times New Roman"/>
              <a:sym typeface="Times New Roman"/>
            </a:endParaRPr>
          </a:p>
          <a:p>
            <a:pPr indent="-342900" lvl="0" marL="342900" rtl="0" algn="l">
              <a:lnSpc>
                <a:spcPct val="114999"/>
              </a:lnSpc>
              <a:spcBef>
                <a:spcPts val="0"/>
              </a:spcBef>
              <a:spcAft>
                <a:spcPts val="0"/>
              </a:spcAft>
              <a:buSzPts val="2000"/>
              <a:buChar char="•"/>
            </a:pPr>
            <a:r>
              <a:rPr lang="en-IN">
                <a:latin typeface="Times New Roman"/>
                <a:ea typeface="Times New Roman"/>
                <a:cs typeface="Times New Roman"/>
                <a:sym typeface="Times New Roman"/>
              </a:rPr>
              <a:t>Activity Diagram </a:t>
            </a:r>
            <a:endParaRPr>
              <a:latin typeface="Times New Roman"/>
              <a:ea typeface="Times New Roman"/>
              <a:cs typeface="Times New Roman"/>
              <a:sym typeface="Times New Roman"/>
            </a:endParaRPr>
          </a:p>
          <a:p>
            <a:pPr indent="-342900" lvl="0" marL="342900" rtl="0" algn="l">
              <a:lnSpc>
                <a:spcPct val="114999"/>
              </a:lnSpc>
              <a:spcBef>
                <a:spcPts val="0"/>
              </a:spcBef>
              <a:spcAft>
                <a:spcPts val="0"/>
              </a:spcAft>
              <a:buSzPts val="2000"/>
              <a:buChar char="•"/>
            </a:pPr>
            <a:r>
              <a:rPr lang="en-IN">
                <a:latin typeface="Times New Roman"/>
                <a:ea typeface="Times New Roman"/>
                <a:cs typeface="Times New Roman"/>
                <a:sym typeface="Times New Roman"/>
              </a:rPr>
              <a:t>Implementation Approaches</a:t>
            </a:r>
            <a:endParaRPr>
              <a:latin typeface="Times New Roman"/>
              <a:ea typeface="Times New Roman"/>
              <a:cs typeface="Times New Roman"/>
              <a:sym typeface="Times New Roman"/>
            </a:endParaRPr>
          </a:p>
        </p:txBody>
      </p:sp>
      <p:sp>
        <p:nvSpPr>
          <p:cNvPr id="89" name="Google Shape;89;p14"/>
          <p:cNvSpPr txBox="1"/>
          <p:nvPr>
            <p:ph idx="12" type="sldNum"/>
          </p:nvPr>
        </p:nvSpPr>
        <p:spPr>
          <a:xfrm>
            <a:off x="11582400" y="13447"/>
            <a:ext cx="609600" cy="32918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IN" sz="5400">
                <a:latin typeface="Times New Roman"/>
                <a:ea typeface="Times New Roman"/>
                <a:cs typeface="Times New Roman"/>
                <a:sym typeface="Times New Roman"/>
              </a:rPr>
              <a:t>Abstract</a:t>
            </a:r>
            <a:endParaRPr/>
          </a:p>
        </p:txBody>
      </p:sp>
      <p:sp>
        <p:nvSpPr>
          <p:cNvPr id="96" name="Google Shape;96;p15"/>
          <p:cNvSpPr txBox="1"/>
          <p:nvPr>
            <p:ph idx="12" type="sldNum"/>
          </p:nvPr>
        </p:nvSpPr>
        <p:spPr>
          <a:xfrm>
            <a:off x="11201400" y="18669"/>
            <a:ext cx="990600" cy="32918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
        <p:nvSpPr>
          <p:cNvPr id="97" name="Google Shape;97;p15"/>
          <p:cNvSpPr txBox="1"/>
          <p:nvPr>
            <p:ph idx="4294967295" type="body"/>
          </p:nvPr>
        </p:nvSpPr>
        <p:spPr>
          <a:xfrm>
            <a:off x="701999" y="1616039"/>
            <a:ext cx="10983300" cy="4302600"/>
          </a:xfrm>
          <a:prstGeom prst="rect">
            <a:avLst/>
          </a:prstGeom>
          <a:noFill/>
          <a:ln>
            <a:noFill/>
          </a:ln>
        </p:spPr>
        <p:txBody>
          <a:bodyPr anchorCtr="0" anchor="t" bIns="45700" lIns="91425" spcFirstLastPara="1" rIns="91425" wrap="square" tIns="45700">
            <a:normAutofit fontScale="47500" lnSpcReduction="10000"/>
          </a:bodyPr>
          <a:lstStyle/>
          <a:p>
            <a:pPr indent="-349250" lvl="0" marL="457200" rtl="0" algn="l">
              <a:lnSpc>
                <a:spcPct val="150000"/>
              </a:lnSpc>
              <a:spcBef>
                <a:spcPts val="0"/>
              </a:spcBef>
              <a:spcAft>
                <a:spcPts val="0"/>
              </a:spcAft>
              <a:buSzPct val="100000"/>
              <a:buChar char="•"/>
            </a:pPr>
            <a:r>
              <a:rPr lang="en-IN" sz="4000"/>
              <a:t>In this project, we aim to utilize machine learning techniques to suggest tourist destinations to users, using tourist reviews as the basis for recommendations.</a:t>
            </a:r>
            <a:endParaRPr sz="4000"/>
          </a:p>
          <a:p>
            <a:pPr indent="-349250" lvl="0" marL="457200" rtl="0" algn="l">
              <a:lnSpc>
                <a:spcPct val="150000"/>
              </a:lnSpc>
              <a:spcBef>
                <a:spcPts val="360"/>
              </a:spcBef>
              <a:spcAft>
                <a:spcPts val="0"/>
              </a:spcAft>
              <a:buSzPct val="100000"/>
              <a:buChar char="•"/>
            </a:pPr>
            <a:r>
              <a:rPr lang="en-IN" sz="4000"/>
              <a:t>For this project</a:t>
            </a:r>
            <a:r>
              <a:rPr lang="en-IN" sz="4000"/>
              <a:t>, </a:t>
            </a:r>
            <a:r>
              <a:rPr lang="en-IN" sz="4000"/>
              <a:t>we used a dataset of tourist reviews that includes information about various tourist destinations and the corresponding reviews provided by the tourists.</a:t>
            </a:r>
            <a:endParaRPr sz="4000"/>
          </a:p>
          <a:p>
            <a:pPr indent="-349250" lvl="0" marL="457200" rtl="0" algn="l">
              <a:lnSpc>
                <a:spcPct val="150000"/>
              </a:lnSpc>
              <a:spcBef>
                <a:spcPts val="360"/>
              </a:spcBef>
              <a:spcAft>
                <a:spcPts val="0"/>
              </a:spcAft>
              <a:buSzPct val="100000"/>
              <a:buChar char="•"/>
            </a:pPr>
            <a:r>
              <a:rPr lang="en-IN" sz="4000"/>
              <a:t>We aim to train a machine learning model using a dataset, and utilize it to recommend tourist places to users.</a:t>
            </a:r>
            <a:endParaRPr sz="4000"/>
          </a:p>
          <a:p>
            <a:pPr indent="-349250" lvl="0" marL="457200" rtl="0" algn="l">
              <a:lnSpc>
                <a:spcPct val="150000"/>
              </a:lnSpc>
              <a:spcBef>
                <a:spcPts val="360"/>
              </a:spcBef>
              <a:spcAft>
                <a:spcPts val="0"/>
              </a:spcAft>
              <a:buSzPct val="100000"/>
              <a:buChar char="•"/>
            </a:pPr>
            <a:r>
              <a:rPr lang="en-IN" sz="4000">
                <a:latin typeface="Times New Roman"/>
                <a:ea typeface="Times New Roman"/>
                <a:cs typeface="Times New Roman"/>
                <a:sym typeface="Times New Roman"/>
              </a:rPr>
              <a:t>Our proposal is a straightforward framework for a tourism recommender system. The aim of this system is to help prospective travelers in finding the most suitable destination that meets their preferences and needs.</a:t>
            </a:r>
            <a:endParaRPr sz="4000">
              <a:latin typeface="Times New Roman"/>
              <a:ea typeface="Times New Roman"/>
              <a:cs typeface="Times New Roman"/>
              <a:sym typeface="Times New Roman"/>
            </a:endParaRPr>
          </a:p>
          <a:p>
            <a:pPr indent="-85724" lvl="0" marL="182880" rtl="0" algn="just">
              <a:lnSpc>
                <a:spcPct val="150000"/>
              </a:lnSpc>
              <a:spcBef>
                <a:spcPts val="360"/>
              </a:spcBef>
              <a:spcAft>
                <a:spcPts val="0"/>
              </a:spcAft>
              <a:buSzPct val="47083"/>
              <a:buFont typeface="Calibri"/>
              <a:buNone/>
            </a:pPr>
            <a:r>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609600" y="533400"/>
            <a:ext cx="10972800" cy="99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latin typeface="Times New Roman"/>
                <a:ea typeface="Times New Roman"/>
                <a:cs typeface="Times New Roman"/>
                <a:sym typeface="Times New Roman"/>
              </a:rPr>
              <a:t>Experts feedback</a:t>
            </a:r>
            <a:endParaRPr>
              <a:latin typeface="Times New Roman"/>
              <a:ea typeface="Times New Roman"/>
              <a:cs typeface="Times New Roman"/>
              <a:sym typeface="Times New Roman"/>
            </a:endParaRPr>
          </a:p>
        </p:txBody>
      </p:sp>
      <p:sp>
        <p:nvSpPr>
          <p:cNvPr id="104" name="Google Shape;104;p16"/>
          <p:cNvSpPr txBox="1"/>
          <p:nvPr>
            <p:ph idx="12" type="sldNum"/>
          </p:nvPr>
        </p:nvSpPr>
        <p:spPr>
          <a:xfrm>
            <a:off x="11201400" y="18669"/>
            <a:ext cx="990600" cy="329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400"/>
              <a:buFont typeface="Arial"/>
              <a:buNone/>
            </a:pPr>
            <a:fld id="{00000000-1234-1234-1234-123412341234}" type="slidenum">
              <a:rPr lang="en-IN"/>
              <a:t>‹#›</a:t>
            </a:fld>
            <a:endParaRPr/>
          </a:p>
        </p:txBody>
      </p:sp>
      <p:sp>
        <p:nvSpPr>
          <p:cNvPr id="105" name="Google Shape;105;p16"/>
          <p:cNvSpPr txBox="1"/>
          <p:nvPr/>
        </p:nvSpPr>
        <p:spPr>
          <a:xfrm>
            <a:off x="909200" y="1896500"/>
            <a:ext cx="10673100" cy="554100"/>
          </a:xfrm>
          <a:prstGeom prst="rect">
            <a:avLst/>
          </a:prstGeom>
          <a:noFill/>
          <a:ln>
            <a:noFill/>
          </a:ln>
        </p:spPr>
        <p:txBody>
          <a:bodyPr anchorCtr="0" anchor="t" bIns="91425" lIns="91425" spcFirstLastPara="1" rIns="91425" wrap="square" tIns="91425">
            <a:spAutoFit/>
          </a:bodyPr>
          <a:lstStyle/>
          <a:p>
            <a:pPr indent="-325755" lvl="0" marL="457200" rtl="0" algn="just">
              <a:spcBef>
                <a:spcPts val="0"/>
              </a:spcBef>
              <a:spcAft>
                <a:spcPts val="0"/>
              </a:spcAft>
              <a:buClr>
                <a:schemeClr val="dk1"/>
              </a:buClr>
              <a:buSzPts val="1530"/>
              <a:buFont typeface="Times New Roman"/>
              <a:buChar char="●"/>
            </a:pPr>
            <a:r>
              <a:rPr lang="en-IN" sz="2400">
                <a:solidFill>
                  <a:schemeClr val="dk1"/>
                </a:solidFill>
                <a:latin typeface="Times New Roman"/>
                <a:ea typeface="Times New Roman"/>
                <a:cs typeface="Times New Roman"/>
                <a:sym typeface="Times New Roman"/>
              </a:rPr>
              <a:t>Recommending nearby places with respect to chosen destination.</a:t>
            </a:r>
            <a:endParaRPr sz="2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609600" y="342631"/>
            <a:ext cx="10972800" cy="990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2"/>
              </a:buClr>
              <a:buSzPts val="4000"/>
              <a:buFont typeface="Arial"/>
              <a:buNone/>
            </a:pPr>
            <a:r>
              <a:rPr b="1" lang="en-IN" sz="3600">
                <a:solidFill>
                  <a:schemeClr val="dk2"/>
                </a:solidFill>
                <a:latin typeface="Times New Roman"/>
                <a:ea typeface="Times New Roman"/>
                <a:cs typeface="Times New Roman"/>
                <a:sym typeface="Times New Roman"/>
              </a:rPr>
              <a:t>Architectural Diagram</a:t>
            </a:r>
            <a:endParaRPr sz="3600">
              <a:solidFill>
                <a:schemeClr val="dk2"/>
              </a:solidFill>
              <a:latin typeface="Times New Roman"/>
              <a:ea typeface="Times New Roman"/>
              <a:cs typeface="Times New Roman"/>
              <a:sym typeface="Times New Roman"/>
            </a:endParaRPr>
          </a:p>
        </p:txBody>
      </p:sp>
      <p:sp>
        <p:nvSpPr>
          <p:cNvPr id="112" name="Google Shape;112;p17"/>
          <p:cNvSpPr txBox="1"/>
          <p:nvPr>
            <p:ph idx="12" type="sldNum"/>
          </p:nvPr>
        </p:nvSpPr>
        <p:spPr>
          <a:xfrm>
            <a:off x="11582400" y="13447"/>
            <a:ext cx="609600" cy="32918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IN"/>
              <a:t>‹#›</a:t>
            </a:fld>
            <a:endParaRPr/>
          </a:p>
        </p:txBody>
      </p:sp>
      <p:sp>
        <p:nvSpPr>
          <p:cNvPr id="113" name="Google Shape;113;p17"/>
          <p:cNvSpPr txBox="1"/>
          <p:nvPr/>
        </p:nvSpPr>
        <p:spPr>
          <a:xfrm>
            <a:off x="3987750" y="5813850"/>
            <a:ext cx="4216500" cy="743763"/>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440"/>
              </a:spcBef>
              <a:spcAft>
                <a:spcPts val="0"/>
              </a:spcAft>
              <a:buNone/>
            </a:pPr>
            <a:r>
              <a:rPr b="1" i="0" lang="en-IN" sz="2200" u="none" cap="none" strike="noStrike">
                <a:solidFill>
                  <a:schemeClr val="dk1"/>
                </a:solidFill>
                <a:latin typeface="Times New Roman"/>
                <a:ea typeface="Times New Roman"/>
                <a:cs typeface="Times New Roman"/>
                <a:sym typeface="Times New Roman"/>
              </a:rPr>
              <a:t> </a:t>
            </a:r>
            <a:endParaRPr b="1" i="0" sz="1400" u="none" cap="none" strike="noStrike">
              <a:solidFill>
                <a:schemeClr val="dk1"/>
              </a:solidFill>
              <a:latin typeface="Times New Roman"/>
              <a:ea typeface="Times New Roman"/>
              <a:cs typeface="Times New Roman"/>
              <a:sym typeface="Times New Roman"/>
            </a:endParaRPr>
          </a:p>
        </p:txBody>
      </p:sp>
      <p:pic>
        <p:nvPicPr>
          <p:cNvPr id="114" name="Google Shape;114;p17"/>
          <p:cNvPicPr preferRelativeResize="0"/>
          <p:nvPr/>
        </p:nvPicPr>
        <p:blipFill>
          <a:blip r:embed="rId3">
            <a:alphaModFix/>
          </a:blip>
          <a:stretch>
            <a:fillRect/>
          </a:stretch>
        </p:blipFill>
        <p:spPr>
          <a:xfrm>
            <a:off x="747987" y="1501175"/>
            <a:ext cx="10696025" cy="4144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idx="12" type="sldNum"/>
          </p:nvPr>
        </p:nvSpPr>
        <p:spPr>
          <a:xfrm>
            <a:off x="11201400" y="18669"/>
            <a:ext cx="990600" cy="32918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IN"/>
              <a:t>‹#›</a:t>
            </a:fld>
            <a:endParaRPr/>
          </a:p>
        </p:txBody>
      </p:sp>
      <p:sp>
        <p:nvSpPr>
          <p:cNvPr id="121" name="Google Shape;121;p18"/>
          <p:cNvSpPr txBox="1"/>
          <p:nvPr>
            <p:ph type="title"/>
          </p:nvPr>
        </p:nvSpPr>
        <p:spPr>
          <a:xfrm>
            <a:off x="609600" y="533400"/>
            <a:ext cx="10972800" cy="800189"/>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SzPts val="1800"/>
              <a:buNone/>
            </a:pPr>
            <a:r>
              <a:rPr b="1" lang="en-IN">
                <a:solidFill>
                  <a:schemeClr val="dk2"/>
                </a:solidFill>
                <a:latin typeface="Times New Roman"/>
                <a:ea typeface="Times New Roman"/>
                <a:cs typeface="Times New Roman"/>
                <a:sym typeface="Times New Roman"/>
              </a:rPr>
              <a:t>Use-Case Diagram</a:t>
            </a:r>
            <a:endParaRPr b="1">
              <a:solidFill>
                <a:schemeClr val="dk2"/>
              </a:solidFill>
              <a:latin typeface="Times New Roman"/>
              <a:ea typeface="Times New Roman"/>
              <a:cs typeface="Times New Roman"/>
              <a:sym typeface="Times New Roman"/>
            </a:endParaRPr>
          </a:p>
        </p:txBody>
      </p:sp>
      <p:pic>
        <p:nvPicPr>
          <p:cNvPr id="122" name="Google Shape;122;p18"/>
          <p:cNvPicPr preferRelativeResize="0"/>
          <p:nvPr/>
        </p:nvPicPr>
        <p:blipFill>
          <a:blip r:embed="rId3">
            <a:alphaModFix/>
          </a:blip>
          <a:stretch>
            <a:fillRect/>
          </a:stretch>
        </p:blipFill>
        <p:spPr>
          <a:xfrm>
            <a:off x="3733800" y="1333600"/>
            <a:ext cx="4553575" cy="5073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idx="12" type="sldNum"/>
          </p:nvPr>
        </p:nvSpPr>
        <p:spPr>
          <a:xfrm>
            <a:off x="11582400" y="13447"/>
            <a:ext cx="609600" cy="32918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IN"/>
              <a:t>‹#›</a:t>
            </a:fld>
            <a:endParaRPr/>
          </a:p>
        </p:txBody>
      </p:sp>
      <p:sp>
        <p:nvSpPr>
          <p:cNvPr id="128" name="Google Shape;128;p19"/>
          <p:cNvSpPr txBox="1"/>
          <p:nvPr/>
        </p:nvSpPr>
        <p:spPr>
          <a:xfrm>
            <a:off x="304800" y="533400"/>
            <a:ext cx="10972800" cy="762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2"/>
              </a:buClr>
              <a:buSzPts val="4000"/>
              <a:buFont typeface="Arial"/>
              <a:buNone/>
            </a:pPr>
            <a:r>
              <a:rPr b="0" i="0" lang="en-IN" sz="3600" u="sng" cap="none" strike="noStrike">
                <a:solidFill>
                  <a:schemeClr val="dk2"/>
                </a:solidFill>
                <a:latin typeface="Times New Roman"/>
                <a:ea typeface="Times New Roman"/>
                <a:cs typeface="Times New Roman"/>
                <a:sym typeface="Times New Roman"/>
              </a:rPr>
              <a:t>Modular Diagram</a:t>
            </a:r>
            <a:endParaRPr b="0" i="0" sz="1000" u="none" cap="none" strike="noStrike">
              <a:solidFill>
                <a:schemeClr val="dk2"/>
              </a:solidFill>
              <a:latin typeface="Times New Roman"/>
              <a:ea typeface="Times New Roman"/>
              <a:cs typeface="Times New Roman"/>
              <a:sym typeface="Times New Roman"/>
            </a:endParaRPr>
          </a:p>
        </p:txBody>
      </p:sp>
      <p:sp>
        <p:nvSpPr>
          <p:cNvPr id="129" name="Google Shape;129;p19"/>
          <p:cNvSpPr txBox="1"/>
          <p:nvPr/>
        </p:nvSpPr>
        <p:spPr>
          <a:xfrm>
            <a:off x="457200" y="1476760"/>
            <a:ext cx="10972800" cy="5371408"/>
          </a:xfrm>
          <a:prstGeom prst="rect">
            <a:avLst/>
          </a:prstGeom>
          <a:noFill/>
          <a:ln>
            <a:noFill/>
          </a:ln>
        </p:spPr>
        <p:txBody>
          <a:bodyPr anchorCtr="0" anchor="t" bIns="45700" lIns="91425" spcFirstLastPara="1" rIns="91425" wrap="square" tIns="45700">
            <a:normAutofit/>
          </a:bodyPr>
          <a:lstStyle/>
          <a:p>
            <a:pPr indent="0" lvl="0" marL="457200" marR="0" rtl="0" algn="just">
              <a:lnSpc>
                <a:spcPct val="100000"/>
              </a:lnSpc>
              <a:spcBef>
                <a:spcPts val="4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accent1"/>
              </a:buClr>
              <a:buSzPts val="1700"/>
              <a:buFont typeface="Arial"/>
              <a:buNone/>
            </a:pPr>
            <a:r>
              <a:t/>
            </a:r>
            <a:endParaRPr b="0" i="0" sz="2000" u="none" cap="none" strike="noStrike">
              <a:solidFill>
                <a:schemeClr val="dk1"/>
              </a:solidFill>
              <a:latin typeface="Calibri"/>
              <a:ea typeface="Calibri"/>
              <a:cs typeface="Calibri"/>
              <a:sym typeface="Calibri"/>
            </a:endParaRPr>
          </a:p>
          <a:p>
            <a:pPr indent="-74928" lvl="0" marL="182880" marR="0" rtl="0" algn="l">
              <a:lnSpc>
                <a:spcPct val="100000"/>
              </a:lnSpc>
              <a:spcBef>
                <a:spcPts val="400"/>
              </a:spcBef>
              <a:spcAft>
                <a:spcPts val="0"/>
              </a:spcAft>
              <a:buClr>
                <a:schemeClr val="accent1"/>
              </a:buClr>
              <a:buSzPts val="1700"/>
              <a:buFont typeface="Arial"/>
              <a:buNone/>
            </a:pPr>
            <a:r>
              <a:t/>
            </a:r>
            <a:endParaRPr b="0" i="0" sz="2000" u="none" cap="none" strike="noStrike">
              <a:solidFill>
                <a:schemeClr val="dk1"/>
              </a:solidFill>
              <a:latin typeface="Calibri"/>
              <a:ea typeface="Calibri"/>
              <a:cs typeface="Calibri"/>
              <a:sym typeface="Calibri"/>
            </a:endParaRPr>
          </a:p>
        </p:txBody>
      </p:sp>
      <p:pic>
        <p:nvPicPr>
          <p:cNvPr id="130" name="Google Shape;130;p19"/>
          <p:cNvPicPr preferRelativeResize="0"/>
          <p:nvPr/>
        </p:nvPicPr>
        <p:blipFill>
          <a:blip r:embed="rId3">
            <a:alphaModFix/>
          </a:blip>
          <a:stretch>
            <a:fillRect/>
          </a:stretch>
        </p:blipFill>
        <p:spPr>
          <a:xfrm>
            <a:off x="1201500" y="1476748"/>
            <a:ext cx="9179401" cy="4879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idx="12" type="sldNum"/>
          </p:nvPr>
        </p:nvSpPr>
        <p:spPr>
          <a:xfrm>
            <a:off x="11201400" y="18669"/>
            <a:ext cx="990600" cy="32918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
        <p:nvSpPr>
          <p:cNvPr id="137" name="Google Shape;137;p20"/>
          <p:cNvSpPr txBox="1"/>
          <p:nvPr/>
        </p:nvSpPr>
        <p:spPr>
          <a:xfrm>
            <a:off x="2657650" y="5772525"/>
            <a:ext cx="7020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0"/>
          <p:cNvSpPr txBox="1"/>
          <p:nvPr>
            <p:ph type="title"/>
          </p:nvPr>
        </p:nvSpPr>
        <p:spPr>
          <a:xfrm>
            <a:off x="609600" y="533400"/>
            <a:ext cx="10972800" cy="800189"/>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SzPts val="1800"/>
              <a:buNone/>
            </a:pPr>
            <a:r>
              <a:rPr b="1" lang="en-IN">
                <a:latin typeface="Times New Roman"/>
                <a:ea typeface="Times New Roman"/>
                <a:cs typeface="Times New Roman"/>
                <a:sym typeface="Times New Roman"/>
              </a:rPr>
              <a:t> Data Flow Diagram</a:t>
            </a:r>
            <a:endParaRPr b="1">
              <a:latin typeface="Times New Roman"/>
              <a:ea typeface="Times New Roman"/>
              <a:cs typeface="Times New Roman"/>
              <a:sym typeface="Times New Roman"/>
            </a:endParaRPr>
          </a:p>
        </p:txBody>
      </p:sp>
      <p:pic>
        <p:nvPicPr>
          <p:cNvPr id="139" name="Google Shape;139;p20"/>
          <p:cNvPicPr preferRelativeResize="0"/>
          <p:nvPr/>
        </p:nvPicPr>
        <p:blipFill>
          <a:blip r:embed="rId3">
            <a:alphaModFix/>
          </a:blip>
          <a:stretch>
            <a:fillRect/>
          </a:stretch>
        </p:blipFill>
        <p:spPr>
          <a:xfrm>
            <a:off x="820850" y="810377"/>
            <a:ext cx="8857101" cy="4686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IN" sz="4000">
                <a:latin typeface="Times New Roman"/>
                <a:ea typeface="Times New Roman"/>
                <a:cs typeface="Times New Roman"/>
                <a:sym typeface="Times New Roman"/>
              </a:rPr>
              <a:t>Sequence Diagram </a:t>
            </a:r>
            <a:endParaRPr/>
          </a:p>
        </p:txBody>
      </p:sp>
      <p:sp>
        <p:nvSpPr>
          <p:cNvPr id="145" name="Google Shape;145;p21"/>
          <p:cNvSpPr txBox="1"/>
          <p:nvPr>
            <p:ph idx="12" type="sldNum"/>
          </p:nvPr>
        </p:nvSpPr>
        <p:spPr>
          <a:xfrm>
            <a:off x="11201400" y="18669"/>
            <a:ext cx="990600" cy="32918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IN"/>
              <a:t>‹#›</a:t>
            </a:fld>
            <a:endParaRPr/>
          </a:p>
        </p:txBody>
      </p:sp>
      <p:pic>
        <p:nvPicPr>
          <p:cNvPr id="146" name="Google Shape;146;p21"/>
          <p:cNvPicPr preferRelativeResize="0"/>
          <p:nvPr/>
        </p:nvPicPr>
        <p:blipFill>
          <a:blip r:embed="rId3">
            <a:alphaModFix/>
          </a:blip>
          <a:stretch>
            <a:fillRect/>
          </a:stretch>
        </p:blipFill>
        <p:spPr>
          <a:xfrm>
            <a:off x="609600" y="1524000"/>
            <a:ext cx="10769599" cy="4476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lar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