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6"/>
  </p:notesMasterIdLst>
  <p:sldIdLst>
    <p:sldId id="256" r:id="rId2"/>
    <p:sldId id="257" r:id="rId3"/>
    <p:sldId id="271" r:id="rId4"/>
    <p:sldId id="258" r:id="rId5"/>
    <p:sldId id="259" r:id="rId6"/>
    <p:sldId id="321" r:id="rId7"/>
    <p:sldId id="322" r:id="rId8"/>
    <p:sldId id="330" r:id="rId9"/>
    <p:sldId id="323" r:id="rId10"/>
    <p:sldId id="324" r:id="rId11"/>
    <p:sldId id="325" r:id="rId12"/>
    <p:sldId id="326" r:id="rId13"/>
    <p:sldId id="262" r:id="rId14"/>
    <p:sldId id="327" r:id="rId15"/>
    <p:sldId id="328" r:id="rId16"/>
    <p:sldId id="331" r:id="rId17"/>
    <p:sldId id="332" r:id="rId18"/>
    <p:sldId id="333" r:id="rId19"/>
    <p:sldId id="334" r:id="rId20"/>
    <p:sldId id="335" r:id="rId21"/>
    <p:sldId id="336" r:id="rId22"/>
    <p:sldId id="337" r:id="rId23"/>
    <p:sldId id="338" r:id="rId24"/>
    <p:sldId id="33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0" d="100"/>
          <a:sy n="15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Project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deviations from these organizational guidelines.</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Project Test Plan 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err="1">
                <a:solidFill>
                  <a:schemeClr val="tx1"/>
                </a:solidFill>
                <a:latin typeface="Ubuntu" panose="020B0504030602030204" pitchFamily="34" charset="0"/>
              </a:rPr>
              <a:t>Restest</a:t>
            </a:r>
            <a:r>
              <a:rPr lang="en-US" sz="700" b="1" dirty="0">
                <a:solidFill>
                  <a:schemeClr val="tx1"/>
                </a:solidFill>
                <a:latin typeface="Ubuntu" panose="020B0504030602030204" pitchFamily="34" charset="0"/>
              </a:rPr>
              <a: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 See Figure 6 for an example of a system life cycle.</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29119-1:2013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29119-1:2021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1639</Words>
  <Application>Microsoft Office PowerPoint</Application>
  <PresentationFormat>On-screen Show (16:9)</PresentationFormat>
  <Paragraphs>269</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why Software testing is necessary?</vt:lpstr>
      <vt:lpstr>Software testing is necessary because:</vt:lpstr>
      <vt:lpstr>The primary goals of testing</vt:lpstr>
      <vt:lpstr>Introduction to software testing</vt:lpstr>
      <vt:lpstr>Software testing</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22</cp:revision>
  <dcterms:modified xsi:type="dcterms:W3CDTF">2023-05-09T13:45:32Z</dcterms:modified>
</cp:coreProperties>
</file>