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4891-0407-CB33-49B2-5A1B24FC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81522-A9C2-06A2-3A27-1966DCBD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AE3D-22C8-2CD6-269E-584C1590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F58A-7174-7662-FA5B-F6448D55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C40D-31C8-B02E-FAC2-21E4EBA6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5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57C-A356-F7D3-38E5-FF63A803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3CD-F1D1-D602-3193-34D5EA232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4D7A-B559-E255-3D71-3C2D66C9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7FFE-D7F1-AF4E-24D1-B84A98E2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8EF0-44DA-7C81-6BD8-5BFD0A96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35FBD-2BAB-383A-88CD-DA2E11D3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9C050-131B-FAA3-FCB5-869928B4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7AB4-D50C-F036-C09E-2FBE55E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9299-854E-EA3F-59BD-940AEBB2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F36B-A946-905B-9627-BEFB81FD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2247-A95B-5E0F-1ABB-E128AD34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8153-EC20-8345-4590-805523CB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EFF9-BD37-768E-A97B-162B637C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6F7F-9DDA-2C71-D379-1F5AF5FF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050A-AFFA-C804-9E4E-0AECA73A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0EEF-083B-9382-7A08-D627D9E3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50C03-4873-AD75-A255-6AAD0DAC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517B-AFE6-BF04-EDC3-55D18B7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F0FC-ED21-80E7-EC8D-9B37D5D3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1496-0CB1-E942-3BDC-2D7225B9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4B87-33D8-2282-CCD4-78061726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9F29-7CDC-9016-E9FA-F158158F7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F8FCE-4915-9B12-6BB2-1C8ED6D1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9425-A935-2450-E086-757A0510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03876-DC10-42AD-0D1E-E3CFF38E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F358-8F47-F096-3302-66DE41D5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2F67-5291-8EED-1F13-4A1CFECB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EE37-AEE4-4E61-111E-8686373B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A0DFA-5FE6-8034-F745-9CD11D609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8676-8F04-D903-D519-166E45FE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413E1-EAF1-D4E9-1166-B01EDBD23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3CF62-23E5-C93D-1B9C-D45A5D17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D2589-A5B0-B1A8-2E8F-CAE8C899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0E819-F707-A226-5915-C2CD0945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2AB4-09E1-DA9D-846A-5CFE3D2F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0F307-6302-5CDE-204E-9C7B0C02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E0C00-4361-7D76-A5C6-572585C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1AED7-7B3E-066D-6963-A29FAC01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506EE-C8D0-823A-5018-23D86AB8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B97DF-2F29-C371-A190-737766AA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C1590-A5B6-CF1F-8F3D-D5F77766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A6E7-439F-A896-7463-03D78D76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2CC7-22D5-4D59-2F82-52F992A0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1E9B3-D5A3-44B1-47F5-35CC11091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08D5-61D1-2794-459A-99971CE6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83DF-F85B-2DF4-D4E7-768735FA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8835B-AB99-2793-90BD-1894B96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BC12-0093-DAE6-171F-2EF5B0A4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9BD12-1291-1D2B-88C9-DE4CFFAF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CFB74-24DE-3700-89B5-78110758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5049-1F16-EEB5-9635-4096B502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695E-3674-2734-5AFD-7FA2816C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8248-B444-6308-4A1C-00863CD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7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00C56-D416-D97A-68F3-FF67FDB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4EA4-F86C-F783-1827-BE4A2AF8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5576-53FB-1505-ED41-DCB806D5D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91C7-767D-4578-8C93-3450988F703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25C3-42F5-B8F2-DFEF-2E0CD204C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3740-64D1-7517-6C7A-2BE40D5E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B09D-5FE7-44DE-937B-7D3ACC2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6FA-0078-23CA-2C80-C1128C0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80" y="142240"/>
            <a:ext cx="2204720" cy="65024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6DE0-547B-5F4C-AD79-75D2A1B3EAC8}"/>
              </a:ext>
            </a:extLst>
          </p:cNvPr>
          <p:cNvSpPr txBox="1">
            <a:spLocks/>
          </p:cNvSpPr>
          <p:nvPr/>
        </p:nvSpPr>
        <p:spPr>
          <a:xfrm>
            <a:off x="2006600" y="1666240"/>
            <a:ext cx="8178800" cy="352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rgbClr val="FF0000"/>
                </a:solidFill>
                <a:latin typeface="Algerian" panose="04020705040A02060702" pitchFamily="82" charset="0"/>
              </a:rPr>
              <a:t>Ali Hesaraki</a:t>
            </a:r>
          </a:p>
          <a:p>
            <a:endParaRPr lang="en-US" sz="45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D8D420-671D-90A9-9C54-AF7402C8C5E3}"/>
              </a:ext>
            </a:extLst>
          </p:cNvPr>
          <p:cNvSpPr txBox="1">
            <a:spLocks/>
          </p:cNvSpPr>
          <p:nvPr/>
        </p:nvSpPr>
        <p:spPr>
          <a:xfrm>
            <a:off x="-91440" y="142240"/>
            <a:ext cx="377952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F0000"/>
                </a:solidFill>
                <a:latin typeface="+mn-lt"/>
              </a:rPr>
              <a:t>#cs_internship</a:t>
            </a:r>
          </a:p>
        </p:txBody>
      </p:sp>
    </p:spTree>
    <p:extLst>
      <p:ext uri="{BB962C8B-B14F-4D97-AF65-F5344CB8AC3E}">
        <p14:creationId xmlns:p14="http://schemas.microsoft.com/office/powerpoint/2010/main" val="42742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6FA-0078-23CA-2C80-C1128C0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80" y="0"/>
            <a:ext cx="2204720" cy="65024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AEB66-51E3-04FE-9435-B0309712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" y="1412240"/>
            <a:ext cx="11816080" cy="4622800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cs typeface="B Nazanin" panose="00000400000000000000" pitchFamily="2" charset="-78"/>
              </a:rPr>
              <a:t>querySelector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</a:p>
          <a:p>
            <a:pPr rtl="1"/>
            <a:endParaRPr lang="en-US" sz="2800" dirty="0">
              <a:cs typeface="B Nazanin" panose="00000400000000000000" pitchFamily="2" charset="-78"/>
            </a:endParaRPr>
          </a:p>
          <a:p>
            <a:pPr rtl="1"/>
            <a:r>
              <a:rPr lang="fa-IR" sz="2800" dirty="0">
                <a:cs typeface="B Nazanin" panose="00000400000000000000" pitchFamily="2" charset="-78"/>
              </a:rPr>
              <a:t>با استفاده از متد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 ()</a:t>
            </a:r>
            <a:r>
              <a:rPr lang="en-US" sz="2800" dirty="0">
                <a:cs typeface="B Nazanin" panose="00000400000000000000" pitchFamily="2" charset="-78"/>
              </a:rPr>
              <a:t> querySelector </a:t>
            </a:r>
            <a:r>
              <a:rPr lang="fa-IR" sz="2800" dirty="0">
                <a:cs typeface="B Nazanin" panose="00000400000000000000" pitchFamily="2" charset="-78"/>
              </a:rPr>
              <a:t>میتونیم به تگ های موجود در صفحه دسترسی پیدا نماییم</a:t>
            </a:r>
          </a:p>
          <a:p>
            <a:pPr rtl="1"/>
            <a:r>
              <a:rPr lang="fa-IR" sz="2800" dirty="0">
                <a:cs typeface="B Nazanin" panose="00000400000000000000" pitchFamily="2" charset="-78"/>
              </a:rPr>
              <a:t>و میشه به راحتی تگ ها، کلاس ها ، آی دی ها و... رو از صفحه انتخاب کرد.</a:t>
            </a:r>
          </a:p>
          <a:p>
            <a:pPr rtl="1"/>
            <a:endParaRPr lang="fa-IR" sz="2800" dirty="0">
              <a:cs typeface="B Nazanin" panose="00000400000000000000" pitchFamily="2" charset="-78"/>
            </a:endParaRPr>
          </a:p>
          <a:p>
            <a:pPr rtl="1"/>
            <a:r>
              <a:rPr lang="fa-IR" sz="2800" dirty="0">
                <a:cs typeface="B Nazanin" panose="00000400000000000000" pitchFamily="2" charset="-78"/>
              </a:rPr>
              <a:t>متد </a:t>
            </a:r>
            <a:r>
              <a:rPr lang="en-US" sz="2800" dirty="0">
                <a:cs typeface="B Nazanin" panose="00000400000000000000" pitchFamily="2" charset="-78"/>
              </a:rPr>
              <a:t>  querySelector </a:t>
            </a:r>
            <a:r>
              <a:rPr lang="fa-IR" sz="2800" dirty="0">
                <a:cs typeface="B Nazanin" panose="00000400000000000000" pitchFamily="2" charset="-78"/>
              </a:rPr>
              <a:t>فقط یه تگ میتونه انتخاب کنه</a:t>
            </a:r>
            <a:r>
              <a:rPr lang="en-US" sz="2800" dirty="0">
                <a:cs typeface="B Nazanin" panose="00000400000000000000" pitchFamily="2" charset="-78"/>
              </a:rPr>
              <a:t>!!!</a:t>
            </a:r>
          </a:p>
          <a:p>
            <a:pPr rtl="1"/>
            <a:r>
              <a:rPr lang="fa-IR" sz="2800" dirty="0">
                <a:cs typeface="B Nazanin" panose="00000400000000000000" pitchFamily="2" charset="-78"/>
              </a:rPr>
              <a:t> ( یعنی اگه 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۳ تا کلاس باشه، فقط اولیش رو انتخاب میکنه ) 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6DE0-547B-5F4C-AD79-75D2A1B3EAC8}"/>
              </a:ext>
            </a:extLst>
          </p:cNvPr>
          <p:cNvSpPr txBox="1">
            <a:spLocks/>
          </p:cNvSpPr>
          <p:nvPr/>
        </p:nvSpPr>
        <p:spPr>
          <a:xfrm>
            <a:off x="0" y="325120"/>
            <a:ext cx="2702560" cy="48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AliHesaraki</a:t>
            </a:r>
          </a:p>
          <a:p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6FA-0078-23CA-2C80-C1128C0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80" y="0"/>
            <a:ext cx="2204720" cy="65024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AEB66-51E3-04FE-9435-B0309712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160" y="1412240"/>
            <a:ext cx="8879840" cy="38455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ArrowFunction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6DE0-547B-5F4C-AD79-75D2A1B3EAC8}"/>
              </a:ext>
            </a:extLst>
          </p:cNvPr>
          <p:cNvSpPr txBox="1">
            <a:spLocks/>
          </p:cNvSpPr>
          <p:nvPr/>
        </p:nvSpPr>
        <p:spPr>
          <a:xfrm>
            <a:off x="0" y="325120"/>
            <a:ext cx="2702560" cy="48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AliHesaraki</a:t>
            </a:r>
          </a:p>
          <a:p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0359F-14F7-83CF-B356-00D840DD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4" y="2470095"/>
            <a:ext cx="8442051" cy="32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9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6FA-0078-23CA-2C80-C1128C0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80" y="0"/>
            <a:ext cx="2204720" cy="65024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AEB66-51E3-04FE-9435-B0309712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480" y="1412240"/>
            <a:ext cx="9997440" cy="3921760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</a:rPr>
              <a:t>innerHTML</a:t>
            </a:r>
          </a:p>
          <a:p>
            <a:pPr rtl="1"/>
            <a:endParaRPr lang="en-US" sz="2800" dirty="0">
              <a:solidFill>
                <a:srgbClr val="FF0000"/>
              </a:solidFill>
            </a:endParaRPr>
          </a:p>
          <a:p>
            <a:pPr rtl="1"/>
            <a:r>
              <a:rPr lang="fa-IR" sz="2800" b="1" dirty="0">
                <a:cs typeface="B Nazanin" panose="00000400000000000000" pitchFamily="2" charset="-78"/>
              </a:rPr>
              <a:t>اگه خواستیم محتوایی رو داخل یک تگ قرار بدیم </a:t>
            </a:r>
            <a:endParaRPr lang="en-US" sz="2800" b="1" dirty="0">
              <a:cs typeface="B Nazanin" panose="00000400000000000000" pitchFamily="2" charset="-78"/>
            </a:endParaRPr>
          </a:p>
          <a:p>
            <a:pPr rtl="1"/>
            <a:r>
              <a:rPr lang="fa-IR" sz="2800" b="1" dirty="0">
                <a:cs typeface="B Nazanin" panose="00000400000000000000" pitchFamily="2" charset="-78"/>
              </a:rPr>
              <a:t>یا برعکس اگه خواستیم محتوای یک تگ رو بدست آوریم</a:t>
            </a:r>
            <a:endParaRPr lang="en-US" sz="2800" b="1" dirty="0">
              <a:cs typeface="B Nazanin" panose="00000400000000000000" pitchFamily="2" charset="-78"/>
            </a:endParaRPr>
          </a:p>
          <a:p>
            <a:pPr rtl="1"/>
            <a:r>
              <a:rPr lang="fa-IR" sz="2800" b="1" dirty="0">
                <a:cs typeface="B Nazanin" panose="00000400000000000000" pitchFamily="2" charset="-78"/>
              </a:rPr>
              <a:t> میتونیم به راحتی با استفاده از ویژگی</a:t>
            </a:r>
            <a:r>
              <a:rPr lang="en-US" sz="2800" b="1" dirty="0">
                <a:cs typeface="B Nazanin" panose="00000400000000000000" pitchFamily="2" charset="-78"/>
              </a:rPr>
              <a:t> innerHTML </a:t>
            </a:r>
            <a:r>
              <a:rPr lang="fa-IR" sz="2800" b="1" dirty="0">
                <a:cs typeface="B Nazanin" panose="00000400000000000000" pitchFamily="2" charset="-78"/>
              </a:rPr>
              <a:t>اینکارو انجام بدیم.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6DE0-547B-5F4C-AD79-75D2A1B3EAC8}"/>
              </a:ext>
            </a:extLst>
          </p:cNvPr>
          <p:cNvSpPr txBox="1">
            <a:spLocks/>
          </p:cNvSpPr>
          <p:nvPr/>
        </p:nvSpPr>
        <p:spPr>
          <a:xfrm>
            <a:off x="0" y="325120"/>
            <a:ext cx="2702560" cy="48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AliHesaraki</a:t>
            </a:r>
          </a:p>
          <a:p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9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6FA-0078-23CA-2C80-C1128C0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80" y="0"/>
            <a:ext cx="2204720" cy="65024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AEB66-51E3-04FE-9435-B0309712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193799"/>
            <a:ext cx="10911840" cy="3286761"/>
          </a:xfrm>
        </p:spPr>
        <p:txBody>
          <a:bodyPr>
            <a:normAutofit/>
          </a:bodyPr>
          <a:lstStyle/>
          <a:p>
            <a:pPr rtl="1"/>
            <a:r>
              <a:rPr lang="en-US" sz="3600" b="1" i="0" dirty="0">
                <a:solidFill>
                  <a:srgbClr val="FF0000"/>
                </a:solidFill>
                <a:effectLst/>
                <a:latin typeface="IRANSans"/>
              </a:rPr>
              <a:t>addEventListener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IRANSans"/>
              </a:rPr>
              <a:t> </a:t>
            </a:r>
          </a:p>
          <a:p>
            <a:pPr rtl="1"/>
            <a:endParaRPr lang="en-US" b="1" i="0" dirty="0">
              <a:effectLst/>
              <a:latin typeface="IRANSans"/>
              <a:cs typeface="B Nazanin" panose="00000400000000000000" pitchFamily="2" charset="-78"/>
            </a:endParaRPr>
          </a:p>
          <a:p>
            <a:pPr rtl="1"/>
            <a:r>
              <a:rPr lang="fa-IR" sz="3200" b="1" dirty="0">
                <a:cs typeface="B Nazanin" panose="00000400000000000000" pitchFamily="2" charset="-78"/>
              </a:rPr>
              <a:t>با استفاده از متد ()</a:t>
            </a:r>
            <a:r>
              <a:rPr lang="en-US" sz="3200" b="1" dirty="0">
                <a:cs typeface="B Nazanin" panose="00000400000000000000" pitchFamily="2" charset="-78"/>
              </a:rPr>
              <a:t> addEventListener </a:t>
            </a:r>
            <a:r>
              <a:rPr lang="fa-IR" sz="3200" b="1" dirty="0">
                <a:cs typeface="B Nazanin" panose="00000400000000000000" pitchFamily="2" charset="-78"/>
              </a:rPr>
              <a:t>میتونیم</a:t>
            </a:r>
            <a:endParaRPr lang="en-US" sz="3200" b="1" dirty="0">
              <a:cs typeface="B Nazanin" panose="00000400000000000000" pitchFamily="2" charset="-78"/>
            </a:endParaRPr>
          </a:p>
          <a:p>
            <a:pPr rtl="1"/>
            <a:r>
              <a:rPr lang="fa-IR" sz="3200" b="1" dirty="0">
                <a:cs typeface="B Nazanin" panose="00000400000000000000" pitchFamily="2" charset="-78"/>
              </a:rPr>
              <a:t> یه رویداد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fa-IR" sz="3200" b="1" dirty="0">
                <a:cs typeface="B Nazanin" panose="00000400000000000000" pitchFamily="2" charset="-78"/>
              </a:rPr>
              <a:t>رو برای یک تگ مشخص و یا تعریف نماییم.</a:t>
            </a:r>
            <a:endParaRPr lang="en-US" sz="3200" b="1" dirty="0">
              <a:cs typeface="B Nazanin" panose="00000400000000000000" pitchFamily="2" charset="-78"/>
            </a:endParaRPr>
          </a:p>
          <a:p>
            <a:pPr rtl="1"/>
            <a:r>
              <a:rPr lang="fa-IR" sz="3200" b="1" dirty="0">
                <a:cs typeface="B Nazanin" panose="00000400000000000000" pitchFamily="2" charset="-78"/>
              </a:rPr>
              <a:t>مثالا میخوایم وقتی بروی فلان دکمه کلیک شد یه پیغام به ما نشون داده بشه.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6DE0-547B-5F4C-AD79-75D2A1B3EAC8}"/>
              </a:ext>
            </a:extLst>
          </p:cNvPr>
          <p:cNvSpPr txBox="1">
            <a:spLocks/>
          </p:cNvSpPr>
          <p:nvPr/>
        </p:nvSpPr>
        <p:spPr>
          <a:xfrm>
            <a:off x="0" y="325120"/>
            <a:ext cx="2702560" cy="48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AliHesaraki</a:t>
            </a:r>
          </a:p>
          <a:p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4FA57E-486A-29B4-25F2-7FB1BA1F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54" y="4618347"/>
            <a:ext cx="7520291" cy="8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1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6FA-0078-23CA-2C80-C1128C0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80" y="0"/>
            <a:ext cx="2204720" cy="65024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6DE0-547B-5F4C-AD79-75D2A1B3EAC8}"/>
              </a:ext>
            </a:extLst>
          </p:cNvPr>
          <p:cNvSpPr txBox="1">
            <a:spLocks/>
          </p:cNvSpPr>
          <p:nvPr/>
        </p:nvSpPr>
        <p:spPr>
          <a:xfrm>
            <a:off x="0" y="325120"/>
            <a:ext cx="2702560" cy="48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AliHesaraki</a:t>
            </a:r>
          </a:p>
          <a:p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9EB85-0AB7-54FE-EFFE-AFD28E73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067819"/>
            <a:ext cx="9613985" cy="4722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660FA3-BDCF-D19E-AF1C-3DF4BB60AE1A}"/>
              </a:ext>
            </a:extLst>
          </p:cNvPr>
          <p:cNvSpPr/>
          <p:nvPr/>
        </p:nvSpPr>
        <p:spPr>
          <a:xfrm>
            <a:off x="5608320" y="4480560"/>
            <a:ext cx="1198880" cy="3962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F6FA-0078-23CA-2C80-C1128C0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7280" y="0"/>
            <a:ext cx="2204720" cy="65024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6DE0-547B-5F4C-AD79-75D2A1B3EAC8}"/>
              </a:ext>
            </a:extLst>
          </p:cNvPr>
          <p:cNvSpPr txBox="1">
            <a:spLocks/>
          </p:cNvSpPr>
          <p:nvPr/>
        </p:nvSpPr>
        <p:spPr>
          <a:xfrm>
            <a:off x="0" y="325120"/>
            <a:ext cx="2702560" cy="48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AliHesaraki</a:t>
            </a:r>
          </a:p>
          <a:p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A665-E654-29EC-E092-9105AAA6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60" y="740185"/>
            <a:ext cx="7107268" cy="58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4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Rounded MT Bold</vt:lpstr>
      <vt:lpstr>Calibri</vt:lpstr>
      <vt:lpstr>Calibri Light</vt:lpstr>
      <vt:lpstr>IRANSans</vt:lpstr>
      <vt:lpstr>Office Theme</vt:lpstr>
      <vt:lpstr>Step3</vt:lpstr>
      <vt:lpstr>Step3</vt:lpstr>
      <vt:lpstr>Step3</vt:lpstr>
      <vt:lpstr>Step3</vt:lpstr>
      <vt:lpstr>Step3</vt:lpstr>
      <vt:lpstr>Step3</vt:lpstr>
      <vt:lpstr>Step3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3</dc:title>
  <dc:creator>Ali Hesaraki</dc:creator>
  <cp:lastModifiedBy>Ali Hesaraki</cp:lastModifiedBy>
  <cp:revision>22</cp:revision>
  <dcterms:created xsi:type="dcterms:W3CDTF">2023-01-13T10:47:16Z</dcterms:created>
  <dcterms:modified xsi:type="dcterms:W3CDTF">2023-01-13T17:20:47Z</dcterms:modified>
</cp:coreProperties>
</file>