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1AB1-1DDD-D441-D81F-C55944EFE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D435-443A-5F4F-8AD5-75E3D499C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66E1-7DC2-0412-29FE-784C71A0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B698-AE56-4310-02C4-F36CDBCC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7A6E-12AF-F118-8AB0-C897155F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F6AC-6DD8-E645-8245-6957D4A0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47B9D-67A3-625E-C292-C1E95A6A5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668E-2CC2-640C-28C5-7A9AD6A5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39CA-9839-1D57-45A0-86C4F1F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474A-5E92-6694-B2FA-14D26A39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297DB-7B4D-F02D-428E-BFAC1F6F2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E8D5-50FD-C936-1021-A29DFCAC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934A-0601-F514-3388-3C2C91A6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8599-0590-762E-CD36-B600326E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6E96-3366-BBF0-2A89-A4645AB0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D79-8B51-C70B-8766-F57B779E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87D7-6988-B13D-3CBC-1E33F040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BFF0-0593-D9F5-FB3E-2513EFDB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88A3-ED7C-4AC7-2B82-736A911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789D-0B1B-38F5-8506-2880159D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B349-C20A-B04F-527D-EB37B852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D07C-3D9A-C508-88F0-87AB63B1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0209-B227-BC54-22A7-F3E699ED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6560-EEC1-FB8F-62C0-97D2E97E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1B3A-F20E-3E5E-D739-ABBD88C3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1B1A-02DC-38B4-F2F9-50D9B9E8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B93F-7889-33B9-2BE6-C5A832FE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CBEC-5990-3B3D-2CE8-0B84FE75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CE3E-D165-CFF5-7CD4-4C99BDD5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F90CA-CF2E-7696-7273-5A873CF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3CC8-C6B0-E501-032F-ECA05DD7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5F7-2211-4229-2E7B-7F579A42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D262-375D-7560-4412-CFDA17DD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D7778-5FA7-B9D0-0D1A-000A80DC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7E629-D05B-E183-86C9-275E34F87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4601-3B12-BE48-9ED1-7CDDC9F5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4EC02-371D-DA9C-3C06-2A054A9E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66207-F261-0F3B-982F-C90BCCF3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7DB8B-154C-9E5B-9D8D-B5A1B771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FE8C-6090-B31F-6010-32751FDF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19643-134D-C7CF-5B07-F9C5C04F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CE47-5520-4EE1-823F-BF87CB8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11738-33E8-0C3C-F4DB-50440E38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C6BAB-A6F0-09D0-7041-025AC607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6B881-5189-DBAF-9E6C-4E349581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FEA22-788F-20E1-B3BB-8C42236D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CAC6-914D-22E2-A3B9-79D16167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4E76-60D0-12B1-9AE7-4CB5EBA2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CB111-D6B4-DC17-BF6C-4671602C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1CE9-DFF2-9696-AFE8-0BA06EAB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4430-C3A2-DAC1-0F43-CB048BDC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6A198-579C-AB81-793E-04862FD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567D-853B-0BF3-6A9A-589D4E7F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B9803-C968-01AD-8045-50A6142B2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4F0C5-AB1E-F137-1027-21ED86A8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E51F9-5A99-6373-01B0-5AE40276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843A-EBB4-79B2-5E41-92F98FDB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105B-4C5E-E20A-862A-14E73AB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60A31-942B-A99A-203A-C6DC2EBD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2CE8-6468-8A00-2439-DBCAFF74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14E-3694-8C79-9EAC-881419CE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DC10-97C0-413E-B8D0-D6DB6760012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545C-4D3C-4DE2-C6A3-156DF7FBA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5F4B-A3D2-7887-6729-B86DD52E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0938-A6D6-4482-B8BC-9498F3FC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057-F2A1-183B-1889-97180AD1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0" y="2440781"/>
            <a:ext cx="8249920" cy="9882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/>
                <a:latin typeface="Century725 Cn BT" panose="02040506070705020204" pitchFamily="18" charset="0"/>
              </a:rPr>
              <a:t>LEARNING HOW TO WORK WITH APIs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069F3-C961-9562-70DF-9CC80B913C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83840" cy="776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  <a:latin typeface="Century725 Cn BT" panose="02040506070705020204" pitchFamily="18" charset="0"/>
              </a:rPr>
              <a:t>Ali Hesaraki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811BA5-C5DE-2FC0-81C7-34FBB95B18A9}"/>
              </a:ext>
            </a:extLst>
          </p:cNvPr>
          <p:cNvSpPr txBox="1">
            <a:spLocks/>
          </p:cNvSpPr>
          <p:nvPr/>
        </p:nvSpPr>
        <p:spPr>
          <a:xfrm>
            <a:off x="10373360" y="-10160"/>
            <a:ext cx="1818640" cy="776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F0"/>
                </a:solidFill>
                <a:latin typeface="Century725 Cn BT" panose="02040506070705020204" pitchFamily="18" charset="0"/>
              </a:rPr>
              <a:t>Step5</a:t>
            </a:r>
          </a:p>
        </p:txBody>
      </p:sp>
    </p:spTree>
    <p:extLst>
      <p:ext uri="{BB962C8B-B14F-4D97-AF65-F5344CB8AC3E}">
        <p14:creationId xmlns:p14="http://schemas.microsoft.com/office/powerpoint/2010/main" val="170721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8255"/>
            <a:ext cx="3810000" cy="1058705"/>
          </a:xfrm>
        </p:spPr>
        <p:txBody>
          <a:bodyPr>
            <a:normAutofit/>
          </a:bodyPr>
          <a:lstStyle/>
          <a:p>
            <a:pPr algn="r"/>
            <a:r>
              <a:rPr lang="fa-IR" sz="4000" dirty="0">
                <a:solidFill>
                  <a:schemeClr val="accent4"/>
                </a:solidFill>
                <a:cs typeface="A Yasamin" panose="00000400000000000000" pitchFamily="2" charset="-78"/>
              </a:rPr>
              <a:t>چیکار میخوایم کنیم ؟</a:t>
            </a:r>
            <a:endParaRPr lang="en-US" sz="4000" dirty="0">
              <a:solidFill>
                <a:schemeClr val="accent4"/>
              </a:solidFill>
              <a:cs typeface="A Yasam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331-3987-5A38-DE35-E00082DE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652905"/>
            <a:ext cx="112522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میخوایم یه پروژه  بسازیم که اطلاعات هر کشوری که انتخاب کردیم را بهمون بده . </a:t>
            </a:r>
          </a:p>
          <a:p>
            <a:pPr marL="0" indent="0" algn="r">
              <a:buNone/>
            </a:pPr>
            <a:endParaRPr lang="fa-IR" sz="3200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algn="r" rtl="1">
              <a:buFontTx/>
              <a:buChar char="-"/>
            </a:pPr>
            <a:r>
              <a:rPr lang="fa-IR" sz="3200" dirty="0">
                <a:solidFill>
                  <a:srgbClr val="00B0F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چی مثلا ؟ </a:t>
            </a:r>
          </a:p>
          <a:p>
            <a:pPr algn="r">
              <a:buFontTx/>
              <a:buChar char="-"/>
            </a:pPr>
            <a:endParaRPr lang="fa-IR" sz="3200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indent="0" algn="r">
              <a:buNone/>
            </a:pPr>
            <a:r>
              <a:rPr lang="fa-IR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پرچم، جمعیت ، زبان ، آب و هوا و موقیعتش روی گوگل مپ ...</a:t>
            </a:r>
            <a:endParaRPr lang="en-US" sz="3200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1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8255"/>
            <a:ext cx="3810000" cy="1058705"/>
          </a:xfrm>
        </p:spPr>
        <p:txBody>
          <a:bodyPr>
            <a:normAutofit/>
          </a:bodyPr>
          <a:lstStyle/>
          <a:p>
            <a:pPr algn="r"/>
            <a:r>
              <a:rPr lang="fa-IR" sz="4000" dirty="0">
                <a:solidFill>
                  <a:schemeClr val="accent4"/>
                </a:solidFill>
                <a:cs typeface="A Yasamin" panose="00000400000000000000" pitchFamily="2" charset="-78"/>
              </a:rPr>
              <a:t>چجوری اینکار کنیم؟</a:t>
            </a:r>
            <a:endParaRPr lang="en-US" sz="4000" dirty="0">
              <a:solidFill>
                <a:schemeClr val="accent4"/>
              </a:solidFill>
              <a:cs typeface="A Yasam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331-3987-5A38-DE35-E00082DE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652905"/>
            <a:ext cx="112522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3200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راه سخت : </a:t>
            </a:r>
          </a:p>
          <a:p>
            <a:pPr marL="0" indent="0" algn="r">
              <a:buNone/>
            </a:pPr>
            <a:r>
              <a:rPr lang="fa-IR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برای همه کشور ها بیایم کد ها رو بنویسیم و مشخصات وارد کنیم !</a:t>
            </a:r>
          </a:p>
          <a:p>
            <a:pPr marL="0" indent="0" algn="r">
              <a:buNone/>
            </a:pPr>
            <a:endParaRPr lang="fa-IR" sz="3200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indent="0" algn="r">
              <a:buNone/>
            </a:pPr>
            <a:r>
              <a:rPr lang="fa-IR" sz="3200" dirty="0">
                <a:solidFill>
                  <a:srgbClr val="00B05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راه آسون : </a:t>
            </a:r>
          </a:p>
          <a:p>
            <a:pPr marL="0" indent="0" algn="r" rtl="1">
              <a:buNone/>
            </a:pPr>
            <a:r>
              <a:rPr lang="fa-IR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از </a:t>
            </a:r>
            <a:r>
              <a:rPr lang="en-US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api </a:t>
            </a:r>
            <a:r>
              <a:rPr lang="fa-IR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استفاده کنیم . (یه سری ادم قبلا راه سخت رفتن و اونا رو میخوان آماده به ما بدن </a:t>
            </a:r>
            <a:r>
              <a:rPr lang="fa-IR" sz="3200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  <a:sym typeface="Wingdings" panose="05000000000000000000" pitchFamily="2" charset="2"/>
              </a:rPr>
              <a:t> )</a:t>
            </a:r>
            <a:endParaRPr lang="en-US" sz="3200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2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8255"/>
            <a:ext cx="3810000" cy="1058705"/>
          </a:xfrm>
        </p:spPr>
        <p:txBody>
          <a:bodyPr>
            <a:normAutofit/>
          </a:bodyPr>
          <a:lstStyle/>
          <a:p>
            <a:pPr algn="r"/>
            <a:r>
              <a:rPr lang="fa-IR" sz="4000" dirty="0">
                <a:solidFill>
                  <a:schemeClr val="accent4"/>
                </a:solidFill>
                <a:cs typeface="A Yasamin" panose="00000400000000000000" pitchFamily="2" charset="-78"/>
              </a:rPr>
              <a:t>به چی نیاز داریم ؟</a:t>
            </a:r>
            <a:endParaRPr lang="en-US" sz="4000" dirty="0">
              <a:solidFill>
                <a:schemeClr val="accent4"/>
              </a:solidFill>
              <a:cs typeface="A Yasam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331-3987-5A38-DE35-E00082DE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27784"/>
            <a:ext cx="11247120" cy="49104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Html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  <a:sym typeface="Wingdings" panose="05000000000000000000" pitchFamily="2" charset="2"/>
              </a:rPr>
              <a:t>bootstrap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  <a:sym typeface="Wingdings" panose="05000000000000000000" pitchFamily="2" charset="2"/>
              </a:rPr>
              <a:t>jquery + ajax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FF00FF"/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955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51760" cy="105870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cs typeface="A Yasamin" panose="00000400000000000000" pitchFamily="2" charset="-78"/>
              </a:rPr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331-3987-5A38-DE35-E00082DE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883920"/>
            <a:ext cx="11856720" cy="4917439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-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Bootstrap</a:t>
            </a:r>
            <a:r>
              <a:rPr lang="fa-IR" dirty="0">
                <a:solidFill>
                  <a:schemeClr val="accent5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یک مجموعه ابزار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HTML / CSS/ JS  </a:t>
            </a:r>
            <a:r>
              <a:rPr lang="fa-IR" dirty="0">
                <a:solidFill>
                  <a:schemeClr val="accent5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منبع باز و رایگان  است.</a:t>
            </a:r>
          </a:p>
          <a:p>
            <a:pPr algn="r" rtl="1">
              <a:lnSpc>
                <a:spcPct val="150000"/>
              </a:lnSpc>
              <a:buFontTx/>
              <a:buChar char="-"/>
            </a:pPr>
            <a:r>
              <a:rPr lang="fa-IR" dirty="0">
                <a:solidFill>
                  <a:schemeClr val="accent4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هنگامی که توسعه دهنده وب این فایل‌ها را به صفحه متصل می‌کند، تعداد زیادی کلاس و اجزای آماده برای طرح بندی در دسترس قرار می‌گیرد. 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solidFill>
                  <a:schemeClr val="accent6">
                    <a:lumMod val="75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-از بوت استرپ برای ایجاد و طراحی وب سایت‌های ریسپانسیو در زمان کم استفاده می‌شود.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-</a:t>
            </a:r>
            <a:r>
              <a:rPr lang="fa-IR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به دو روش میشه به پروژه اضافه اش کرد :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فایلش دانلود کنیم و در پوشه مدنظر بزاریم و لینکش بدیم به </a:t>
            </a:r>
            <a:r>
              <a:rPr lang="en-US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html</a:t>
            </a:r>
            <a:r>
              <a:rPr lang="fa-IR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از لینک آماده داخل سایتش استفاده کنیم . </a:t>
            </a:r>
            <a:r>
              <a:rPr lang="en-US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cdn</a:t>
            </a:r>
            <a:endParaRPr lang="en-US" dirty="0">
              <a:solidFill>
                <a:srgbClr val="FF00FF"/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7B163-4099-E78E-F38D-C09C69CC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59"/>
            <a:ext cx="2006994" cy="10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2960" cy="10587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A Yasamin" panose="00000400000000000000" pitchFamily="2" charset="-78"/>
              </a:rPr>
              <a:t>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331-3987-5A38-DE35-E00082DE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782320"/>
            <a:ext cx="11775440" cy="4825999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</a:t>
            </a:r>
            <a:r>
              <a:rPr lang="en-US" dirty="0">
                <a:solidFill>
                  <a:srgbClr val="00B0F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jQuery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</a:t>
            </a:r>
            <a:r>
              <a:rPr lang="fa-IR" sz="3200" dirty="0">
                <a:solidFill>
                  <a:srgbClr val="00B0F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یک کتابخانه سبک وزن برای جاوا اسکریپت است.</a:t>
            </a:r>
            <a:endParaRPr lang="en-US" sz="3200" dirty="0">
              <a:solidFill>
                <a:srgbClr val="00B0F0"/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با حجم کد کمتر بیشترین کار را انجام می‌دهد.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“Write less do more“ </a:t>
            </a:r>
            <a:endParaRPr lang="fa-IR" sz="3200" dirty="0">
              <a:solidFill>
                <a:schemeClr val="accent2">
                  <a:lumMod val="60000"/>
                  <a:lumOff val="40000"/>
                </a:schemeClr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sz="3200" dirty="0">
                <a:solidFill>
                  <a:srgbClr val="00B05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ابتدای همه ی کدهای </a:t>
            </a:r>
            <a:r>
              <a:rPr lang="en-US" sz="3200" dirty="0">
                <a:solidFill>
                  <a:srgbClr val="00B05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jquery </a:t>
            </a:r>
            <a:r>
              <a:rPr lang="fa-IR" sz="3200" dirty="0">
                <a:solidFill>
                  <a:srgbClr val="00B05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 با علامت دلار  </a:t>
            </a:r>
            <a:r>
              <a:rPr lang="en-US" sz="3200" dirty="0">
                <a:solidFill>
                  <a:srgbClr val="00B05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$ </a:t>
            </a:r>
            <a:r>
              <a:rPr lang="fa-IR" sz="3200" dirty="0">
                <a:solidFill>
                  <a:srgbClr val="00B05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 شروع میشود.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sz="3200" dirty="0">
                <a:solidFill>
                  <a:srgbClr val="FF00FF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نیاز به حفظ کدها نیست هر مبحثی خواستیم فقط سرچ میزنیم .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 </a:t>
            </a:r>
            <a:r>
              <a:rPr lang="fa-IR" sz="3200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لینک داخل سایتش رو در قسمت </a:t>
            </a:r>
            <a:r>
              <a:rPr lang="en-US" sz="3200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head </a:t>
            </a:r>
            <a:r>
              <a:rPr lang="fa-IR" sz="3200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کپی میکنیم و اضافه میشه به پروژه .</a:t>
            </a:r>
            <a:endParaRPr lang="en-US" sz="3200" dirty="0">
              <a:solidFill>
                <a:srgbClr val="FF0000"/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sz="3200" dirty="0">
                <a:solidFill>
                  <a:srgbClr val="FF000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یا فایلش دانلود میکنیم و به پروژه اضافه میکنیم .</a:t>
            </a:r>
            <a:endParaRPr lang="en-US" sz="3200" dirty="0">
              <a:solidFill>
                <a:srgbClr val="FF0000"/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1F376-0F92-41DC-0646-181C9572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9295"/>
            <a:ext cx="2540000" cy="10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2960" cy="10587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A Yasamin" panose="00000400000000000000" pitchFamily="2" charset="-78"/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331-3987-5A38-DE35-E00082DE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640080"/>
            <a:ext cx="11988800" cy="4825999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fa-IR" sz="2400" dirty="0">
                <a:solidFill>
                  <a:srgbClr val="00B0F0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تکنیکی جهت ساخت صفحات پویا و سریع است که می تواند بدون لود شدن کل صفحه، بخشی از آن را به آپدیت و آن را به سرور ارسال کند.</a:t>
            </a:r>
          </a:p>
          <a:p>
            <a:pPr marL="0" indent="0" algn="r" rtl="1">
              <a:lnSpc>
                <a:spcPct val="200000"/>
              </a:lnSpc>
              <a:buNone/>
            </a:pPr>
            <a:endParaRPr lang="en-US" sz="2400" dirty="0">
              <a:solidFill>
                <a:srgbClr val="00B0F0"/>
              </a:solidFill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0173C-B804-0C9D-BB9E-2C2B56A3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0" y="1696720"/>
            <a:ext cx="10126060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2960" cy="10587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A Yasamin" panose="00000400000000000000" pitchFamily="2" charset="-78"/>
              </a:rPr>
              <a:t>ajax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79136-8CD7-D124-7892-ACC7FB8F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829"/>
            <a:ext cx="12195395" cy="28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671-7B39-365B-0A89-A7DDC79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40" y="0"/>
            <a:ext cx="4480560" cy="1058705"/>
          </a:xfrm>
        </p:spPr>
        <p:txBody>
          <a:bodyPr>
            <a:noAutofit/>
          </a:bodyPr>
          <a:lstStyle/>
          <a:p>
            <a:pPr algn="ctr"/>
            <a:r>
              <a:rPr lang="fa-IR" sz="3600" b="1" dirty="0">
                <a:solidFill>
                  <a:schemeClr val="accent4"/>
                </a:solidFill>
                <a:cs typeface="A Yasamin" panose="00000400000000000000" pitchFamily="2" charset="-78"/>
              </a:rPr>
              <a:t>سایت هایی که لازم داریم</a:t>
            </a:r>
            <a:endParaRPr lang="en-US" sz="3600" b="1" dirty="0">
              <a:solidFill>
                <a:schemeClr val="accent4"/>
              </a:solidFill>
              <a:cs typeface="A Yasamin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A1BCA2-4D7C-9DD3-012B-2C2FEB8F1115}"/>
              </a:ext>
            </a:extLst>
          </p:cNvPr>
          <p:cNvSpPr txBox="1">
            <a:spLocks/>
          </p:cNvSpPr>
          <p:nvPr/>
        </p:nvSpPr>
        <p:spPr>
          <a:xfrm>
            <a:off x="162560" y="1442720"/>
            <a:ext cx="6553200" cy="1058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  <a:cs typeface="A Yasamin" panose="00000400000000000000" pitchFamily="2" charset="-78"/>
              </a:rPr>
              <a:t>https://restcountries.com/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84EE5-E017-F1E6-18DF-EF40910A541F}"/>
              </a:ext>
            </a:extLst>
          </p:cNvPr>
          <p:cNvSpPr txBox="1">
            <a:spLocks/>
          </p:cNvSpPr>
          <p:nvPr/>
        </p:nvSpPr>
        <p:spPr>
          <a:xfrm>
            <a:off x="162560" y="2826545"/>
            <a:ext cx="7040880" cy="1058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  <a:cs typeface="A Yasamin" panose="00000400000000000000" pitchFamily="2" charset="-78"/>
              </a:rPr>
              <a:t>https://openweathermap.org/api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0CACEA-DF4B-CEFC-9E70-529A8D136681}"/>
              </a:ext>
            </a:extLst>
          </p:cNvPr>
          <p:cNvSpPr txBox="1">
            <a:spLocks/>
          </p:cNvSpPr>
          <p:nvPr/>
        </p:nvSpPr>
        <p:spPr>
          <a:xfrm>
            <a:off x="162560" y="3933985"/>
            <a:ext cx="7040880" cy="1058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maps.googleapis.com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 Hayat</vt:lpstr>
      <vt:lpstr>Arial</vt:lpstr>
      <vt:lpstr>Calibri</vt:lpstr>
      <vt:lpstr>Calibri Light</vt:lpstr>
      <vt:lpstr>Century725 Cn BT</vt:lpstr>
      <vt:lpstr>Consolas</vt:lpstr>
      <vt:lpstr>Office Theme</vt:lpstr>
      <vt:lpstr>LEARNING HOW TO WORK WITH APIs</vt:lpstr>
      <vt:lpstr>چیکار میخوایم کنیم ؟</vt:lpstr>
      <vt:lpstr>چجوری اینکار کنیم؟</vt:lpstr>
      <vt:lpstr>به چی نیاز داریم ؟</vt:lpstr>
      <vt:lpstr>Bootstrap</vt:lpstr>
      <vt:lpstr>jQuery</vt:lpstr>
      <vt:lpstr>ajax</vt:lpstr>
      <vt:lpstr>ajax</vt:lpstr>
      <vt:lpstr>سایت هایی که لازم داریم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Hesaraki</dc:creator>
  <cp:lastModifiedBy>Ali Hesaraki</cp:lastModifiedBy>
  <cp:revision>34</cp:revision>
  <dcterms:created xsi:type="dcterms:W3CDTF">2023-05-29T10:15:43Z</dcterms:created>
  <dcterms:modified xsi:type="dcterms:W3CDTF">2023-05-29T14:57:19Z</dcterms:modified>
</cp:coreProperties>
</file>