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74" r:id="rId4"/>
    <p:sldId id="258" r:id="rId5"/>
    <p:sldId id="260" r:id="rId6"/>
    <p:sldId id="259" r:id="rId7"/>
    <p:sldId id="270" r:id="rId8"/>
    <p:sldId id="267" r:id="rId9"/>
    <p:sldId id="262" r:id="rId10"/>
    <p:sldId id="263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2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03" r:id="rId4"/>
    <p:sldLayoutId id="2147483804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ta Science and League of Legends — analyzing my personal gameplay data |  by David Tian | Medium">
            <a:extLst>
              <a:ext uri="{FF2B5EF4-FFF2-40B4-BE49-F238E27FC236}">
                <a16:creationId xmlns:a16="http://schemas.microsoft.com/office/drawing/2014/main" id="{790EA148-3987-FC71-7078-ABC3CB2E9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r="11887" b="1"/>
          <a:stretch/>
        </p:blipFill>
        <p:spPr bwMode="auto">
          <a:xfrm>
            <a:off x="20" y="1074544"/>
            <a:ext cx="7573364" cy="50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F0704-CCEA-AD0A-EE3B-F122C468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>
                <a:solidFill>
                  <a:schemeClr val="bg1"/>
                </a:solidFill>
              </a:rPr>
              <a:t>improving  win rate with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36EC4-20BE-84D3-FAED-1C3E5290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Ali Emre Hayırlıoğlu #29422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5D75E-FCDD-EABF-3482-D1812DFE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68" y="643467"/>
            <a:ext cx="8084664" cy="49316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75F069-EC52-4527-36C3-406DDF4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/>
              <a:t>Vision provides you to play the game more awarded of  what your enemies are doing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636B7-4252-1D7C-BC14-D22FFF65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84" y="1478664"/>
            <a:ext cx="7223691" cy="37743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EB898-7A51-97F6-E1D1-B61B4174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0" cap="all">
                <a:solidFill>
                  <a:schemeClr val="bg1"/>
                </a:solidFill>
              </a:rPr>
              <a:t>COMMUNICATION IS THE KEY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76333-9840-3A45-21F7-DAD76CE6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31" y="1372620"/>
            <a:ext cx="6912203" cy="411275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8B9A5-E1A6-D022-8F66-B7E6D9AE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9" y="2692428"/>
            <a:ext cx="4147738" cy="2528515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CONCLUSION:</a:t>
            </a:r>
            <a:br>
              <a:rPr lang="en-US" b="0" cap="all" dirty="0">
                <a:solidFill>
                  <a:schemeClr val="bg1"/>
                </a:solidFill>
              </a:rPr>
            </a:br>
            <a:r>
              <a:rPr lang="en-US" b="0" cap="all" dirty="0">
                <a:solidFill>
                  <a:schemeClr val="bg1"/>
                </a:solidFill>
              </a:rPr>
              <a:t>Objectives  teamwork </a:t>
            </a:r>
            <a:br>
              <a:rPr lang="en-US" b="0" cap="all" dirty="0">
                <a:solidFill>
                  <a:schemeClr val="bg1"/>
                </a:solidFill>
              </a:rPr>
            </a:br>
            <a:r>
              <a:rPr lang="en-US" b="0" cap="all" dirty="0">
                <a:solidFill>
                  <a:schemeClr val="bg1"/>
                </a:solidFill>
              </a:rPr>
              <a:t>communication provides win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13BC00D-45D5-790C-3A5C-7934FD2A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175" y="1098497"/>
            <a:ext cx="6879715" cy="466100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03F1F-91BD-CAC3-EAD9-06787BDB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200" b="0" cap="all" dirty="0">
                <a:solidFill>
                  <a:schemeClr val="bg1"/>
                </a:solidFill>
              </a:rPr>
              <a:t>How do I get the data?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5E6DFA-3602-A937-2935-BA27C743C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5102" y="671125"/>
            <a:ext cx="10072264" cy="26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1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Person writing on a notepad">
            <a:extLst>
              <a:ext uri="{FF2B5EF4-FFF2-40B4-BE49-F238E27FC236}">
                <a16:creationId xmlns:a16="http://schemas.microsoft.com/office/drawing/2014/main" id="{983EE28B-AC04-5E9A-A95C-291CB989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7" b="1584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C34B-8151-A9CA-EE11-228D3E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6000" b="0" cap="all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8151-A330-2278-8400-FDB45743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290191"/>
            <a:ext cx="6074001" cy="134568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>
                <a:solidFill>
                  <a:schemeClr val="bg1"/>
                </a:solidFill>
              </a:rPr>
              <a:t>OBJECTIVES CHAMPS INDIVIUDUAL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9323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3C6-7874-9245-B865-354FC998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 dirty="0">
                <a:solidFill>
                  <a:schemeClr val="bg1"/>
                </a:solidFill>
              </a:rPr>
              <a:t>Focusing on INCREASING WIN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B8C0-C3AA-16AA-5B9F-15D37C72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2000" dirty="0">
                <a:solidFill>
                  <a:schemeClr val="bg1"/>
                </a:solidFill>
              </a:rPr>
              <a:t>What are the things that really effects my win rate?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02D2A-68F6-DF8E-46AF-2C1EAFAD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25" y="1095508"/>
            <a:ext cx="6099568" cy="501689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BB31ED9-0914-158F-4C92-6728B4B2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868816"/>
            <a:ext cx="6224713" cy="347027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9ABC3-52CF-E11A-4740-4EE868B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541" y="2296653"/>
            <a:ext cx="3754671" cy="2528515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2300" b="0" cap="all" dirty="0">
                <a:solidFill>
                  <a:schemeClr val="bg1"/>
                </a:solidFill>
              </a:rPr>
              <a:t>Individual performance KDA: </a:t>
            </a:r>
            <a:br>
              <a:rPr lang="en-US" sz="2300" b="0" cap="all" dirty="0">
                <a:solidFill>
                  <a:schemeClr val="bg1"/>
                </a:solidFill>
              </a:rPr>
            </a:br>
            <a:r>
              <a:rPr lang="en-US" sz="2300" b="0" cap="all" dirty="0">
                <a:solidFill>
                  <a:schemeClr val="bg1"/>
                </a:solidFill>
              </a:rPr>
              <a:t>(KILLS + assists) / deaths </a:t>
            </a:r>
            <a:br>
              <a:rPr lang="en-US" sz="2300" b="0" cap="all" dirty="0">
                <a:solidFill>
                  <a:schemeClr val="bg1"/>
                </a:solidFill>
              </a:rPr>
            </a:br>
            <a:r>
              <a:rPr lang="en-US" sz="2300" b="0" cap="all" dirty="0">
                <a:solidFill>
                  <a:schemeClr val="bg1"/>
                </a:solidFill>
              </a:rPr>
              <a:t>Pearson correlation value:</a:t>
            </a:r>
            <a:br>
              <a:rPr lang="en-US" sz="2300" b="0" cap="all" dirty="0">
                <a:solidFill>
                  <a:schemeClr val="bg1"/>
                </a:solidFill>
              </a:rPr>
            </a:br>
            <a:r>
              <a:rPr lang="en-US" sz="2300" b="0" cap="all" dirty="0">
                <a:solidFill>
                  <a:schemeClr val="bg1"/>
                </a:solidFill>
              </a:rPr>
              <a:t>0.144</a:t>
            </a:r>
            <a:br>
              <a:rPr lang="en-US" sz="2300" b="0" cap="all" dirty="0">
                <a:solidFill>
                  <a:schemeClr val="bg1"/>
                </a:solidFill>
              </a:rPr>
            </a:br>
            <a:endParaRPr lang="en-US" sz="2300" b="0" cap="all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B4C04-4B29-F106-E893-3A149E7A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7" y="1738975"/>
            <a:ext cx="5873950" cy="372995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7E133-ADE9-EB6D-E140-122741D7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Damage per minute </a:t>
            </a:r>
            <a:br>
              <a:rPr lang="en-US" b="0" cap="all" dirty="0">
                <a:solidFill>
                  <a:schemeClr val="bg1"/>
                </a:solidFill>
              </a:rPr>
            </a:br>
            <a:r>
              <a:rPr lang="en-US" b="0" cap="all" dirty="0">
                <a:solidFill>
                  <a:schemeClr val="bg1"/>
                </a:solidFill>
              </a:rPr>
              <a:t>0.18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F6C3-3D29-12C5-8C5F-CA326F5F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CHAMPION STATICS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A9413-EA77-8070-7AB1-C05348558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238" y="1343227"/>
            <a:ext cx="7318503" cy="41715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60FC31-64E8-2026-B7FE-A5D1A21D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460" y="1300913"/>
            <a:ext cx="6259080" cy="425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659CF-EF4C-7EC3-445C-2952D54B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HOW ABOUT OBJECTİVES IN THE GAME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86F7A-FD58-EA6E-13C6-50AD7C27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856" y="1326366"/>
            <a:ext cx="6837833" cy="42052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46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ShojiVTI</vt:lpstr>
      <vt:lpstr>improving  win rate with data analysis</vt:lpstr>
      <vt:lpstr>How do I get the data?</vt:lpstr>
      <vt:lpstr>DATASET</vt:lpstr>
      <vt:lpstr>Focusing on INCREASING WIN RATE</vt:lpstr>
      <vt:lpstr>Individual performance KDA:  (KILLS + assists) / deaths  Pearson correlation value: 0.144 </vt:lpstr>
      <vt:lpstr>Damage per minute  0.18 </vt:lpstr>
      <vt:lpstr>CHAMPION STATICS</vt:lpstr>
      <vt:lpstr>PowerPoint Presentation</vt:lpstr>
      <vt:lpstr>HOW ABOUT OBJECTİVES IN THE GAME</vt:lpstr>
      <vt:lpstr>PowerPoint Presentation</vt:lpstr>
      <vt:lpstr>PowerPoint Presentation</vt:lpstr>
      <vt:lpstr>COMMUNICATION IS THE KEY</vt:lpstr>
      <vt:lpstr>CONCLUSION: Objectives  teamwork  communication provides 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 win rate with data analysis</dc:title>
  <dc:creator>ali emre hayırlıoğlu</dc:creator>
  <cp:lastModifiedBy>ali emre hayırlıoğlu</cp:lastModifiedBy>
  <cp:revision>10</cp:revision>
  <dcterms:created xsi:type="dcterms:W3CDTF">2024-01-16T11:08:11Z</dcterms:created>
  <dcterms:modified xsi:type="dcterms:W3CDTF">2024-01-19T09:26:27Z</dcterms:modified>
</cp:coreProperties>
</file>