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4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40D8F-C1EF-4AA0-8DB9-EC367A5B5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F2787-19BA-4770-86EE-5792A978F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0A10F-375E-4D7D-8247-DA8FD3C08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8749-70C6-48E7-AB63-DFF662370668}" type="datetimeFigureOut">
              <a:rPr lang="en-US" smtClean="0"/>
              <a:t>10/1/2017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E1E8A-1439-4A87-B9BF-F0F09372F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1967F-6A71-4599-B9E3-66E57367C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B40D-C4C3-41ED-87C2-59CC0807AB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783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900EF-3B0C-49A5-8887-60D0277B9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71447A-7AC7-4C39-8841-1C4D77C46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40995-357F-47C2-808C-8F022A4AE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8749-70C6-48E7-AB63-DFF662370668}" type="datetimeFigureOut">
              <a:rPr lang="en-US" smtClean="0"/>
              <a:t>10/1/2017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DEE62-4C14-48E6-B45D-3A5EF3DE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A46B1-BE4A-4F8B-957C-2B1DEC2B9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B40D-C4C3-41ED-87C2-59CC0807AB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169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898E9E-41C8-4853-A1E6-C18EDF6DB1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C5F092-B8F2-411E-97D5-4300ED35F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028F8-91A0-4DA7-B2DF-9A443C4EA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8749-70C6-48E7-AB63-DFF662370668}" type="datetimeFigureOut">
              <a:rPr lang="en-US" smtClean="0"/>
              <a:t>10/1/2017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6F42D-E704-4F54-8267-B58BEED30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6015B-3F54-4600-BC9D-198F8B7FA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B40D-C4C3-41ED-87C2-59CC0807AB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34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121BD-DBAE-4656-B7B1-ADE140DCF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2081B-3D25-4975-99A3-7F9207654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A408B-1358-42C4-B1D7-9EEBE8992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8749-70C6-48E7-AB63-DFF662370668}" type="datetimeFigureOut">
              <a:rPr lang="en-US" smtClean="0"/>
              <a:t>10/1/2017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3ACB9-6B6A-478A-82F6-4D654191D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22FBC-1F3E-471C-A41B-E5C77B20D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B40D-C4C3-41ED-87C2-59CC0807AB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852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B473F-7103-43B8-9394-4B9A10F8F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530C6-58C8-4337-B63A-DB01BD13D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D649F-61B9-4959-835A-798C6337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8749-70C6-48E7-AB63-DFF662370668}" type="datetimeFigureOut">
              <a:rPr lang="en-US" smtClean="0"/>
              <a:t>10/1/2017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AB580-DF0D-4AE5-9BA5-96AB91C84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911C1-CB18-4C95-8509-8339EA433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B40D-C4C3-41ED-87C2-59CC0807AB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77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DF312-3A91-4850-B1A4-D9296A712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0288A-D4C1-4596-9C65-C7C0B8F846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24584-7624-4B73-BE00-98068AB2F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1E03B-C6F0-46EF-8A51-EF6B6265B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8749-70C6-48E7-AB63-DFF662370668}" type="datetimeFigureOut">
              <a:rPr lang="en-US" smtClean="0"/>
              <a:t>10/1/2017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86A0D-1946-494B-9AAE-C0551DA3F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FF6373-001B-4D70-98C7-019027375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B40D-C4C3-41ED-87C2-59CC0807AB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045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CBC15-E30E-4EA8-8C3C-6B50C0A8A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1CC02-2E49-4127-AF61-20798E9E7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9865B-72C2-4018-9F74-4496042C1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02A4C6-A5E4-41A8-AF93-EA69B80F3B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FCA04E-AA5C-4D9F-A466-B94F8AC23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CD025B-F91B-4F0F-B0EA-298DDD9BE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8749-70C6-48E7-AB63-DFF662370668}" type="datetimeFigureOut">
              <a:rPr lang="en-US" smtClean="0"/>
              <a:t>10/1/2017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193C93-8520-443A-93E0-5B40E2F62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ADBF84-DB50-4D5D-AFC5-F2BB85BA5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B40D-C4C3-41ED-87C2-59CC0807AB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08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0EAE0-B133-499E-8C20-1BB949FC3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700C9-848D-4D5D-A5D1-4FC0948D5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8749-70C6-48E7-AB63-DFF662370668}" type="datetimeFigureOut">
              <a:rPr lang="en-US" smtClean="0"/>
              <a:t>10/1/2017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8CEB76-5CB5-4A40-89CE-29D469A59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268DE-54D6-4103-A437-D59608038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B40D-C4C3-41ED-87C2-59CC0807AB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142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C9496F-D9A4-49E1-B1C0-A3418BC7D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8749-70C6-48E7-AB63-DFF662370668}" type="datetimeFigureOut">
              <a:rPr lang="en-US" smtClean="0"/>
              <a:t>10/1/2017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F42E5D-5CBC-42FB-AFE4-0B2AE7E39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F8230-1A0A-49DC-BDE7-D9ADF038D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B40D-C4C3-41ED-87C2-59CC0807AB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650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57F9E-4F02-4231-82C5-F83B7146A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75D80-B652-4971-B44E-F99FB1276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58CE71-6D45-40D2-BD2E-451610E94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35A3E-CDE4-4A09-BB60-05FB7879E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8749-70C6-48E7-AB63-DFF662370668}" type="datetimeFigureOut">
              <a:rPr lang="en-US" smtClean="0"/>
              <a:t>10/1/2017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20489-AEE9-4027-87F4-17AA81A73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35A71-0AC4-49B7-A5DA-6595EC4D1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B40D-C4C3-41ED-87C2-59CC0807AB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5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DC139-FECB-41E8-A16B-A11CD758D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1D680A-6099-4A9E-84B8-12B84A424E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D076F-0183-4023-A0F5-6E67DBA62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8192B-BE90-414D-B96E-09DC987AC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8749-70C6-48E7-AB63-DFF662370668}" type="datetimeFigureOut">
              <a:rPr lang="en-US" smtClean="0"/>
              <a:t>10/1/2017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143F0-2722-454A-A549-EDB8E2B25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16BF2-07BD-49D0-A897-0ADADE014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B40D-C4C3-41ED-87C2-59CC0807AB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75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B28793-F34D-472A-9E29-B634C3010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D1C98-E260-4B0E-BA3C-84B555914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758A6-3238-4027-B633-2C053E445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D8749-70C6-48E7-AB63-DFF662370668}" type="datetimeFigureOut">
              <a:rPr lang="en-US" smtClean="0"/>
              <a:t>10/1/2017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DC152-F170-4941-AC86-49E46F3964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E3366-812D-4D08-AAF9-60EA263BD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CB40D-C4C3-41ED-87C2-59CC0807AB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8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233668-2520-4DD0-B247-A993BB46B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8937"/>
          </a:xfrm>
        </p:spPr>
        <p:txBody>
          <a:bodyPr>
            <a:noAutofit/>
          </a:bodyPr>
          <a:lstStyle/>
          <a:p>
            <a:r>
              <a:rPr lang="en-US" sz="3200" dirty="0"/>
              <a:t>Nucleo Sensor Data S/W Structure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978F47-8E4F-4C1E-B446-55566742DD0E}"/>
              </a:ext>
            </a:extLst>
          </p:cNvPr>
          <p:cNvSpPr/>
          <p:nvPr/>
        </p:nvSpPr>
        <p:spPr>
          <a:xfrm>
            <a:off x="293072" y="1078523"/>
            <a:ext cx="1858114" cy="5339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Main Thread</a:t>
            </a:r>
          </a:p>
          <a:p>
            <a:pPr algn="ctr"/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994E06-38FD-4CD7-A983-4C4D58030531}"/>
              </a:ext>
            </a:extLst>
          </p:cNvPr>
          <p:cNvSpPr/>
          <p:nvPr/>
        </p:nvSpPr>
        <p:spPr>
          <a:xfrm>
            <a:off x="498225" y="1623646"/>
            <a:ext cx="1539847" cy="6711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Initialization</a:t>
            </a:r>
          </a:p>
        </p:txBody>
      </p:sp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A95C6595-DC90-47F4-9A3E-21BB16CEAB1D}"/>
              </a:ext>
            </a:extLst>
          </p:cNvPr>
          <p:cNvSpPr/>
          <p:nvPr/>
        </p:nvSpPr>
        <p:spPr>
          <a:xfrm rot="10800000">
            <a:off x="398551" y="5303565"/>
            <a:ext cx="1661537" cy="991370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Arrow: Curved Down 8">
            <a:extLst>
              <a:ext uri="{FF2B5EF4-FFF2-40B4-BE49-F238E27FC236}">
                <a16:creationId xmlns:a16="http://schemas.microsoft.com/office/drawing/2014/main" id="{9E293108-AF7A-4DFE-B1A8-4576491481C5}"/>
              </a:ext>
            </a:extLst>
          </p:cNvPr>
          <p:cNvSpPr/>
          <p:nvPr/>
        </p:nvSpPr>
        <p:spPr>
          <a:xfrm>
            <a:off x="498225" y="2596661"/>
            <a:ext cx="1661537" cy="991370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E9CD2F-89AC-402E-BB6B-1501B1895A54}"/>
              </a:ext>
            </a:extLst>
          </p:cNvPr>
          <p:cNvSpPr/>
          <p:nvPr/>
        </p:nvSpPr>
        <p:spPr>
          <a:xfrm>
            <a:off x="451167" y="3753693"/>
            <a:ext cx="1539847" cy="15270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Internal Sensor Data Acquisition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9A3D12-6EAC-457B-B9CC-F7D3DBCFBEC3}"/>
              </a:ext>
            </a:extLst>
          </p:cNvPr>
          <p:cNvSpPr/>
          <p:nvPr/>
        </p:nvSpPr>
        <p:spPr>
          <a:xfrm>
            <a:off x="2344363" y="1084386"/>
            <a:ext cx="1562960" cy="4882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954E8B-6E75-4200-9538-0C9A3FA65E25}"/>
              </a:ext>
            </a:extLst>
          </p:cNvPr>
          <p:cNvSpPr/>
          <p:nvPr/>
        </p:nvSpPr>
        <p:spPr>
          <a:xfrm>
            <a:off x="2496763" y="1236786"/>
            <a:ext cx="1562960" cy="4882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57ECE9-D831-464B-9A34-59F6D25FC573}"/>
              </a:ext>
            </a:extLst>
          </p:cNvPr>
          <p:cNvSpPr/>
          <p:nvPr/>
        </p:nvSpPr>
        <p:spPr>
          <a:xfrm>
            <a:off x="2649163" y="1389186"/>
            <a:ext cx="1562960" cy="4882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1E4B9C-F7D0-477E-83B9-D6FEFC28B312}"/>
              </a:ext>
            </a:extLst>
          </p:cNvPr>
          <p:cNvSpPr/>
          <p:nvPr/>
        </p:nvSpPr>
        <p:spPr>
          <a:xfrm>
            <a:off x="2801562" y="1541586"/>
            <a:ext cx="1694301" cy="4882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Sensor Bus Protcol #X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276A04-6E92-404D-ABF1-9271AC4A3DC4}"/>
              </a:ext>
            </a:extLst>
          </p:cNvPr>
          <p:cNvSpPr/>
          <p:nvPr/>
        </p:nvSpPr>
        <p:spPr>
          <a:xfrm>
            <a:off x="2990069" y="2244624"/>
            <a:ext cx="1440375" cy="6191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Initialization</a:t>
            </a:r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CC37BF9B-EDFA-47C3-BE37-DB03843697FD}"/>
              </a:ext>
            </a:extLst>
          </p:cNvPr>
          <p:cNvSpPr/>
          <p:nvPr/>
        </p:nvSpPr>
        <p:spPr>
          <a:xfrm rot="10800000">
            <a:off x="2883804" y="5418804"/>
            <a:ext cx="1554204" cy="914597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Arrow: Curved Down 16">
            <a:extLst>
              <a:ext uri="{FF2B5EF4-FFF2-40B4-BE49-F238E27FC236}">
                <a16:creationId xmlns:a16="http://schemas.microsoft.com/office/drawing/2014/main" id="{D00A9BC5-0356-4ECD-B77F-E5F37EFA026C}"/>
              </a:ext>
            </a:extLst>
          </p:cNvPr>
          <p:cNvSpPr/>
          <p:nvPr/>
        </p:nvSpPr>
        <p:spPr>
          <a:xfrm>
            <a:off x="2894983" y="2971613"/>
            <a:ext cx="1554204" cy="914597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BB9153-2594-4827-BD81-D2ABB2C7E645}"/>
              </a:ext>
            </a:extLst>
          </p:cNvPr>
          <p:cNvSpPr/>
          <p:nvPr/>
        </p:nvSpPr>
        <p:spPr>
          <a:xfrm>
            <a:off x="2955082" y="3979799"/>
            <a:ext cx="1440375" cy="14088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External Sensor Data Acquisition</a:t>
            </a:r>
          </a:p>
          <a:p>
            <a:pPr algn="ctr"/>
            <a:endParaRPr lang="en-US" sz="1100" dirty="0"/>
          </a:p>
          <a:p>
            <a:pPr algn="ctr"/>
            <a:r>
              <a:rPr lang="en-US" sz="1100" dirty="0"/>
              <a:t>(Timer -&gt; collect data)</a:t>
            </a:r>
          </a:p>
          <a:p>
            <a:pPr algn="ctr"/>
            <a:r>
              <a:rPr lang="en-US" sz="1100" dirty="0"/>
              <a:t>Sleep Till Timer Event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92A50E-B01D-453C-A73F-964D13811364}"/>
              </a:ext>
            </a:extLst>
          </p:cNvPr>
          <p:cNvSpPr/>
          <p:nvPr/>
        </p:nvSpPr>
        <p:spPr>
          <a:xfrm>
            <a:off x="4825882" y="1758461"/>
            <a:ext cx="1291786" cy="28556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Nucleo Data State Class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67685A-52AF-4527-88FA-F9E66D7BB8CF}"/>
              </a:ext>
            </a:extLst>
          </p:cNvPr>
          <p:cNvSpPr/>
          <p:nvPr/>
        </p:nvSpPr>
        <p:spPr>
          <a:xfrm>
            <a:off x="4960697" y="2391507"/>
            <a:ext cx="1057768" cy="11453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100" dirty="0"/>
          </a:p>
          <a:p>
            <a:pPr algn="ctr"/>
            <a:r>
              <a:rPr lang="en-US" sz="1100" dirty="0"/>
              <a:t>Sensor Data</a:t>
            </a:r>
          </a:p>
          <a:p>
            <a:pPr algn="ctr"/>
            <a:endParaRPr lang="en-US" sz="1100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63F71D0B-96D2-4F13-8631-CEB9DAB5B503}"/>
              </a:ext>
            </a:extLst>
          </p:cNvPr>
          <p:cNvCxnSpPr>
            <a:cxnSpLocks/>
            <a:stCxn id="10" idx="2"/>
            <a:endCxn id="20" idx="1"/>
          </p:cNvCxnSpPr>
          <p:nvPr/>
        </p:nvCxnSpPr>
        <p:spPr>
          <a:xfrm rot="5400000" flipH="1" flipV="1">
            <a:off x="1932589" y="2252664"/>
            <a:ext cx="2316610" cy="3739606"/>
          </a:xfrm>
          <a:prstGeom prst="bentConnector4">
            <a:avLst>
              <a:gd name="adj1" fmla="val -58954"/>
              <a:gd name="adj2" fmla="val 9258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F370598C-5DE6-42EE-B790-0A1B87770BB7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4395457" y="2964162"/>
            <a:ext cx="565240" cy="17200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7BEE2DB-7875-4B72-BF78-02FA0D3FCB4B}"/>
              </a:ext>
            </a:extLst>
          </p:cNvPr>
          <p:cNvSpPr/>
          <p:nvPr/>
        </p:nvSpPr>
        <p:spPr>
          <a:xfrm>
            <a:off x="4960697" y="2379784"/>
            <a:ext cx="1053087" cy="5843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Lock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B5CBD07-550A-4DBB-B125-2CB74B242BC4}"/>
              </a:ext>
            </a:extLst>
          </p:cNvPr>
          <p:cNvCxnSpPr>
            <a:cxnSpLocks/>
          </p:cNvCxnSpPr>
          <p:nvPr/>
        </p:nvCxnSpPr>
        <p:spPr>
          <a:xfrm>
            <a:off x="5511682" y="2842546"/>
            <a:ext cx="0" cy="2432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6EE73F43-5906-4D03-A79C-4E71968C7605}"/>
              </a:ext>
            </a:extLst>
          </p:cNvPr>
          <p:cNvSpPr/>
          <p:nvPr/>
        </p:nvSpPr>
        <p:spPr>
          <a:xfrm>
            <a:off x="6447687" y="1084385"/>
            <a:ext cx="1858114" cy="5249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CAN Message Creator Thread</a:t>
            </a:r>
          </a:p>
          <a:p>
            <a:pPr algn="ctr"/>
            <a:endParaRPr lang="en-US" sz="14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38C51C6-C9BB-4E26-83E8-48FDE6BD815B}"/>
              </a:ext>
            </a:extLst>
          </p:cNvPr>
          <p:cNvSpPr/>
          <p:nvPr/>
        </p:nvSpPr>
        <p:spPr>
          <a:xfrm>
            <a:off x="6682147" y="1670539"/>
            <a:ext cx="1483683" cy="6711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Initialization</a:t>
            </a:r>
          </a:p>
        </p:txBody>
      </p:sp>
      <p:sp>
        <p:nvSpPr>
          <p:cNvPr id="49" name="Arrow: Curved Down 48">
            <a:extLst>
              <a:ext uri="{FF2B5EF4-FFF2-40B4-BE49-F238E27FC236}">
                <a16:creationId xmlns:a16="http://schemas.microsoft.com/office/drawing/2014/main" id="{43B5726D-944B-4154-85BD-1E5905215108}"/>
              </a:ext>
            </a:extLst>
          </p:cNvPr>
          <p:cNvSpPr/>
          <p:nvPr/>
        </p:nvSpPr>
        <p:spPr>
          <a:xfrm rot="10800000">
            <a:off x="6545975" y="5229437"/>
            <a:ext cx="1661537" cy="991370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Arrow: Curved Down 49">
            <a:extLst>
              <a:ext uri="{FF2B5EF4-FFF2-40B4-BE49-F238E27FC236}">
                <a16:creationId xmlns:a16="http://schemas.microsoft.com/office/drawing/2014/main" id="{80EECE9B-EE6B-42FE-BB48-82F1C55B68CA}"/>
              </a:ext>
            </a:extLst>
          </p:cNvPr>
          <p:cNvSpPr/>
          <p:nvPr/>
        </p:nvSpPr>
        <p:spPr>
          <a:xfrm>
            <a:off x="6682148" y="2455867"/>
            <a:ext cx="1550168" cy="897704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188B7BA-C3EB-4F02-BF34-2FBDCA2D1D64}"/>
              </a:ext>
            </a:extLst>
          </p:cNvPr>
          <p:cNvSpPr/>
          <p:nvPr/>
        </p:nvSpPr>
        <p:spPr>
          <a:xfrm>
            <a:off x="6664744" y="3540369"/>
            <a:ext cx="1511475" cy="15270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Timer -&gt; create an array of CAN Messages to reflect the current Sensor States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Sleep Till Timer Event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1B16DE5F-9F31-4FE6-8ACE-D1C2768D4EF4}"/>
              </a:ext>
            </a:extLst>
          </p:cNvPr>
          <p:cNvCxnSpPr>
            <a:cxnSpLocks/>
            <a:stCxn id="20" idx="3"/>
            <a:endCxn id="51" idx="1"/>
          </p:cNvCxnSpPr>
          <p:nvPr/>
        </p:nvCxnSpPr>
        <p:spPr>
          <a:xfrm>
            <a:off x="6018465" y="2964162"/>
            <a:ext cx="646279" cy="133974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5AAB5E0D-6E83-46C7-85E4-838DF4C69C79}"/>
              </a:ext>
            </a:extLst>
          </p:cNvPr>
          <p:cNvSpPr/>
          <p:nvPr/>
        </p:nvSpPr>
        <p:spPr>
          <a:xfrm>
            <a:off x="8658032" y="1758461"/>
            <a:ext cx="1291786" cy="28556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CAN Message Queue Class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DAFBC35-7AB2-45A1-962D-367BC0EDFE21}"/>
              </a:ext>
            </a:extLst>
          </p:cNvPr>
          <p:cNvSpPr/>
          <p:nvPr/>
        </p:nvSpPr>
        <p:spPr>
          <a:xfrm>
            <a:off x="8792847" y="2379784"/>
            <a:ext cx="1053087" cy="5843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Lock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610A1FC-86C6-4734-BFED-9B4EF2AF5B9B}"/>
              </a:ext>
            </a:extLst>
          </p:cNvPr>
          <p:cNvCxnSpPr>
            <a:cxnSpLocks/>
          </p:cNvCxnSpPr>
          <p:nvPr/>
        </p:nvCxnSpPr>
        <p:spPr>
          <a:xfrm>
            <a:off x="9343832" y="2842546"/>
            <a:ext cx="0" cy="2432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Cylinder 82">
            <a:extLst>
              <a:ext uri="{FF2B5EF4-FFF2-40B4-BE49-F238E27FC236}">
                <a16:creationId xmlns:a16="http://schemas.microsoft.com/office/drawing/2014/main" id="{2050212C-232C-4213-A0AF-8063BC80893E}"/>
              </a:ext>
            </a:extLst>
          </p:cNvPr>
          <p:cNvSpPr/>
          <p:nvPr/>
        </p:nvSpPr>
        <p:spPr>
          <a:xfrm>
            <a:off x="8910078" y="3127970"/>
            <a:ext cx="867507" cy="13071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CAN Message Fifo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99067A3-90CF-466F-A9A3-34D8C308D5E6}"/>
              </a:ext>
            </a:extLst>
          </p:cNvPr>
          <p:cNvSpPr/>
          <p:nvPr/>
        </p:nvSpPr>
        <p:spPr>
          <a:xfrm>
            <a:off x="10217114" y="1078524"/>
            <a:ext cx="1858114" cy="4259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CANager Thread</a:t>
            </a:r>
          </a:p>
          <a:p>
            <a:pPr algn="ctr"/>
            <a:endParaRPr lang="en-US" sz="1400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25FD51F-2A68-4DC6-8EB1-1B95FE61633C}"/>
              </a:ext>
            </a:extLst>
          </p:cNvPr>
          <p:cNvSpPr/>
          <p:nvPr/>
        </p:nvSpPr>
        <p:spPr>
          <a:xfrm>
            <a:off x="10451574" y="1664677"/>
            <a:ext cx="1483683" cy="6711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Initialization</a:t>
            </a:r>
          </a:p>
        </p:txBody>
      </p:sp>
      <p:sp>
        <p:nvSpPr>
          <p:cNvPr id="86" name="Arrow: Curved Down 85">
            <a:extLst>
              <a:ext uri="{FF2B5EF4-FFF2-40B4-BE49-F238E27FC236}">
                <a16:creationId xmlns:a16="http://schemas.microsoft.com/office/drawing/2014/main" id="{BDF7B51B-4667-494C-B5AF-E5C56E60FE3E}"/>
              </a:ext>
            </a:extLst>
          </p:cNvPr>
          <p:cNvSpPr/>
          <p:nvPr/>
        </p:nvSpPr>
        <p:spPr>
          <a:xfrm rot="10800000">
            <a:off x="10320998" y="4691936"/>
            <a:ext cx="1661537" cy="467979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Arrow: Curved Down 86">
            <a:extLst>
              <a:ext uri="{FF2B5EF4-FFF2-40B4-BE49-F238E27FC236}">
                <a16:creationId xmlns:a16="http://schemas.microsoft.com/office/drawing/2014/main" id="{7F31301F-B9F2-4B6C-9E98-F8BD81EB3FF3}"/>
              </a:ext>
            </a:extLst>
          </p:cNvPr>
          <p:cNvSpPr/>
          <p:nvPr/>
        </p:nvSpPr>
        <p:spPr>
          <a:xfrm>
            <a:off x="10451575" y="2450005"/>
            <a:ext cx="1550168" cy="472001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7496D9E-B21C-45BA-A878-58127554F23E}"/>
              </a:ext>
            </a:extLst>
          </p:cNvPr>
          <p:cNvSpPr/>
          <p:nvPr/>
        </p:nvSpPr>
        <p:spPr>
          <a:xfrm>
            <a:off x="10437677" y="3016174"/>
            <a:ext cx="1511475" cy="15270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Timer -&gt; send CAN the next CAN message once the CAN bus is available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Sleep Till Timer Event</a:t>
            </a:r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74F4F1D9-F6BD-4BCB-A368-4EB1DDD57431}"/>
              </a:ext>
            </a:extLst>
          </p:cNvPr>
          <p:cNvCxnSpPr>
            <a:endCxn id="83" idx="0"/>
          </p:cNvCxnSpPr>
          <p:nvPr/>
        </p:nvCxnSpPr>
        <p:spPr>
          <a:xfrm flipV="1">
            <a:off x="8207512" y="3344847"/>
            <a:ext cx="1136320" cy="959062"/>
          </a:xfrm>
          <a:prstGeom prst="bentConnector4">
            <a:avLst>
              <a:gd name="adj1" fmla="val 30914"/>
              <a:gd name="adj2" fmla="val 15133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99B7CF50-265B-4735-824C-8B7B96A4B690}"/>
              </a:ext>
            </a:extLst>
          </p:cNvPr>
          <p:cNvCxnSpPr>
            <a:stCxn id="83" idx="3"/>
            <a:endCxn id="88" idx="1"/>
          </p:cNvCxnSpPr>
          <p:nvPr/>
        </p:nvCxnSpPr>
        <p:spPr>
          <a:xfrm rot="5400000" flipH="1" flipV="1">
            <a:off x="9563064" y="3560481"/>
            <a:ext cx="655379" cy="1093845"/>
          </a:xfrm>
          <a:prstGeom prst="bentConnector4">
            <a:avLst>
              <a:gd name="adj1" fmla="val -34881"/>
              <a:gd name="adj2" fmla="val 6982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088002B-A8FC-457B-BC71-841F44B6A752}"/>
              </a:ext>
            </a:extLst>
          </p:cNvPr>
          <p:cNvCxnSpPr>
            <a:stCxn id="88" idx="2"/>
          </p:cNvCxnSpPr>
          <p:nvPr/>
        </p:nvCxnSpPr>
        <p:spPr>
          <a:xfrm>
            <a:off x="11193415" y="4543253"/>
            <a:ext cx="7985" cy="13651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A0B43C5-2794-429F-B0D7-8756385A445A}"/>
              </a:ext>
            </a:extLst>
          </p:cNvPr>
          <p:cNvSpPr txBox="1"/>
          <p:nvPr/>
        </p:nvSpPr>
        <p:spPr>
          <a:xfrm>
            <a:off x="10477868" y="5865367"/>
            <a:ext cx="14975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Sensor Data Output on CAN BUS</a:t>
            </a:r>
          </a:p>
        </p:txBody>
      </p:sp>
    </p:spTree>
    <p:extLst>
      <p:ext uri="{BB962C8B-B14F-4D97-AF65-F5344CB8AC3E}">
        <p14:creationId xmlns:p14="http://schemas.microsoft.com/office/powerpoint/2010/main" val="1072638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101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Nucleo Sensor Data S/W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Nucleo S/W Structure</dc:title>
  <dc:creator>John Roland</dc:creator>
  <cp:lastModifiedBy>John Roland</cp:lastModifiedBy>
  <cp:revision>5</cp:revision>
  <dcterms:created xsi:type="dcterms:W3CDTF">2017-10-01T17:56:27Z</dcterms:created>
  <dcterms:modified xsi:type="dcterms:W3CDTF">2017-10-01T18:31:51Z</dcterms:modified>
</cp:coreProperties>
</file>