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91" r:id="rId2"/>
    <p:sldId id="292" r:id="rId3"/>
    <p:sldId id="290" r:id="rId4"/>
    <p:sldId id="299" r:id="rId5"/>
    <p:sldId id="294" r:id="rId6"/>
    <p:sldId id="300" r:id="rId7"/>
    <p:sldId id="301" r:id="rId8"/>
    <p:sldId id="303" r:id="rId9"/>
    <p:sldId id="305" r:id="rId10"/>
    <p:sldId id="309" r:id="rId11"/>
    <p:sldId id="311" r:id="rId12"/>
    <p:sldId id="307" r:id="rId13"/>
    <p:sldId id="312" r:id="rId14"/>
    <p:sldId id="295" r:id="rId15"/>
    <p:sldId id="318" r:id="rId16"/>
    <p:sldId id="321" r:id="rId17"/>
    <p:sldId id="322" r:id="rId18"/>
    <p:sldId id="296" r:id="rId19"/>
    <p:sldId id="317" r:id="rId20"/>
    <p:sldId id="319" r:id="rId21"/>
    <p:sldId id="320" r:id="rId22"/>
    <p:sldId id="297" r:id="rId23"/>
    <p:sldId id="293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Dotum" panose="020B0600000101010101" pitchFamily="34" charset="-127"/>
      <p:regular r:id="rId30"/>
    </p:embeddedFont>
    <p:embeddedFont>
      <p:font typeface="Oswald" panose="020B0604020202020204" charset="0"/>
      <p:regular r:id="rId31"/>
      <p:bold r:id="rId32"/>
    </p:embeddedFont>
    <p:embeddedFont>
      <p:font typeface="Source Sans Pro" panose="020B0503030403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87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09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92770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 rot="10800000">
            <a:off x="-43831" y="-7957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 rot="10800000">
            <a:off x="-33389" y="-1975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32B6026-A794-45B4-9AB9-8BBEDA49CEA4}"/>
              </a:ext>
            </a:extLst>
          </p:cNvPr>
          <p:cNvGrpSpPr/>
          <p:nvPr userDrawn="1"/>
        </p:nvGrpSpPr>
        <p:grpSpPr>
          <a:xfrm>
            <a:off x="-36538" y="0"/>
            <a:ext cx="9229575" cy="849235"/>
            <a:chOff x="-36538" y="0"/>
            <a:chExt cx="9229575" cy="849235"/>
          </a:xfrm>
        </p:grpSpPr>
        <p:sp>
          <p:nvSpPr>
            <p:cNvPr id="45" name="Google Shape;122;p4">
              <a:extLst>
                <a:ext uri="{FF2B5EF4-FFF2-40B4-BE49-F238E27FC236}">
                  <a16:creationId xmlns:a16="http://schemas.microsoft.com/office/drawing/2014/main" id="{72E5BA70-099D-407D-B6E2-1C2CB1919DC6}"/>
                </a:ext>
              </a:extLst>
            </p:cNvPr>
            <p:cNvSpPr/>
            <p:nvPr/>
          </p:nvSpPr>
          <p:spPr>
            <a:xfrm rot="18947786">
              <a:off x="2196143" y="488192"/>
              <a:ext cx="122612" cy="122612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3;p4">
              <a:extLst>
                <a:ext uri="{FF2B5EF4-FFF2-40B4-BE49-F238E27FC236}">
                  <a16:creationId xmlns:a16="http://schemas.microsoft.com/office/drawing/2014/main" id="{E41A7F60-7A00-4850-BEE6-9A8D8DAACA9A}"/>
                </a:ext>
              </a:extLst>
            </p:cNvPr>
            <p:cNvSpPr/>
            <p:nvPr/>
          </p:nvSpPr>
          <p:spPr>
            <a:xfrm rot="18669737">
              <a:off x="4514973" y="504065"/>
              <a:ext cx="122612" cy="122612"/>
            </a:xfrm>
            <a:prstGeom prst="teardrop">
              <a:avLst>
                <a:gd name="adj" fmla="val 10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4;p4">
              <a:extLst>
                <a:ext uri="{FF2B5EF4-FFF2-40B4-BE49-F238E27FC236}">
                  <a16:creationId xmlns:a16="http://schemas.microsoft.com/office/drawing/2014/main" id="{3E37F000-7B20-4D0A-B240-3308262504D5}"/>
                </a:ext>
              </a:extLst>
            </p:cNvPr>
            <p:cNvSpPr/>
            <p:nvPr/>
          </p:nvSpPr>
          <p:spPr>
            <a:xfrm rot="18769361">
              <a:off x="6802943" y="726623"/>
              <a:ext cx="122612" cy="122612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" name="Google Shape;125;p4">
              <a:extLst>
                <a:ext uri="{FF2B5EF4-FFF2-40B4-BE49-F238E27FC236}">
                  <a16:creationId xmlns:a16="http://schemas.microsoft.com/office/drawing/2014/main" id="{AED2DFC9-6F0D-4275-934B-86EC590FF58F}"/>
                </a:ext>
              </a:extLst>
            </p:cNvPr>
            <p:cNvGrpSpPr/>
            <p:nvPr/>
          </p:nvGrpSpPr>
          <p:grpSpPr>
            <a:xfrm>
              <a:off x="-9587" y="11912"/>
              <a:ext cx="9167825" cy="595300"/>
              <a:chOff x="-9525" y="4462475"/>
              <a:chExt cx="9167825" cy="595300"/>
            </a:xfrm>
          </p:grpSpPr>
          <p:sp>
            <p:nvSpPr>
              <p:cNvPr id="79" name="Google Shape;126;p4">
                <a:extLst>
                  <a:ext uri="{FF2B5EF4-FFF2-40B4-BE49-F238E27FC236}">
                    <a16:creationId xmlns:a16="http://schemas.microsoft.com/office/drawing/2014/main" id="{BD03894F-6A08-4918-A143-7D32FBCD0C15}"/>
                  </a:ext>
                </a:extLst>
              </p:cNvPr>
              <p:cNvSpPr/>
              <p:nvPr/>
            </p:nvSpPr>
            <p:spPr>
              <a:xfrm>
                <a:off x="-9525" y="4581525"/>
                <a:ext cx="420530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168212" h="19050" extrusionOk="0">
                    <a:moveTo>
                      <a:pt x="0" y="1715"/>
                    </a:moveTo>
                    <a:lnTo>
                      <a:pt x="15812" y="16574"/>
                    </a:lnTo>
                    <a:lnTo>
                      <a:pt x="31052" y="16574"/>
                    </a:lnTo>
                    <a:lnTo>
                      <a:pt x="46292" y="14097"/>
                    </a:lnTo>
                    <a:lnTo>
                      <a:pt x="61532" y="19050"/>
                    </a:lnTo>
                    <a:lnTo>
                      <a:pt x="76581" y="11240"/>
                    </a:lnTo>
                    <a:lnTo>
                      <a:pt x="92012" y="11240"/>
                    </a:lnTo>
                    <a:lnTo>
                      <a:pt x="106871" y="0"/>
                    </a:lnTo>
                    <a:lnTo>
                      <a:pt x="122111" y="2667"/>
                    </a:lnTo>
                    <a:lnTo>
                      <a:pt x="137541" y="2667"/>
                    </a:lnTo>
                    <a:lnTo>
                      <a:pt x="152972" y="16002"/>
                    </a:lnTo>
                    <a:lnTo>
                      <a:pt x="168212" y="1600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0" name="Google Shape;127;p4">
                <a:extLst>
                  <a:ext uri="{FF2B5EF4-FFF2-40B4-BE49-F238E27FC236}">
                    <a16:creationId xmlns:a16="http://schemas.microsoft.com/office/drawing/2014/main" id="{2CA9EC21-4C9C-4486-9742-D81595A02371}"/>
                  </a:ext>
                </a:extLst>
              </p:cNvPr>
              <p:cNvSpPr/>
              <p:nvPr/>
            </p:nvSpPr>
            <p:spPr>
              <a:xfrm>
                <a:off x="4195775" y="4462475"/>
                <a:ext cx="3424225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w="136969" h="23622" extrusionOk="0">
                    <a:moveTo>
                      <a:pt x="0" y="20955"/>
                    </a:moveTo>
                    <a:lnTo>
                      <a:pt x="15049" y="9144"/>
                    </a:lnTo>
                    <a:lnTo>
                      <a:pt x="30480" y="4381"/>
                    </a:lnTo>
                    <a:lnTo>
                      <a:pt x="45720" y="13716"/>
                    </a:lnTo>
                    <a:lnTo>
                      <a:pt x="60769" y="13716"/>
                    </a:lnTo>
                    <a:lnTo>
                      <a:pt x="76009" y="16573"/>
                    </a:lnTo>
                    <a:lnTo>
                      <a:pt x="91249" y="11811"/>
                    </a:lnTo>
                    <a:lnTo>
                      <a:pt x="106680" y="23622"/>
                    </a:lnTo>
                    <a:lnTo>
                      <a:pt x="122110" y="23622"/>
                    </a:lnTo>
                    <a:lnTo>
                      <a:pt x="136969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1" name="Google Shape;128;p4">
                <a:extLst>
                  <a:ext uri="{FF2B5EF4-FFF2-40B4-BE49-F238E27FC236}">
                    <a16:creationId xmlns:a16="http://schemas.microsoft.com/office/drawing/2014/main" id="{BD7F5ED6-5444-4973-8D28-71DAE049A6CE}"/>
                  </a:ext>
                </a:extLst>
              </p:cNvPr>
              <p:cNvSpPr/>
              <p:nvPr/>
            </p:nvSpPr>
            <p:spPr>
              <a:xfrm>
                <a:off x="7624775" y="4472000"/>
                <a:ext cx="1533525" cy="41432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6573" extrusionOk="0">
                    <a:moveTo>
                      <a:pt x="0" y="0"/>
                    </a:moveTo>
                    <a:lnTo>
                      <a:pt x="15049" y="4762"/>
                    </a:lnTo>
                    <a:lnTo>
                      <a:pt x="30670" y="4762"/>
                    </a:lnTo>
                    <a:lnTo>
                      <a:pt x="45910" y="4762"/>
                    </a:lnTo>
                    <a:lnTo>
                      <a:pt x="61341" y="1657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9" name="Google Shape;129;p4">
              <a:extLst>
                <a:ext uri="{FF2B5EF4-FFF2-40B4-BE49-F238E27FC236}">
                  <a16:creationId xmlns:a16="http://schemas.microsoft.com/office/drawing/2014/main" id="{E2B3FF49-D6E2-44F9-B01D-BBA8DF4E1A46}"/>
                </a:ext>
              </a:extLst>
            </p:cNvPr>
            <p:cNvGrpSpPr/>
            <p:nvPr/>
          </p:nvGrpSpPr>
          <p:grpSpPr>
            <a:xfrm>
              <a:off x="-36538" y="0"/>
              <a:ext cx="9229575" cy="642787"/>
              <a:chOff x="-42837" y="4443488"/>
              <a:chExt cx="9229575" cy="642787"/>
            </a:xfrm>
          </p:grpSpPr>
          <p:sp>
            <p:nvSpPr>
              <p:cNvPr id="54" name="Google Shape;130;p4">
                <a:extLst>
                  <a:ext uri="{FF2B5EF4-FFF2-40B4-BE49-F238E27FC236}">
                    <a16:creationId xmlns:a16="http://schemas.microsoft.com/office/drawing/2014/main" id="{5A4798AD-B1B9-46AA-A438-3EE1D2EE6B00}"/>
                  </a:ext>
                </a:extLst>
              </p:cNvPr>
              <p:cNvSpPr/>
              <p:nvPr/>
            </p:nvSpPr>
            <p:spPr>
              <a:xfrm>
                <a:off x="1114450" y="49006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31;p4">
                <a:extLst>
                  <a:ext uri="{FF2B5EF4-FFF2-40B4-BE49-F238E27FC236}">
                    <a16:creationId xmlns:a16="http://schemas.microsoft.com/office/drawing/2014/main" id="{6EB6CFA9-812D-4FC0-8ECA-954F82DE2583}"/>
                  </a:ext>
                </a:extLst>
              </p:cNvPr>
              <p:cNvSpPr/>
              <p:nvPr/>
            </p:nvSpPr>
            <p:spPr>
              <a:xfrm>
                <a:off x="1495450" y="5029275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32;p4">
                <a:extLst>
                  <a:ext uri="{FF2B5EF4-FFF2-40B4-BE49-F238E27FC236}">
                    <a16:creationId xmlns:a16="http://schemas.microsoft.com/office/drawing/2014/main" id="{1BEA6DAF-1F32-4E69-B2B5-6F6E2F8A1076}"/>
                  </a:ext>
                </a:extLst>
              </p:cNvPr>
              <p:cNvSpPr/>
              <p:nvPr/>
            </p:nvSpPr>
            <p:spPr>
              <a:xfrm>
                <a:off x="733450" y="4972125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33;p4">
                <a:extLst>
                  <a:ext uri="{FF2B5EF4-FFF2-40B4-BE49-F238E27FC236}">
                    <a16:creationId xmlns:a16="http://schemas.microsoft.com/office/drawing/2014/main" id="{ADD99609-3683-4B2D-8A0C-8C06558E25B8}"/>
                  </a:ext>
                </a:extLst>
              </p:cNvPr>
              <p:cNvSpPr/>
              <p:nvPr/>
            </p:nvSpPr>
            <p:spPr>
              <a:xfrm>
                <a:off x="352450" y="49626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34;p4">
                <a:extLst>
                  <a:ext uri="{FF2B5EF4-FFF2-40B4-BE49-F238E27FC236}">
                    <a16:creationId xmlns:a16="http://schemas.microsoft.com/office/drawing/2014/main" id="{C62D48EF-718E-4C08-AB9A-A91713F5AC31}"/>
                  </a:ext>
                </a:extLst>
              </p:cNvPr>
              <p:cNvSpPr/>
              <p:nvPr/>
            </p:nvSpPr>
            <p:spPr>
              <a:xfrm>
                <a:off x="-42837" y="46054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35;p4">
                <a:extLst>
                  <a:ext uri="{FF2B5EF4-FFF2-40B4-BE49-F238E27FC236}">
                    <a16:creationId xmlns:a16="http://schemas.microsoft.com/office/drawing/2014/main" id="{0B3438D9-9E58-4004-B4A0-32C66D1B8847}"/>
                  </a:ext>
                </a:extLst>
              </p:cNvPr>
              <p:cNvSpPr/>
              <p:nvPr/>
            </p:nvSpPr>
            <p:spPr>
              <a:xfrm>
                <a:off x="1876450" y="48340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6;p4">
                <a:extLst>
                  <a:ext uri="{FF2B5EF4-FFF2-40B4-BE49-F238E27FC236}">
                    <a16:creationId xmlns:a16="http://schemas.microsoft.com/office/drawing/2014/main" id="{F8EA3FE5-9CF4-4A76-A0AA-E1E2C5799FA7}"/>
                  </a:ext>
                </a:extLst>
              </p:cNvPr>
              <p:cNvSpPr/>
              <p:nvPr/>
            </p:nvSpPr>
            <p:spPr>
              <a:xfrm>
                <a:off x="2257450" y="482925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7;p4">
                <a:extLst>
                  <a:ext uri="{FF2B5EF4-FFF2-40B4-BE49-F238E27FC236}">
                    <a16:creationId xmlns:a16="http://schemas.microsoft.com/office/drawing/2014/main" id="{C06F9A4E-19B9-4D66-92AF-D041B93B6BF0}"/>
                  </a:ext>
                </a:extLst>
              </p:cNvPr>
              <p:cNvSpPr/>
              <p:nvPr/>
            </p:nvSpPr>
            <p:spPr>
              <a:xfrm>
                <a:off x="2638450" y="454826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8;p4">
                <a:extLst>
                  <a:ext uri="{FF2B5EF4-FFF2-40B4-BE49-F238E27FC236}">
                    <a16:creationId xmlns:a16="http://schemas.microsoft.com/office/drawing/2014/main" id="{6A009A99-8326-422E-B2B9-4BD15E68514E}"/>
                  </a:ext>
                </a:extLst>
              </p:cNvPr>
              <p:cNvSpPr/>
              <p:nvPr/>
            </p:nvSpPr>
            <p:spPr>
              <a:xfrm>
                <a:off x="3019450" y="461493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39;p4">
                <a:extLst>
                  <a:ext uri="{FF2B5EF4-FFF2-40B4-BE49-F238E27FC236}">
                    <a16:creationId xmlns:a16="http://schemas.microsoft.com/office/drawing/2014/main" id="{F01705CF-9A67-4333-BB2D-12DB5D776337}"/>
                  </a:ext>
                </a:extLst>
              </p:cNvPr>
              <p:cNvSpPr/>
              <p:nvPr/>
            </p:nvSpPr>
            <p:spPr>
              <a:xfrm>
                <a:off x="3400450" y="461493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40;p4">
                <a:extLst>
                  <a:ext uri="{FF2B5EF4-FFF2-40B4-BE49-F238E27FC236}">
                    <a16:creationId xmlns:a16="http://schemas.microsoft.com/office/drawing/2014/main" id="{457466E3-2B63-4880-98B6-2E20B6B1EA16}"/>
                  </a:ext>
                </a:extLst>
              </p:cNvPr>
              <p:cNvSpPr/>
              <p:nvPr/>
            </p:nvSpPr>
            <p:spPr>
              <a:xfrm>
                <a:off x="3781450" y="49483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41;p4">
                <a:extLst>
                  <a:ext uri="{FF2B5EF4-FFF2-40B4-BE49-F238E27FC236}">
                    <a16:creationId xmlns:a16="http://schemas.microsoft.com/office/drawing/2014/main" id="{1CB1C238-1FD5-4BF1-8441-59FE32A90177}"/>
                  </a:ext>
                </a:extLst>
              </p:cNvPr>
              <p:cNvSpPr/>
              <p:nvPr/>
            </p:nvSpPr>
            <p:spPr>
              <a:xfrm>
                <a:off x="4162450" y="49483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42;p4">
                <a:extLst>
                  <a:ext uri="{FF2B5EF4-FFF2-40B4-BE49-F238E27FC236}">
                    <a16:creationId xmlns:a16="http://schemas.microsoft.com/office/drawing/2014/main" id="{C062AC05-CEE5-4B5E-A96B-3F7152C9978C}"/>
                  </a:ext>
                </a:extLst>
              </p:cNvPr>
              <p:cNvSpPr/>
              <p:nvPr/>
            </p:nvSpPr>
            <p:spPr>
              <a:xfrm>
                <a:off x="4543450" y="4667325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43;p4">
                <a:extLst>
                  <a:ext uri="{FF2B5EF4-FFF2-40B4-BE49-F238E27FC236}">
                    <a16:creationId xmlns:a16="http://schemas.microsoft.com/office/drawing/2014/main" id="{48AF2D5D-C44D-4311-84E3-41B2AAE8EF05}"/>
                  </a:ext>
                </a:extLst>
              </p:cNvPr>
              <p:cNvSpPr/>
              <p:nvPr/>
            </p:nvSpPr>
            <p:spPr>
              <a:xfrm>
                <a:off x="4924450" y="45435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44;p4">
                <a:extLst>
                  <a:ext uri="{FF2B5EF4-FFF2-40B4-BE49-F238E27FC236}">
                    <a16:creationId xmlns:a16="http://schemas.microsoft.com/office/drawing/2014/main" id="{5E45E64E-3183-4028-8277-1F8B39DD9D33}"/>
                  </a:ext>
                </a:extLst>
              </p:cNvPr>
              <p:cNvSpPr/>
              <p:nvPr/>
            </p:nvSpPr>
            <p:spPr>
              <a:xfrm>
                <a:off x="5305450" y="47721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45;p4">
                <a:extLst>
                  <a:ext uri="{FF2B5EF4-FFF2-40B4-BE49-F238E27FC236}">
                    <a16:creationId xmlns:a16="http://schemas.microsoft.com/office/drawing/2014/main" id="{FF8D7C11-6BBF-47E3-91F7-03E78A5139DB}"/>
                  </a:ext>
                </a:extLst>
              </p:cNvPr>
              <p:cNvSpPr/>
              <p:nvPr/>
            </p:nvSpPr>
            <p:spPr>
              <a:xfrm>
                <a:off x="5686450" y="47721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46;p4">
                <a:extLst>
                  <a:ext uri="{FF2B5EF4-FFF2-40B4-BE49-F238E27FC236}">
                    <a16:creationId xmlns:a16="http://schemas.microsoft.com/office/drawing/2014/main" id="{DF8B09C9-3DD6-4890-A189-E5CB531487CB}"/>
                  </a:ext>
                </a:extLst>
              </p:cNvPr>
              <p:cNvSpPr/>
              <p:nvPr/>
            </p:nvSpPr>
            <p:spPr>
              <a:xfrm>
                <a:off x="6067450" y="48483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47;p4">
                <a:extLst>
                  <a:ext uri="{FF2B5EF4-FFF2-40B4-BE49-F238E27FC236}">
                    <a16:creationId xmlns:a16="http://schemas.microsoft.com/office/drawing/2014/main" id="{2C84866C-C338-4EED-9B31-F8E1B682B02F}"/>
                  </a:ext>
                </a:extLst>
              </p:cNvPr>
              <p:cNvSpPr/>
              <p:nvPr/>
            </p:nvSpPr>
            <p:spPr>
              <a:xfrm>
                <a:off x="6448450" y="472923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48;p4">
                <a:extLst>
                  <a:ext uri="{FF2B5EF4-FFF2-40B4-BE49-F238E27FC236}">
                    <a16:creationId xmlns:a16="http://schemas.microsoft.com/office/drawing/2014/main" id="{39252C46-9F9E-4140-A52D-93042A758CFA}"/>
                  </a:ext>
                </a:extLst>
              </p:cNvPr>
              <p:cNvSpPr/>
              <p:nvPr/>
            </p:nvSpPr>
            <p:spPr>
              <a:xfrm>
                <a:off x="6829450" y="50245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49;p4">
                <a:extLst>
                  <a:ext uri="{FF2B5EF4-FFF2-40B4-BE49-F238E27FC236}">
                    <a16:creationId xmlns:a16="http://schemas.microsoft.com/office/drawing/2014/main" id="{540DE373-230A-4202-9344-C5DB54608AC1}"/>
                  </a:ext>
                </a:extLst>
              </p:cNvPr>
              <p:cNvSpPr/>
              <p:nvPr/>
            </p:nvSpPr>
            <p:spPr>
              <a:xfrm>
                <a:off x="7210450" y="50245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50;p4">
                <a:extLst>
                  <a:ext uri="{FF2B5EF4-FFF2-40B4-BE49-F238E27FC236}">
                    <a16:creationId xmlns:a16="http://schemas.microsoft.com/office/drawing/2014/main" id="{1930380D-F55F-4237-976A-9DAA3BB5C26F}"/>
                  </a:ext>
                </a:extLst>
              </p:cNvPr>
              <p:cNvSpPr/>
              <p:nvPr/>
            </p:nvSpPr>
            <p:spPr>
              <a:xfrm>
                <a:off x="7591450" y="44434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51;p4">
                <a:extLst>
                  <a:ext uri="{FF2B5EF4-FFF2-40B4-BE49-F238E27FC236}">
                    <a16:creationId xmlns:a16="http://schemas.microsoft.com/office/drawing/2014/main" id="{0D25B9B3-0795-40D2-AC22-1512DA6666AC}"/>
                  </a:ext>
                </a:extLst>
              </p:cNvPr>
              <p:cNvSpPr/>
              <p:nvPr/>
            </p:nvSpPr>
            <p:spPr>
              <a:xfrm>
                <a:off x="7972450" y="45577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52;p4">
                <a:extLst>
                  <a:ext uri="{FF2B5EF4-FFF2-40B4-BE49-F238E27FC236}">
                    <a16:creationId xmlns:a16="http://schemas.microsoft.com/office/drawing/2014/main" id="{9607F1F2-420A-4537-B984-CB9C33E3DC1D}"/>
                  </a:ext>
                </a:extLst>
              </p:cNvPr>
              <p:cNvSpPr/>
              <p:nvPr/>
            </p:nvSpPr>
            <p:spPr>
              <a:xfrm>
                <a:off x="8353450" y="45577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53;p4">
                <a:extLst>
                  <a:ext uri="{FF2B5EF4-FFF2-40B4-BE49-F238E27FC236}">
                    <a16:creationId xmlns:a16="http://schemas.microsoft.com/office/drawing/2014/main" id="{010001F7-41C4-4D9A-B36E-090C138AB67D}"/>
                  </a:ext>
                </a:extLst>
              </p:cNvPr>
              <p:cNvSpPr/>
              <p:nvPr/>
            </p:nvSpPr>
            <p:spPr>
              <a:xfrm>
                <a:off x="8734450" y="45577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54;p4">
                <a:extLst>
                  <a:ext uri="{FF2B5EF4-FFF2-40B4-BE49-F238E27FC236}">
                    <a16:creationId xmlns:a16="http://schemas.microsoft.com/office/drawing/2014/main" id="{068E05EF-7946-406E-86FC-59254B3A6D82}"/>
                  </a:ext>
                </a:extLst>
              </p:cNvPr>
              <p:cNvSpPr/>
              <p:nvPr/>
            </p:nvSpPr>
            <p:spPr>
              <a:xfrm>
                <a:off x="9129738" y="486735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" name="Google Shape;155;p4">
              <a:extLst>
                <a:ext uri="{FF2B5EF4-FFF2-40B4-BE49-F238E27FC236}">
                  <a16:creationId xmlns:a16="http://schemas.microsoft.com/office/drawing/2014/main" id="{B539D9A7-6039-42E0-A91C-F4FE8AC24F87}"/>
                </a:ext>
              </a:extLst>
            </p:cNvPr>
            <p:cNvSpPr/>
            <p:nvPr/>
          </p:nvSpPr>
          <p:spPr>
            <a:xfrm>
              <a:off x="3757113" y="475885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6;p4">
              <a:extLst>
                <a:ext uri="{FF2B5EF4-FFF2-40B4-BE49-F238E27FC236}">
                  <a16:creationId xmlns:a16="http://schemas.microsoft.com/office/drawing/2014/main" id="{BD1C9BAF-C98D-4F3E-812C-B8050D7607AD}"/>
                </a:ext>
              </a:extLst>
            </p:cNvPr>
            <p:cNvSpPr/>
            <p:nvPr/>
          </p:nvSpPr>
          <p:spPr>
            <a:xfrm>
              <a:off x="1093744" y="433312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7;p4">
              <a:extLst>
                <a:ext uri="{FF2B5EF4-FFF2-40B4-BE49-F238E27FC236}">
                  <a16:creationId xmlns:a16="http://schemas.microsoft.com/office/drawing/2014/main" id="{E7A59C21-24D0-4DEB-8A79-7A57588439C1}"/>
                </a:ext>
              </a:extLst>
            </p:cNvPr>
            <p:cNvSpPr/>
            <p:nvPr/>
          </p:nvSpPr>
          <p:spPr>
            <a:xfrm>
              <a:off x="6042987" y="376012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8;p4">
              <a:extLst>
                <a:ext uri="{FF2B5EF4-FFF2-40B4-BE49-F238E27FC236}">
                  <a16:creationId xmlns:a16="http://schemas.microsoft.com/office/drawing/2014/main" id="{5D4B3263-469A-4C81-8069-64045EBDB71C}"/>
                </a:ext>
              </a:extLst>
            </p:cNvPr>
            <p:cNvSpPr/>
            <p:nvPr/>
          </p:nvSpPr>
          <p:spPr>
            <a:xfrm rot="18810854">
              <a:off x="8326941" y="689317"/>
              <a:ext cx="122612" cy="122612"/>
            </a:xfrm>
            <a:prstGeom prst="teardrop">
              <a:avLst>
                <a:gd name="adj" fmla="val 100000"/>
              </a:avLst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Slide Number Placeholder 3">
            <a:extLst>
              <a:ext uri="{FF2B5EF4-FFF2-40B4-BE49-F238E27FC236}">
                <a16:creationId xmlns:a16="http://schemas.microsoft.com/office/drawing/2014/main" id="{DEA0F923-8EFD-4ACE-A5A0-8ADC908B6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4700" y="4814287"/>
            <a:ext cx="6783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cs typeface="B Nazanin" panose="00000400000000000000" pitchFamily="2" charset="-78"/>
              </a:defRPr>
            </a:lvl1pPr>
          </a:lstStyle>
          <a:p>
            <a:fld id="{EC757DFC-76EE-4B6B-8E7E-0A2E0E8C1DDD}" type="slidenum">
              <a:rPr lang="fa-IR" smtClean="0"/>
              <a:pPr/>
              <a:t>‹#›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9FB9A-5B26-4D8D-B8CB-5246DD81BF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a-I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805;p40">
            <a:extLst>
              <a:ext uri="{FF2B5EF4-FFF2-40B4-BE49-F238E27FC236}">
                <a16:creationId xmlns:a16="http://schemas.microsoft.com/office/drawing/2014/main" id="{DC19AC69-B360-4906-BC24-6EB1F7D79CA6}"/>
              </a:ext>
            </a:extLst>
          </p:cNvPr>
          <p:cNvSpPr/>
          <p:nvPr userDrawn="1"/>
        </p:nvSpPr>
        <p:spPr>
          <a:xfrm rot="13597077">
            <a:off x="8557837" y="2136646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" name="Google Shape;805;p40">
            <a:extLst>
              <a:ext uri="{FF2B5EF4-FFF2-40B4-BE49-F238E27FC236}">
                <a16:creationId xmlns:a16="http://schemas.microsoft.com/office/drawing/2014/main" id="{5043CED4-1153-4422-B939-DA76B0D02DF9}"/>
              </a:ext>
            </a:extLst>
          </p:cNvPr>
          <p:cNvSpPr/>
          <p:nvPr userDrawn="1"/>
        </p:nvSpPr>
        <p:spPr>
          <a:xfrm rot="13586652">
            <a:off x="8548362" y="3279517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" name="Google Shape;805;p40">
            <a:extLst>
              <a:ext uri="{FF2B5EF4-FFF2-40B4-BE49-F238E27FC236}">
                <a16:creationId xmlns:a16="http://schemas.microsoft.com/office/drawing/2014/main" id="{8277940C-8582-42FF-A1EA-134D2AF5A571}"/>
              </a:ext>
            </a:extLst>
          </p:cNvPr>
          <p:cNvSpPr/>
          <p:nvPr userDrawn="1"/>
        </p:nvSpPr>
        <p:spPr>
          <a:xfrm rot="2737802">
            <a:off x="7120890" y="1567658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oogle Shape;805;p40">
            <a:extLst>
              <a:ext uri="{FF2B5EF4-FFF2-40B4-BE49-F238E27FC236}">
                <a16:creationId xmlns:a16="http://schemas.microsoft.com/office/drawing/2014/main" id="{F4F0781D-5422-4FE5-ABD0-BED99C281CD7}"/>
              </a:ext>
            </a:extLst>
          </p:cNvPr>
          <p:cNvSpPr/>
          <p:nvPr userDrawn="1"/>
        </p:nvSpPr>
        <p:spPr>
          <a:xfrm rot="2590820">
            <a:off x="7127621" y="2705411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39A7150-2F6D-44C2-8402-AB2B30C137B4}"/>
              </a:ext>
            </a:extLst>
          </p:cNvPr>
          <p:cNvGrpSpPr/>
          <p:nvPr userDrawn="1"/>
        </p:nvGrpSpPr>
        <p:grpSpPr>
          <a:xfrm rot="5400000">
            <a:off x="5433516" y="2281735"/>
            <a:ext cx="5143500" cy="580032"/>
            <a:chOff x="0" y="2371028"/>
            <a:chExt cx="9144000" cy="1011043"/>
          </a:xfrm>
        </p:grpSpPr>
        <p:sp>
          <p:nvSpPr>
            <p:cNvPr id="84" name="Google Shape;793;p40">
              <a:extLst>
                <a:ext uri="{FF2B5EF4-FFF2-40B4-BE49-F238E27FC236}">
                  <a16:creationId xmlns:a16="http://schemas.microsoft.com/office/drawing/2014/main" id="{37DA398A-EAC6-4AE4-B695-E4062A70DDDE}"/>
                </a:ext>
              </a:extLst>
            </p:cNvPr>
            <p:cNvSpPr/>
            <p:nvPr/>
          </p:nvSpPr>
          <p:spPr>
            <a:xfrm>
              <a:off x="0" y="2371028"/>
              <a:ext cx="9144000" cy="1011043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2286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794;p40">
              <a:extLst>
                <a:ext uri="{FF2B5EF4-FFF2-40B4-BE49-F238E27FC236}">
                  <a16:creationId xmlns:a16="http://schemas.microsoft.com/office/drawing/2014/main" id="{90748596-467E-4DFD-8515-1F36E3B10040}"/>
                </a:ext>
              </a:extLst>
            </p:cNvPr>
            <p:cNvSpPr/>
            <p:nvPr/>
          </p:nvSpPr>
          <p:spPr>
            <a:xfrm>
              <a:off x="0" y="2371028"/>
              <a:ext cx="9144000" cy="1011043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7" name="Google Shape;377;p10"/>
          <p:cNvSpPr/>
          <p:nvPr/>
        </p:nvSpPr>
        <p:spPr>
          <a:xfrm rot="10800000">
            <a:off x="-33387" y="-9640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 rot="10800000">
            <a:off x="-15988" y="-19603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C7D9F8F-3A90-4A78-90E5-CF918F42FAF0}"/>
              </a:ext>
            </a:extLst>
          </p:cNvPr>
          <p:cNvGrpSpPr/>
          <p:nvPr userDrawn="1"/>
        </p:nvGrpSpPr>
        <p:grpSpPr>
          <a:xfrm>
            <a:off x="-36538" y="0"/>
            <a:ext cx="9229575" cy="642787"/>
            <a:chOff x="-36538" y="0"/>
            <a:chExt cx="9229575" cy="642787"/>
          </a:xfrm>
        </p:grpSpPr>
        <p:sp>
          <p:nvSpPr>
            <p:cNvPr id="44" name="Google Shape;122;p4">
              <a:extLst>
                <a:ext uri="{FF2B5EF4-FFF2-40B4-BE49-F238E27FC236}">
                  <a16:creationId xmlns:a16="http://schemas.microsoft.com/office/drawing/2014/main" id="{F1926546-170C-48FD-9149-A66B876712FF}"/>
                </a:ext>
              </a:extLst>
            </p:cNvPr>
            <p:cNvSpPr/>
            <p:nvPr/>
          </p:nvSpPr>
          <p:spPr>
            <a:xfrm rot="18947786">
              <a:off x="2228618" y="507505"/>
              <a:ext cx="122612" cy="122612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3;p4">
              <a:extLst>
                <a:ext uri="{FF2B5EF4-FFF2-40B4-BE49-F238E27FC236}">
                  <a16:creationId xmlns:a16="http://schemas.microsoft.com/office/drawing/2014/main" id="{A157CC0E-D76F-4DC7-95A4-A12F6CA8F58B}"/>
                </a:ext>
              </a:extLst>
            </p:cNvPr>
            <p:cNvSpPr/>
            <p:nvPr/>
          </p:nvSpPr>
          <p:spPr>
            <a:xfrm rot="18669737">
              <a:off x="4514973" y="504065"/>
              <a:ext cx="122612" cy="122612"/>
            </a:xfrm>
            <a:prstGeom prst="teardrop">
              <a:avLst>
                <a:gd name="adj" fmla="val 10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125;p4">
              <a:extLst>
                <a:ext uri="{FF2B5EF4-FFF2-40B4-BE49-F238E27FC236}">
                  <a16:creationId xmlns:a16="http://schemas.microsoft.com/office/drawing/2014/main" id="{6D6D3323-7EB7-4FC0-81D6-D2D39D882AB7}"/>
                </a:ext>
              </a:extLst>
            </p:cNvPr>
            <p:cNvGrpSpPr/>
            <p:nvPr/>
          </p:nvGrpSpPr>
          <p:grpSpPr>
            <a:xfrm>
              <a:off x="-9587" y="11912"/>
              <a:ext cx="9167825" cy="595300"/>
              <a:chOff x="-9525" y="4462475"/>
              <a:chExt cx="9167825" cy="595300"/>
            </a:xfrm>
          </p:grpSpPr>
          <p:sp>
            <p:nvSpPr>
              <p:cNvPr id="78" name="Google Shape;126;p4">
                <a:extLst>
                  <a:ext uri="{FF2B5EF4-FFF2-40B4-BE49-F238E27FC236}">
                    <a16:creationId xmlns:a16="http://schemas.microsoft.com/office/drawing/2014/main" id="{55B9A2D6-FA5E-41CC-8361-138CDC395663}"/>
                  </a:ext>
                </a:extLst>
              </p:cNvPr>
              <p:cNvSpPr/>
              <p:nvPr/>
            </p:nvSpPr>
            <p:spPr>
              <a:xfrm>
                <a:off x="-9525" y="4581525"/>
                <a:ext cx="420530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168212" h="19050" extrusionOk="0">
                    <a:moveTo>
                      <a:pt x="0" y="1715"/>
                    </a:moveTo>
                    <a:lnTo>
                      <a:pt x="15812" y="16574"/>
                    </a:lnTo>
                    <a:lnTo>
                      <a:pt x="31052" y="16574"/>
                    </a:lnTo>
                    <a:lnTo>
                      <a:pt x="46292" y="14097"/>
                    </a:lnTo>
                    <a:lnTo>
                      <a:pt x="61532" y="19050"/>
                    </a:lnTo>
                    <a:lnTo>
                      <a:pt x="76581" y="11240"/>
                    </a:lnTo>
                    <a:lnTo>
                      <a:pt x="92012" y="11240"/>
                    </a:lnTo>
                    <a:lnTo>
                      <a:pt x="106871" y="0"/>
                    </a:lnTo>
                    <a:lnTo>
                      <a:pt x="122111" y="2667"/>
                    </a:lnTo>
                    <a:lnTo>
                      <a:pt x="137541" y="2667"/>
                    </a:lnTo>
                    <a:lnTo>
                      <a:pt x="152972" y="16002"/>
                    </a:lnTo>
                    <a:lnTo>
                      <a:pt x="168212" y="1600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9" name="Google Shape;127;p4">
                <a:extLst>
                  <a:ext uri="{FF2B5EF4-FFF2-40B4-BE49-F238E27FC236}">
                    <a16:creationId xmlns:a16="http://schemas.microsoft.com/office/drawing/2014/main" id="{8F0315BA-B3FE-46C2-A5C4-79BB05A09238}"/>
                  </a:ext>
                </a:extLst>
              </p:cNvPr>
              <p:cNvSpPr/>
              <p:nvPr/>
            </p:nvSpPr>
            <p:spPr>
              <a:xfrm>
                <a:off x="4195775" y="4462475"/>
                <a:ext cx="3424225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w="136969" h="23622" extrusionOk="0">
                    <a:moveTo>
                      <a:pt x="0" y="20955"/>
                    </a:moveTo>
                    <a:lnTo>
                      <a:pt x="15049" y="9144"/>
                    </a:lnTo>
                    <a:lnTo>
                      <a:pt x="30480" y="4381"/>
                    </a:lnTo>
                    <a:lnTo>
                      <a:pt x="45720" y="13716"/>
                    </a:lnTo>
                    <a:lnTo>
                      <a:pt x="60769" y="13716"/>
                    </a:lnTo>
                    <a:lnTo>
                      <a:pt x="76009" y="16573"/>
                    </a:lnTo>
                    <a:lnTo>
                      <a:pt x="91249" y="11811"/>
                    </a:lnTo>
                    <a:lnTo>
                      <a:pt x="106680" y="23622"/>
                    </a:lnTo>
                    <a:lnTo>
                      <a:pt x="122110" y="23622"/>
                    </a:lnTo>
                    <a:lnTo>
                      <a:pt x="136969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0" name="Google Shape;128;p4">
                <a:extLst>
                  <a:ext uri="{FF2B5EF4-FFF2-40B4-BE49-F238E27FC236}">
                    <a16:creationId xmlns:a16="http://schemas.microsoft.com/office/drawing/2014/main" id="{7F6B10DA-8DCB-45CD-99F0-380B1052102A}"/>
                  </a:ext>
                </a:extLst>
              </p:cNvPr>
              <p:cNvSpPr/>
              <p:nvPr/>
            </p:nvSpPr>
            <p:spPr>
              <a:xfrm>
                <a:off x="7624775" y="4472000"/>
                <a:ext cx="1533525" cy="41432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6573" extrusionOk="0">
                    <a:moveTo>
                      <a:pt x="0" y="0"/>
                    </a:moveTo>
                    <a:lnTo>
                      <a:pt x="15049" y="4762"/>
                    </a:lnTo>
                    <a:lnTo>
                      <a:pt x="30670" y="4762"/>
                    </a:lnTo>
                    <a:lnTo>
                      <a:pt x="45910" y="4762"/>
                    </a:lnTo>
                    <a:lnTo>
                      <a:pt x="61341" y="1657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8" name="Google Shape;129;p4">
              <a:extLst>
                <a:ext uri="{FF2B5EF4-FFF2-40B4-BE49-F238E27FC236}">
                  <a16:creationId xmlns:a16="http://schemas.microsoft.com/office/drawing/2014/main" id="{543F810F-A2C0-465A-B654-F3474B027AE2}"/>
                </a:ext>
              </a:extLst>
            </p:cNvPr>
            <p:cNvGrpSpPr/>
            <p:nvPr/>
          </p:nvGrpSpPr>
          <p:grpSpPr>
            <a:xfrm>
              <a:off x="-36538" y="0"/>
              <a:ext cx="9229575" cy="642787"/>
              <a:chOff x="-42837" y="4443488"/>
              <a:chExt cx="9229575" cy="642787"/>
            </a:xfrm>
          </p:grpSpPr>
          <p:sp>
            <p:nvSpPr>
              <p:cNvPr id="53" name="Google Shape;130;p4">
                <a:extLst>
                  <a:ext uri="{FF2B5EF4-FFF2-40B4-BE49-F238E27FC236}">
                    <a16:creationId xmlns:a16="http://schemas.microsoft.com/office/drawing/2014/main" id="{1B8AEAE5-FB1D-46BB-8D16-879A589261B8}"/>
                  </a:ext>
                </a:extLst>
              </p:cNvPr>
              <p:cNvSpPr/>
              <p:nvPr/>
            </p:nvSpPr>
            <p:spPr>
              <a:xfrm>
                <a:off x="1114450" y="49006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31;p4">
                <a:extLst>
                  <a:ext uri="{FF2B5EF4-FFF2-40B4-BE49-F238E27FC236}">
                    <a16:creationId xmlns:a16="http://schemas.microsoft.com/office/drawing/2014/main" id="{764132BC-F7FE-4DFD-A356-09583737767E}"/>
                  </a:ext>
                </a:extLst>
              </p:cNvPr>
              <p:cNvSpPr/>
              <p:nvPr/>
            </p:nvSpPr>
            <p:spPr>
              <a:xfrm>
                <a:off x="1495450" y="5029275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32;p4">
                <a:extLst>
                  <a:ext uri="{FF2B5EF4-FFF2-40B4-BE49-F238E27FC236}">
                    <a16:creationId xmlns:a16="http://schemas.microsoft.com/office/drawing/2014/main" id="{DE252D3D-B053-4AA6-B75C-348B9C49D564}"/>
                  </a:ext>
                </a:extLst>
              </p:cNvPr>
              <p:cNvSpPr/>
              <p:nvPr/>
            </p:nvSpPr>
            <p:spPr>
              <a:xfrm>
                <a:off x="733450" y="4972125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33;p4">
                <a:extLst>
                  <a:ext uri="{FF2B5EF4-FFF2-40B4-BE49-F238E27FC236}">
                    <a16:creationId xmlns:a16="http://schemas.microsoft.com/office/drawing/2014/main" id="{016C2DF6-3433-42FD-A3E4-C844D64C737D}"/>
                  </a:ext>
                </a:extLst>
              </p:cNvPr>
              <p:cNvSpPr/>
              <p:nvPr/>
            </p:nvSpPr>
            <p:spPr>
              <a:xfrm>
                <a:off x="352450" y="49626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34;p4">
                <a:extLst>
                  <a:ext uri="{FF2B5EF4-FFF2-40B4-BE49-F238E27FC236}">
                    <a16:creationId xmlns:a16="http://schemas.microsoft.com/office/drawing/2014/main" id="{8F287DB5-0CAC-4DA3-8CA1-F0ADCFAC2BE2}"/>
                  </a:ext>
                </a:extLst>
              </p:cNvPr>
              <p:cNvSpPr/>
              <p:nvPr/>
            </p:nvSpPr>
            <p:spPr>
              <a:xfrm>
                <a:off x="-42837" y="46054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35;p4">
                <a:extLst>
                  <a:ext uri="{FF2B5EF4-FFF2-40B4-BE49-F238E27FC236}">
                    <a16:creationId xmlns:a16="http://schemas.microsoft.com/office/drawing/2014/main" id="{B15CF18E-D9BB-42EA-9C5F-1038A64D32B5}"/>
                  </a:ext>
                </a:extLst>
              </p:cNvPr>
              <p:cNvSpPr/>
              <p:nvPr/>
            </p:nvSpPr>
            <p:spPr>
              <a:xfrm>
                <a:off x="1876450" y="48340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36;p4">
                <a:extLst>
                  <a:ext uri="{FF2B5EF4-FFF2-40B4-BE49-F238E27FC236}">
                    <a16:creationId xmlns:a16="http://schemas.microsoft.com/office/drawing/2014/main" id="{90118CDE-123C-43B0-8A08-2B0330F84F6E}"/>
                  </a:ext>
                </a:extLst>
              </p:cNvPr>
              <p:cNvSpPr/>
              <p:nvPr/>
            </p:nvSpPr>
            <p:spPr>
              <a:xfrm>
                <a:off x="2257450" y="482925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7;p4">
                <a:extLst>
                  <a:ext uri="{FF2B5EF4-FFF2-40B4-BE49-F238E27FC236}">
                    <a16:creationId xmlns:a16="http://schemas.microsoft.com/office/drawing/2014/main" id="{94F58D22-E3AD-4B2D-8400-417895E0BAFF}"/>
                  </a:ext>
                </a:extLst>
              </p:cNvPr>
              <p:cNvSpPr/>
              <p:nvPr/>
            </p:nvSpPr>
            <p:spPr>
              <a:xfrm>
                <a:off x="2638450" y="454826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8;p4">
                <a:extLst>
                  <a:ext uri="{FF2B5EF4-FFF2-40B4-BE49-F238E27FC236}">
                    <a16:creationId xmlns:a16="http://schemas.microsoft.com/office/drawing/2014/main" id="{160B86FD-798B-49C8-871D-2C900296C9FB}"/>
                  </a:ext>
                </a:extLst>
              </p:cNvPr>
              <p:cNvSpPr/>
              <p:nvPr/>
            </p:nvSpPr>
            <p:spPr>
              <a:xfrm>
                <a:off x="3019450" y="461493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9;p4">
                <a:extLst>
                  <a:ext uri="{FF2B5EF4-FFF2-40B4-BE49-F238E27FC236}">
                    <a16:creationId xmlns:a16="http://schemas.microsoft.com/office/drawing/2014/main" id="{F05F8AED-D407-4F43-BE22-379D052CDDAB}"/>
                  </a:ext>
                </a:extLst>
              </p:cNvPr>
              <p:cNvSpPr/>
              <p:nvPr/>
            </p:nvSpPr>
            <p:spPr>
              <a:xfrm>
                <a:off x="3400450" y="461493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40;p4">
                <a:extLst>
                  <a:ext uri="{FF2B5EF4-FFF2-40B4-BE49-F238E27FC236}">
                    <a16:creationId xmlns:a16="http://schemas.microsoft.com/office/drawing/2014/main" id="{643D5BBF-DC31-441C-AB84-8BA3FABA0D09}"/>
                  </a:ext>
                </a:extLst>
              </p:cNvPr>
              <p:cNvSpPr/>
              <p:nvPr/>
            </p:nvSpPr>
            <p:spPr>
              <a:xfrm>
                <a:off x="3781450" y="49483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41;p4">
                <a:extLst>
                  <a:ext uri="{FF2B5EF4-FFF2-40B4-BE49-F238E27FC236}">
                    <a16:creationId xmlns:a16="http://schemas.microsoft.com/office/drawing/2014/main" id="{D7C30DEC-823E-44A6-85A5-6907D6357292}"/>
                  </a:ext>
                </a:extLst>
              </p:cNvPr>
              <p:cNvSpPr/>
              <p:nvPr/>
            </p:nvSpPr>
            <p:spPr>
              <a:xfrm>
                <a:off x="4162450" y="49483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42;p4">
                <a:extLst>
                  <a:ext uri="{FF2B5EF4-FFF2-40B4-BE49-F238E27FC236}">
                    <a16:creationId xmlns:a16="http://schemas.microsoft.com/office/drawing/2014/main" id="{058623AF-2B3E-4986-9B83-A5A7095C2077}"/>
                  </a:ext>
                </a:extLst>
              </p:cNvPr>
              <p:cNvSpPr/>
              <p:nvPr/>
            </p:nvSpPr>
            <p:spPr>
              <a:xfrm>
                <a:off x="4543450" y="4667325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43;p4">
                <a:extLst>
                  <a:ext uri="{FF2B5EF4-FFF2-40B4-BE49-F238E27FC236}">
                    <a16:creationId xmlns:a16="http://schemas.microsoft.com/office/drawing/2014/main" id="{69AEFF96-6021-4731-B687-1363AD5F8F26}"/>
                  </a:ext>
                </a:extLst>
              </p:cNvPr>
              <p:cNvSpPr/>
              <p:nvPr/>
            </p:nvSpPr>
            <p:spPr>
              <a:xfrm>
                <a:off x="4924450" y="45435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44;p4">
                <a:extLst>
                  <a:ext uri="{FF2B5EF4-FFF2-40B4-BE49-F238E27FC236}">
                    <a16:creationId xmlns:a16="http://schemas.microsoft.com/office/drawing/2014/main" id="{C3BA6662-9730-493F-B531-0369F60EA9FB}"/>
                  </a:ext>
                </a:extLst>
              </p:cNvPr>
              <p:cNvSpPr/>
              <p:nvPr/>
            </p:nvSpPr>
            <p:spPr>
              <a:xfrm>
                <a:off x="5305450" y="47721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45;p4">
                <a:extLst>
                  <a:ext uri="{FF2B5EF4-FFF2-40B4-BE49-F238E27FC236}">
                    <a16:creationId xmlns:a16="http://schemas.microsoft.com/office/drawing/2014/main" id="{35E4730B-9F14-4123-8D61-1D1AD4B9DBE3}"/>
                  </a:ext>
                </a:extLst>
              </p:cNvPr>
              <p:cNvSpPr/>
              <p:nvPr/>
            </p:nvSpPr>
            <p:spPr>
              <a:xfrm>
                <a:off x="5686450" y="47721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46;p4">
                <a:extLst>
                  <a:ext uri="{FF2B5EF4-FFF2-40B4-BE49-F238E27FC236}">
                    <a16:creationId xmlns:a16="http://schemas.microsoft.com/office/drawing/2014/main" id="{0146A667-C563-471F-9F6B-6841C8F0EF6D}"/>
                  </a:ext>
                </a:extLst>
              </p:cNvPr>
              <p:cNvSpPr/>
              <p:nvPr/>
            </p:nvSpPr>
            <p:spPr>
              <a:xfrm>
                <a:off x="6067450" y="48483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47;p4">
                <a:extLst>
                  <a:ext uri="{FF2B5EF4-FFF2-40B4-BE49-F238E27FC236}">
                    <a16:creationId xmlns:a16="http://schemas.microsoft.com/office/drawing/2014/main" id="{7D3A8F74-AF76-4023-8B31-A01A43C26D5B}"/>
                  </a:ext>
                </a:extLst>
              </p:cNvPr>
              <p:cNvSpPr/>
              <p:nvPr/>
            </p:nvSpPr>
            <p:spPr>
              <a:xfrm>
                <a:off x="6448450" y="472923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48;p4">
                <a:extLst>
                  <a:ext uri="{FF2B5EF4-FFF2-40B4-BE49-F238E27FC236}">
                    <a16:creationId xmlns:a16="http://schemas.microsoft.com/office/drawing/2014/main" id="{5BA85094-F34E-4173-A00A-ECE8595A0176}"/>
                  </a:ext>
                </a:extLst>
              </p:cNvPr>
              <p:cNvSpPr/>
              <p:nvPr/>
            </p:nvSpPr>
            <p:spPr>
              <a:xfrm>
                <a:off x="6829450" y="50245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49;p4">
                <a:extLst>
                  <a:ext uri="{FF2B5EF4-FFF2-40B4-BE49-F238E27FC236}">
                    <a16:creationId xmlns:a16="http://schemas.microsoft.com/office/drawing/2014/main" id="{F6110911-D32D-4416-9E42-D82C6F9305AB}"/>
                  </a:ext>
                </a:extLst>
              </p:cNvPr>
              <p:cNvSpPr/>
              <p:nvPr/>
            </p:nvSpPr>
            <p:spPr>
              <a:xfrm>
                <a:off x="7210450" y="50245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50;p4">
                <a:extLst>
                  <a:ext uri="{FF2B5EF4-FFF2-40B4-BE49-F238E27FC236}">
                    <a16:creationId xmlns:a16="http://schemas.microsoft.com/office/drawing/2014/main" id="{D0A4BAEF-B282-42EA-9263-79EE2CEC0A8A}"/>
                  </a:ext>
                </a:extLst>
              </p:cNvPr>
              <p:cNvSpPr/>
              <p:nvPr/>
            </p:nvSpPr>
            <p:spPr>
              <a:xfrm>
                <a:off x="7591450" y="44434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51;p4">
                <a:extLst>
                  <a:ext uri="{FF2B5EF4-FFF2-40B4-BE49-F238E27FC236}">
                    <a16:creationId xmlns:a16="http://schemas.microsoft.com/office/drawing/2014/main" id="{842A4C9F-9FE0-471B-860A-5FE291FF8D59}"/>
                  </a:ext>
                </a:extLst>
              </p:cNvPr>
              <p:cNvSpPr/>
              <p:nvPr/>
            </p:nvSpPr>
            <p:spPr>
              <a:xfrm>
                <a:off x="7972450" y="45577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52;p4">
                <a:extLst>
                  <a:ext uri="{FF2B5EF4-FFF2-40B4-BE49-F238E27FC236}">
                    <a16:creationId xmlns:a16="http://schemas.microsoft.com/office/drawing/2014/main" id="{BDA598EA-63E3-4E2E-A4EC-B80AF12EFABD}"/>
                  </a:ext>
                </a:extLst>
              </p:cNvPr>
              <p:cNvSpPr/>
              <p:nvPr/>
            </p:nvSpPr>
            <p:spPr>
              <a:xfrm>
                <a:off x="8353450" y="45577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53;p4">
                <a:extLst>
                  <a:ext uri="{FF2B5EF4-FFF2-40B4-BE49-F238E27FC236}">
                    <a16:creationId xmlns:a16="http://schemas.microsoft.com/office/drawing/2014/main" id="{FFC40341-8D3F-4938-A2B2-AF8C36EB0FED}"/>
                  </a:ext>
                </a:extLst>
              </p:cNvPr>
              <p:cNvSpPr/>
              <p:nvPr/>
            </p:nvSpPr>
            <p:spPr>
              <a:xfrm>
                <a:off x="8734450" y="45577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54;p4">
                <a:extLst>
                  <a:ext uri="{FF2B5EF4-FFF2-40B4-BE49-F238E27FC236}">
                    <a16:creationId xmlns:a16="http://schemas.microsoft.com/office/drawing/2014/main" id="{3F2B954E-541F-44CD-A559-5F0437DBAFF8}"/>
                  </a:ext>
                </a:extLst>
              </p:cNvPr>
              <p:cNvSpPr/>
              <p:nvPr/>
            </p:nvSpPr>
            <p:spPr>
              <a:xfrm>
                <a:off x="9129738" y="486735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155;p4">
              <a:extLst>
                <a:ext uri="{FF2B5EF4-FFF2-40B4-BE49-F238E27FC236}">
                  <a16:creationId xmlns:a16="http://schemas.microsoft.com/office/drawing/2014/main" id="{F51DF06A-CB1B-4AA8-B8E8-7198A24DB2CE}"/>
                </a:ext>
              </a:extLst>
            </p:cNvPr>
            <p:cNvSpPr/>
            <p:nvPr/>
          </p:nvSpPr>
          <p:spPr>
            <a:xfrm>
              <a:off x="3757113" y="475885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6;p4">
              <a:extLst>
                <a:ext uri="{FF2B5EF4-FFF2-40B4-BE49-F238E27FC236}">
                  <a16:creationId xmlns:a16="http://schemas.microsoft.com/office/drawing/2014/main" id="{0C5A2716-406C-4E5B-8F70-5C11AF8E06E6}"/>
                </a:ext>
              </a:extLst>
            </p:cNvPr>
            <p:cNvSpPr/>
            <p:nvPr/>
          </p:nvSpPr>
          <p:spPr>
            <a:xfrm>
              <a:off x="1093744" y="433312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7;p4">
              <a:extLst>
                <a:ext uri="{FF2B5EF4-FFF2-40B4-BE49-F238E27FC236}">
                  <a16:creationId xmlns:a16="http://schemas.microsoft.com/office/drawing/2014/main" id="{E27E1C1C-559C-4AF0-80A1-1D7B3A14CE8E}"/>
                </a:ext>
              </a:extLst>
            </p:cNvPr>
            <p:cNvSpPr/>
            <p:nvPr/>
          </p:nvSpPr>
          <p:spPr>
            <a:xfrm>
              <a:off x="6042987" y="376012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Slide Number Placeholder 3">
            <a:extLst>
              <a:ext uri="{FF2B5EF4-FFF2-40B4-BE49-F238E27FC236}">
                <a16:creationId xmlns:a16="http://schemas.microsoft.com/office/drawing/2014/main" id="{45D045C6-7CC9-4600-A696-0F51105B3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4700" y="4814287"/>
            <a:ext cx="6783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cs typeface="B Nazanin" panose="00000400000000000000" pitchFamily="2" charset="-78"/>
              </a:defRPr>
            </a:lvl1pPr>
          </a:lstStyle>
          <a:p>
            <a:fld id="{EC757DFC-76EE-4B6B-8E7E-0A2E0E8C1DDD}" type="slidenum">
              <a:rPr lang="fa-IR" smtClean="0"/>
              <a:pPr/>
              <a:t>‹#›</a:t>
            </a:fld>
            <a:endParaRPr lang="fa-IR"/>
          </a:p>
        </p:txBody>
      </p:sp>
      <p:sp>
        <p:nvSpPr>
          <p:cNvPr id="88" name="Google Shape;796;p40">
            <a:extLst>
              <a:ext uri="{FF2B5EF4-FFF2-40B4-BE49-F238E27FC236}">
                <a16:creationId xmlns:a16="http://schemas.microsoft.com/office/drawing/2014/main" id="{E0588561-A22D-4C6E-8EED-117CE07352C7}"/>
              </a:ext>
            </a:extLst>
          </p:cNvPr>
          <p:cNvSpPr/>
          <p:nvPr/>
        </p:nvSpPr>
        <p:spPr>
          <a:xfrm rot="13500000">
            <a:off x="8548287" y="991679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" name="Google Shape;797;p40">
            <a:extLst>
              <a:ext uri="{FF2B5EF4-FFF2-40B4-BE49-F238E27FC236}">
                <a16:creationId xmlns:a16="http://schemas.microsoft.com/office/drawing/2014/main" id="{41681964-13EE-4853-920B-7EB1395D5BD1}"/>
              </a:ext>
            </a:extLst>
          </p:cNvPr>
          <p:cNvSpPr/>
          <p:nvPr/>
        </p:nvSpPr>
        <p:spPr>
          <a:xfrm>
            <a:off x="8648685" y="3379840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۵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sp>
        <p:nvSpPr>
          <p:cNvPr id="102" name="Google Shape;797;p40">
            <a:extLst>
              <a:ext uri="{FF2B5EF4-FFF2-40B4-BE49-F238E27FC236}">
                <a16:creationId xmlns:a16="http://schemas.microsoft.com/office/drawing/2014/main" id="{48AC0E9F-9EAD-4454-99DF-27E08000EF90}"/>
              </a:ext>
            </a:extLst>
          </p:cNvPr>
          <p:cNvSpPr/>
          <p:nvPr userDrawn="1"/>
        </p:nvSpPr>
        <p:spPr>
          <a:xfrm>
            <a:off x="7230196" y="2805733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۴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sp>
        <p:nvSpPr>
          <p:cNvPr id="103" name="Google Shape;797;p40">
            <a:extLst>
              <a:ext uri="{FF2B5EF4-FFF2-40B4-BE49-F238E27FC236}">
                <a16:creationId xmlns:a16="http://schemas.microsoft.com/office/drawing/2014/main" id="{5C861FE8-E1E2-41B0-A268-CB96DD027338}"/>
              </a:ext>
            </a:extLst>
          </p:cNvPr>
          <p:cNvSpPr/>
          <p:nvPr userDrawn="1"/>
        </p:nvSpPr>
        <p:spPr>
          <a:xfrm>
            <a:off x="7221212" y="1673866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۲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sp>
        <p:nvSpPr>
          <p:cNvPr id="104" name="Google Shape;797;p40">
            <a:extLst>
              <a:ext uri="{FF2B5EF4-FFF2-40B4-BE49-F238E27FC236}">
                <a16:creationId xmlns:a16="http://schemas.microsoft.com/office/drawing/2014/main" id="{45D69462-EB8B-4DE0-BEC6-14FAE6389A8F}"/>
              </a:ext>
            </a:extLst>
          </p:cNvPr>
          <p:cNvSpPr/>
          <p:nvPr userDrawn="1"/>
        </p:nvSpPr>
        <p:spPr>
          <a:xfrm>
            <a:off x="8658160" y="2234560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۳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sp>
        <p:nvSpPr>
          <p:cNvPr id="105" name="Google Shape;797;p40">
            <a:extLst>
              <a:ext uri="{FF2B5EF4-FFF2-40B4-BE49-F238E27FC236}">
                <a16:creationId xmlns:a16="http://schemas.microsoft.com/office/drawing/2014/main" id="{B9A206EC-7DCB-4004-AE6C-474B9DD4DE1A}"/>
              </a:ext>
            </a:extLst>
          </p:cNvPr>
          <p:cNvSpPr/>
          <p:nvPr userDrawn="1"/>
        </p:nvSpPr>
        <p:spPr>
          <a:xfrm>
            <a:off x="8655161" y="1088715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۱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F195F-1F06-46B1-9A18-156E6C608688}"/>
              </a:ext>
            </a:extLst>
          </p:cNvPr>
          <p:cNvSpPr txBox="1"/>
          <p:nvPr userDrawn="1"/>
        </p:nvSpPr>
        <p:spPr>
          <a:xfrm>
            <a:off x="8302963" y="1313836"/>
            <a:ext cx="8552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200" dirty="0">
                <a:cs typeface="B Nazanin" panose="00000400000000000000" pitchFamily="2" charset="-78"/>
              </a:rPr>
              <a:t>مقدمه و بیان مسئله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3B284AE-1A1B-453E-A06B-9E7C8B3AC34B}"/>
              </a:ext>
            </a:extLst>
          </p:cNvPr>
          <p:cNvSpPr txBox="1"/>
          <p:nvPr userDrawn="1"/>
        </p:nvSpPr>
        <p:spPr>
          <a:xfrm>
            <a:off x="8268010" y="2472111"/>
            <a:ext cx="90840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200" dirty="0">
                <a:cs typeface="B Nazanin" panose="00000400000000000000" pitchFamily="2" charset="-78"/>
              </a:rPr>
              <a:t>روش پیشنهادی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B1A7C9E-0AEB-45E9-9853-AA09056C90F9}"/>
              </a:ext>
            </a:extLst>
          </p:cNvPr>
          <p:cNvSpPr txBox="1"/>
          <p:nvPr userDrawn="1"/>
        </p:nvSpPr>
        <p:spPr>
          <a:xfrm>
            <a:off x="6928443" y="3048062"/>
            <a:ext cx="85373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200" dirty="0" err="1">
                <a:cs typeface="B Nazanin" panose="00000400000000000000" pitchFamily="2" charset="-78"/>
              </a:rPr>
              <a:t>پیاده‌سازی</a:t>
            </a:r>
            <a:r>
              <a:rPr lang="fa-IR" sz="1200" dirty="0">
                <a:cs typeface="B Nazanin" panose="00000400000000000000" pitchFamily="2" charset="-78"/>
              </a:rPr>
              <a:t> و نتایج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3625E92-F398-4235-A395-647A8129FE7A}"/>
              </a:ext>
            </a:extLst>
          </p:cNvPr>
          <p:cNvSpPr txBox="1"/>
          <p:nvPr userDrawn="1"/>
        </p:nvSpPr>
        <p:spPr>
          <a:xfrm>
            <a:off x="8274235" y="3593120"/>
            <a:ext cx="90505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200" dirty="0" err="1">
                <a:cs typeface="B Nazanin" panose="00000400000000000000" pitchFamily="2" charset="-78"/>
              </a:rPr>
              <a:t>جمع‌بندی</a:t>
            </a:r>
            <a:r>
              <a:rPr lang="fa-IR" sz="1200" dirty="0">
                <a:cs typeface="B Nazanin" panose="00000400000000000000" pitchFamily="2" charset="-78"/>
              </a:rPr>
              <a:t> و پیشنهادات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7288E1B-12B8-4D1C-8D43-53AF6480AD82}"/>
              </a:ext>
            </a:extLst>
          </p:cNvPr>
          <p:cNvSpPr txBox="1"/>
          <p:nvPr userDrawn="1"/>
        </p:nvSpPr>
        <p:spPr>
          <a:xfrm>
            <a:off x="6986348" y="1902400"/>
            <a:ext cx="580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200" dirty="0">
                <a:cs typeface="B Nazanin" panose="00000400000000000000" pitchFamily="2" charset="-78"/>
              </a:rPr>
              <a:t>مفاهیم</a:t>
            </a:r>
          </a:p>
        </p:txBody>
      </p:sp>
      <p:sp>
        <p:nvSpPr>
          <p:cNvPr id="118" name="Google Shape;805;p40">
            <a:extLst>
              <a:ext uri="{FF2B5EF4-FFF2-40B4-BE49-F238E27FC236}">
                <a16:creationId xmlns:a16="http://schemas.microsoft.com/office/drawing/2014/main" id="{E05A1084-21B0-4EE4-ADEB-CB23EDD7D537}"/>
              </a:ext>
            </a:extLst>
          </p:cNvPr>
          <p:cNvSpPr/>
          <p:nvPr userDrawn="1"/>
        </p:nvSpPr>
        <p:spPr>
          <a:xfrm rot="2590820">
            <a:off x="7139951" y="3836042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Google Shape;797;p40">
            <a:extLst>
              <a:ext uri="{FF2B5EF4-FFF2-40B4-BE49-F238E27FC236}">
                <a16:creationId xmlns:a16="http://schemas.microsoft.com/office/drawing/2014/main" id="{35A87D7D-7CEA-43AF-88E1-9F9FD9E92603}"/>
              </a:ext>
            </a:extLst>
          </p:cNvPr>
          <p:cNvSpPr/>
          <p:nvPr userDrawn="1"/>
        </p:nvSpPr>
        <p:spPr>
          <a:xfrm>
            <a:off x="7242526" y="3936364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۶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4EBD9CE-61D5-48B0-908C-7F748ACDC4B0}"/>
              </a:ext>
            </a:extLst>
          </p:cNvPr>
          <p:cNvSpPr txBox="1"/>
          <p:nvPr userDrawn="1"/>
        </p:nvSpPr>
        <p:spPr>
          <a:xfrm>
            <a:off x="6874495" y="4219200"/>
            <a:ext cx="85373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200" dirty="0">
                <a:cs typeface="B Nazanin" panose="00000400000000000000" pitchFamily="2" charset="-78"/>
              </a:rPr>
              <a:t>پاسخگویی به سوالات</a:t>
            </a:r>
          </a:p>
        </p:txBody>
      </p:sp>
      <p:pic>
        <p:nvPicPr>
          <p:cNvPr id="121" name="Picture 3" descr="C:\Users\Farshid\Downloads\oie_transparent (1).gif">
            <a:extLst>
              <a:ext uri="{FF2B5EF4-FFF2-40B4-BE49-F238E27FC236}">
                <a16:creationId xmlns:a16="http://schemas.microsoft.com/office/drawing/2014/main" id="{24F50DC7-4818-4EFD-B4DA-D82DF51222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79" y="725587"/>
            <a:ext cx="358439" cy="332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11BABFB9-4FF8-4DC2-9410-2E19F65BF9ED}"/>
              </a:ext>
            </a:extLst>
          </p:cNvPr>
          <p:cNvSpPr txBox="1"/>
          <p:nvPr userDrawn="1"/>
        </p:nvSpPr>
        <p:spPr>
          <a:xfrm>
            <a:off x="61671" y="1108967"/>
            <a:ext cx="114005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fa-IR" sz="800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800" dirty="0">
                <a:cs typeface="B Nazanin" panose="00000400000000000000" pitchFamily="2" charset="-78"/>
              </a:rPr>
              <a:t>دانشکده مهندسی کامپیوتر</a:t>
            </a:r>
          </a:p>
          <a:p>
            <a:pPr algn="ctr" rtl="1"/>
            <a:r>
              <a:rPr lang="fa-IR" sz="800" dirty="0">
                <a:cs typeface="B Nazanin" panose="00000400000000000000" pitchFamily="2" charset="-78"/>
              </a:rPr>
              <a:t>گروه مهندسی فناوری اطلاعات</a:t>
            </a:r>
          </a:p>
        </p:txBody>
      </p:sp>
      <p:sp>
        <p:nvSpPr>
          <p:cNvPr id="123" name="Footer Placeholder 4">
            <a:extLst>
              <a:ext uri="{FF2B5EF4-FFF2-40B4-BE49-F238E27FC236}">
                <a16:creationId xmlns:a16="http://schemas.microsoft.com/office/drawing/2014/main" id="{E8EC9680-84A2-4130-A660-F664112359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9623" y="4814286"/>
            <a:ext cx="6360459" cy="274637"/>
          </a:xfrm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رضا پازن، علی </a:t>
            </a:r>
            <a:r>
              <a:rPr lang="fa-IR" dirty="0" err="1">
                <a:cs typeface="B Nazanin" panose="00000400000000000000" pitchFamily="2" charset="-78"/>
              </a:rPr>
              <a:t>هداوند</a:t>
            </a:r>
            <a:r>
              <a:rPr lang="fa-IR" dirty="0">
                <a:cs typeface="B Nazanin" panose="00000400000000000000" pitchFamily="2" charset="-78"/>
              </a:rPr>
              <a:t> - تحلیل زمانی رفتار ترافیکی شبکه با استفاده از </a:t>
            </a:r>
            <a:r>
              <a:rPr lang="fa-IR" dirty="0" err="1">
                <a:cs typeface="B Nazanin" panose="00000400000000000000" pitchFamily="2" charset="-78"/>
              </a:rPr>
              <a:t>الگوریتم‌های</a:t>
            </a:r>
            <a:r>
              <a:rPr lang="fa-IR" dirty="0">
                <a:cs typeface="B Nazanin" panose="00000400000000000000" pitchFamily="2" charset="-78"/>
              </a:rPr>
              <a:t> تحلیل سری زمانی - شهریور ۱۴۰۰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805;p40">
            <a:extLst>
              <a:ext uri="{FF2B5EF4-FFF2-40B4-BE49-F238E27FC236}">
                <a16:creationId xmlns:a16="http://schemas.microsoft.com/office/drawing/2014/main" id="{4624873E-8B24-4A26-8275-60C04CDFF276}"/>
              </a:ext>
            </a:extLst>
          </p:cNvPr>
          <p:cNvSpPr/>
          <p:nvPr userDrawn="1"/>
        </p:nvSpPr>
        <p:spPr>
          <a:xfrm rot="13597077">
            <a:off x="8548087" y="988391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" name="Google Shape;796;p40">
            <a:extLst>
              <a:ext uri="{FF2B5EF4-FFF2-40B4-BE49-F238E27FC236}">
                <a16:creationId xmlns:a16="http://schemas.microsoft.com/office/drawing/2014/main" id="{494ED767-2BC8-4BA5-94CD-2B55E2D64C4F}"/>
              </a:ext>
            </a:extLst>
          </p:cNvPr>
          <p:cNvSpPr/>
          <p:nvPr userDrawn="1"/>
        </p:nvSpPr>
        <p:spPr>
          <a:xfrm rot="2660221">
            <a:off x="7127622" y="1573544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39A7150-2F6D-44C2-8402-AB2B30C137B4}"/>
              </a:ext>
            </a:extLst>
          </p:cNvPr>
          <p:cNvGrpSpPr/>
          <p:nvPr userDrawn="1"/>
        </p:nvGrpSpPr>
        <p:grpSpPr>
          <a:xfrm rot="5400000">
            <a:off x="5433516" y="2281735"/>
            <a:ext cx="5143500" cy="580032"/>
            <a:chOff x="0" y="2371028"/>
            <a:chExt cx="9144000" cy="1011043"/>
          </a:xfrm>
        </p:grpSpPr>
        <p:sp>
          <p:nvSpPr>
            <p:cNvPr id="84" name="Google Shape;793;p40">
              <a:extLst>
                <a:ext uri="{FF2B5EF4-FFF2-40B4-BE49-F238E27FC236}">
                  <a16:creationId xmlns:a16="http://schemas.microsoft.com/office/drawing/2014/main" id="{37DA398A-EAC6-4AE4-B695-E4062A70DDDE}"/>
                </a:ext>
              </a:extLst>
            </p:cNvPr>
            <p:cNvSpPr/>
            <p:nvPr/>
          </p:nvSpPr>
          <p:spPr>
            <a:xfrm>
              <a:off x="0" y="2371028"/>
              <a:ext cx="9144000" cy="1011043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2286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794;p40">
              <a:extLst>
                <a:ext uri="{FF2B5EF4-FFF2-40B4-BE49-F238E27FC236}">
                  <a16:creationId xmlns:a16="http://schemas.microsoft.com/office/drawing/2014/main" id="{90748596-467E-4DFD-8515-1F36E3B10040}"/>
                </a:ext>
              </a:extLst>
            </p:cNvPr>
            <p:cNvSpPr/>
            <p:nvPr/>
          </p:nvSpPr>
          <p:spPr>
            <a:xfrm>
              <a:off x="0" y="2371028"/>
              <a:ext cx="9144000" cy="1011043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7" name="Google Shape;377;p10"/>
          <p:cNvSpPr/>
          <p:nvPr/>
        </p:nvSpPr>
        <p:spPr>
          <a:xfrm rot="10800000">
            <a:off x="-33387" y="-9640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 rot="10800000">
            <a:off x="-15988" y="-19603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C7D9F8F-3A90-4A78-90E5-CF918F42FAF0}"/>
              </a:ext>
            </a:extLst>
          </p:cNvPr>
          <p:cNvGrpSpPr/>
          <p:nvPr userDrawn="1"/>
        </p:nvGrpSpPr>
        <p:grpSpPr>
          <a:xfrm>
            <a:off x="-36538" y="0"/>
            <a:ext cx="9229575" cy="642787"/>
            <a:chOff x="-36538" y="0"/>
            <a:chExt cx="9229575" cy="642787"/>
          </a:xfrm>
        </p:grpSpPr>
        <p:sp>
          <p:nvSpPr>
            <p:cNvPr id="44" name="Google Shape;122;p4">
              <a:extLst>
                <a:ext uri="{FF2B5EF4-FFF2-40B4-BE49-F238E27FC236}">
                  <a16:creationId xmlns:a16="http://schemas.microsoft.com/office/drawing/2014/main" id="{F1926546-170C-48FD-9149-A66B876712FF}"/>
                </a:ext>
              </a:extLst>
            </p:cNvPr>
            <p:cNvSpPr/>
            <p:nvPr/>
          </p:nvSpPr>
          <p:spPr>
            <a:xfrm rot="18947786">
              <a:off x="2228618" y="507505"/>
              <a:ext cx="122612" cy="122612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3;p4">
              <a:extLst>
                <a:ext uri="{FF2B5EF4-FFF2-40B4-BE49-F238E27FC236}">
                  <a16:creationId xmlns:a16="http://schemas.microsoft.com/office/drawing/2014/main" id="{A157CC0E-D76F-4DC7-95A4-A12F6CA8F58B}"/>
                </a:ext>
              </a:extLst>
            </p:cNvPr>
            <p:cNvSpPr/>
            <p:nvPr/>
          </p:nvSpPr>
          <p:spPr>
            <a:xfrm rot="18669737">
              <a:off x="4514973" y="504065"/>
              <a:ext cx="122612" cy="122612"/>
            </a:xfrm>
            <a:prstGeom prst="teardrop">
              <a:avLst>
                <a:gd name="adj" fmla="val 10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125;p4">
              <a:extLst>
                <a:ext uri="{FF2B5EF4-FFF2-40B4-BE49-F238E27FC236}">
                  <a16:creationId xmlns:a16="http://schemas.microsoft.com/office/drawing/2014/main" id="{6D6D3323-7EB7-4FC0-81D6-D2D39D882AB7}"/>
                </a:ext>
              </a:extLst>
            </p:cNvPr>
            <p:cNvGrpSpPr/>
            <p:nvPr/>
          </p:nvGrpSpPr>
          <p:grpSpPr>
            <a:xfrm>
              <a:off x="-9587" y="11912"/>
              <a:ext cx="9167825" cy="595300"/>
              <a:chOff x="-9525" y="4462475"/>
              <a:chExt cx="9167825" cy="595300"/>
            </a:xfrm>
          </p:grpSpPr>
          <p:sp>
            <p:nvSpPr>
              <p:cNvPr id="78" name="Google Shape;126;p4">
                <a:extLst>
                  <a:ext uri="{FF2B5EF4-FFF2-40B4-BE49-F238E27FC236}">
                    <a16:creationId xmlns:a16="http://schemas.microsoft.com/office/drawing/2014/main" id="{55B9A2D6-FA5E-41CC-8361-138CDC395663}"/>
                  </a:ext>
                </a:extLst>
              </p:cNvPr>
              <p:cNvSpPr/>
              <p:nvPr/>
            </p:nvSpPr>
            <p:spPr>
              <a:xfrm>
                <a:off x="-9525" y="4581525"/>
                <a:ext cx="420530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168212" h="19050" extrusionOk="0">
                    <a:moveTo>
                      <a:pt x="0" y="1715"/>
                    </a:moveTo>
                    <a:lnTo>
                      <a:pt x="15812" y="16574"/>
                    </a:lnTo>
                    <a:lnTo>
                      <a:pt x="31052" y="16574"/>
                    </a:lnTo>
                    <a:lnTo>
                      <a:pt x="46292" y="14097"/>
                    </a:lnTo>
                    <a:lnTo>
                      <a:pt x="61532" y="19050"/>
                    </a:lnTo>
                    <a:lnTo>
                      <a:pt x="76581" y="11240"/>
                    </a:lnTo>
                    <a:lnTo>
                      <a:pt x="92012" y="11240"/>
                    </a:lnTo>
                    <a:lnTo>
                      <a:pt x="106871" y="0"/>
                    </a:lnTo>
                    <a:lnTo>
                      <a:pt x="122111" y="2667"/>
                    </a:lnTo>
                    <a:lnTo>
                      <a:pt x="137541" y="2667"/>
                    </a:lnTo>
                    <a:lnTo>
                      <a:pt x="152972" y="16002"/>
                    </a:lnTo>
                    <a:lnTo>
                      <a:pt x="168212" y="1600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9" name="Google Shape;127;p4">
                <a:extLst>
                  <a:ext uri="{FF2B5EF4-FFF2-40B4-BE49-F238E27FC236}">
                    <a16:creationId xmlns:a16="http://schemas.microsoft.com/office/drawing/2014/main" id="{8F0315BA-B3FE-46C2-A5C4-79BB05A09238}"/>
                  </a:ext>
                </a:extLst>
              </p:cNvPr>
              <p:cNvSpPr/>
              <p:nvPr/>
            </p:nvSpPr>
            <p:spPr>
              <a:xfrm>
                <a:off x="4195775" y="4462475"/>
                <a:ext cx="3424225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w="136969" h="23622" extrusionOk="0">
                    <a:moveTo>
                      <a:pt x="0" y="20955"/>
                    </a:moveTo>
                    <a:lnTo>
                      <a:pt x="15049" y="9144"/>
                    </a:lnTo>
                    <a:lnTo>
                      <a:pt x="30480" y="4381"/>
                    </a:lnTo>
                    <a:lnTo>
                      <a:pt x="45720" y="13716"/>
                    </a:lnTo>
                    <a:lnTo>
                      <a:pt x="60769" y="13716"/>
                    </a:lnTo>
                    <a:lnTo>
                      <a:pt x="76009" y="16573"/>
                    </a:lnTo>
                    <a:lnTo>
                      <a:pt x="91249" y="11811"/>
                    </a:lnTo>
                    <a:lnTo>
                      <a:pt x="106680" y="23622"/>
                    </a:lnTo>
                    <a:lnTo>
                      <a:pt x="122110" y="23622"/>
                    </a:lnTo>
                    <a:lnTo>
                      <a:pt x="136969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0" name="Google Shape;128;p4">
                <a:extLst>
                  <a:ext uri="{FF2B5EF4-FFF2-40B4-BE49-F238E27FC236}">
                    <a16:creationId xmlns:a16="http://schemas.microsoft.com/office/drawing/2014/main" id="{7F6B10DA-8DCB-45CD-99F0-380B1052102A}"/>
                  </a:ext>
                </a:extLst>
              </p:cNvPr>
              <p:cNvSpPr/>
              <p:nvPr/>
            </p:nvSpPr>
            <p:spPr>
              <a:xfrm>
                <a:off x="7624775" y="4472000"/>
                <a:ext cx="1533525" cy="41432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6573" extrusionOk="0">
                    <a:moveTo>
                      <a:pt x="0" y="0"/>
                    </a:moveTo>
                    <a:lnTo>
                      <a:pt x="15049" y="4762"/>
                    </a:lnTo>
                    <a:lnTo>
                      <a:pt x="30670" y="4762"/>
                    </a:lnTo>
                    <a:lnTo>
                      <a:pt x="45910" y="4762"/>
                    </a:lnTo>
                    <a:lnTo>
                      <a:pt x="61341" y="1657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8" name="Google Shape;129;p4">
              <a:extLst>
                <a:ext uri="{FF2B5EF4-FFF2-40B4-BE49-F238E27FC236}">
                  <a16:creationId xmlns:a16="http://schemas.microsoft.com/office/drawing/2014/main" id="{543F810F-A2C0-465A-B654-F3474B027AE2}"/>
                </a:ext>
              </a:extLst>
            </p:cNvPr>
            <p:cNvGrpSpPr/>
            <p:nvPr/>
          </p:nvGrpSpPr>
          <p:grpSpPr>
            <a:xfrm>
              <a:off x="-36538" y="0"/>
              <a:ext cx="9229575" cy="642787"/>
              <a:chOff x="-42837" y="4443488"/>
              <a:chExt cx="9229575" cy="642787"/>
            </a:xfrm>
          </p:grpSpPr>
          <p:sp>
            <p:nvSpPr>
              <p:cNvPr id="53" name="Google Shape;130;p4">
                <a:extLst>
                  <a:ext uri="{FF2B5EF4-FFF2-40B4-BE49-F238E27FC236}">
                    <a16:creationId xmlns:a16="http://schemas.microsoft.com/office/drawing/2014/main" id="{1B8AEAE5-FB1D-46BB-8D16-879A589261B8}"/>
                  </a:ext>
                </a:extLst>
              </p:cNvPr>
              <p:cNvSpPr/>
              <p:nvPr/>
            </p:nvSpPr>
            <p:spPr>
              <a:xfrm>
                <a:off x="1114450" y="49006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31;p4">
                <a:extLst>
                  <a:ext uri="{FF2B5EF4-FFF2-40B4-BE49-F238E27FC236}">
                    <a16:creationId xmlns:a16="http://schemas.microsoft.com/office/drawing/2014/main" id="{764132BC-F7FE-4DFD-A356-09583737767E}"/>
                  </a:ext>
                </a:extLst>
              </p:cNvPr>
              <p:cNvSpPr/>
              <p:nvPr/>
            </p:nvSpPr>
            <p:spPr>
              <a:xfrm>
                <a:off x="1495450" y="5029275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32;p4">
                <a:extLst>
                  <a:ext uri="{FF2B5EF4-FFF2-40B4-BE49-F238E27FC236}">
                    <a16:creationId xmlns:a16="http://schemas.microsoft.com/office/drawing/2014/main" id="{DE252D3D-B053-4AA6-B75C-348B9C49D564}"/>
                  </a:ext>
                </a:extLst>
              </p:cNvPr>
              <p:cNvSpPr/>
              <p:nvPr/>
            </p:nvSpPr>
            <p:spPr>
              <a:xfrm>
                <a:off x="733450" y="4972125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33;p4">
                <a:extLst>
                  <a:ext uri="{FF2B5EF4-FFF2-40B4-BE49-F238E27FC236}">
                    <a16:creationId xmlns:a16="http://schemas.microsoft.com/office/drawing/2014/main" id="{016C2DF6-3433-42FD-A3E4-C844D64C737D}"/>
                  </a:ext>
                </a:extLst>
              </p:cNvPr>
              <p:cNvSpPr/>
              <p:nvPr/>
            </p:nvSpPr>
            <p:spPr>
              <a:xfrm>
                <a:off x="352450" y="49626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34;p4">
                <a:extLst>
                  <a:ext uri="{FF2B5EF4-FFF2-40B4-BE49-F238E27FC236}">
                    <a16:creationId xmlns:a16="http://schemas.microsoft.com/office/drawing/2014/main" id="{8F287DB5-0CAC-4DA3-8CA1-F0ADCFAC2BE2}"/>
                  </a:ext>
                </a:extLst>
              </p:cNvPr>
              <p:cNvSpPr/>
              <p:nvPr/>
            </p:nvSpPr>
            <p:spPr>
              <a:xfrm>
                <a:off x="-42837" y="46054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35;p4">
                <a:extLst>
                  <a:ext uri="{FF2B5EF4-FFF2-40B4-BE49-F238E27FC236}">
                    <a16:creationId xmlns:a16="http://schemas.microsoft.com/office/drawing/2014/main" id="{B15CF18E-D9BB-42EA-9C5F-1038A64D32B5}"/>
                  </a:ext>
                </a:extLst>
              </p:cNvPr>
              <p:cNvSpPr/>
              <p:nvPr/>
            </p:nvSpPr>
            <p:spPr>
              <a:xfrm>
                <a:off x="1876450" y="48340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36;p4">
                <a:extLst>
                  <a:ext uri="{FF2B5EF4-FFF2-40B4-BE49-F238E27FC236}">
                    <a16:creationId xmlns:a16="http://schemas.microsoft.com/office/drawing/2014/main" id="{90118CDE-123C-43B0-8A08-2B0330F84F6E}"/>
                  </a:ext>
                </a:extLst>
              </p:cNvPr>
              <p:cNvSpPr/>
              <p:nvPr/>
            </p:nvSpPr>
            <p:spPr>
              <a:xfrm>
                <a:off x="2257450" y="482925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7;p4">
                <a:extLst>
                  <a:ext uri="{FF2B5EF4-FFF2-40B4-BE49-F238E27FC236}">
                    <a16:creationId xmlns:a16="http://schemas.microsoft.com/office/drawing/2014/main" id="{94F58D22-E3AD-4B2D-8400-417895E0BAFF}"/>
                  </a:ext>
                </a:extLst>
              </p:cNvPr>
              <p:cNvSpPr/>
              <p:nvPr/>
            </p:nvSpPr>
            <p:spPr>
              <a:xfrm>
                <a:off x="2638450" y="454826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8;p4">
                <a:extLst>
                  <a:ext uri="{FF2B5EF4-FFF2-40B4-BE49-F238E27FC236}">
                    <a16:creationId xmlns:a16="http://schemas.microsoft.com/office/drawing/2014/main" id="{160B86FD-798B-49C8-871D-2C900296C9FB}"/>
                  </a:ext>
                </a:extLst>
              </p:cNvPr>
              <p:cNvSpPr/>
              <p:nvPr/>
            </p:nvSpPr>
            <p:spPr>
              <a:xfrm>
                <a:off x="3019450" y="461493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9;p4">
                <a:extLst>
                  <a:ext uri="{FF2B5EF4-FFF2-40B4-BE49-F238E27FC236}">
                    <a16:creationId xmlns:a16="http://schemas.microsoft.com/office/drawing/2014/main" id="{F05F8AED-D407-4F43-BE22-379D052CDDAB}"/>
                  </a:ext>
                </a:extLst>
              </p:cNvPr>
              <p:cNvSpPr/>
              <p:nvPr/>
            </p:nvSpPr>
            <p:spPr>
              <a:xfrm>
                <a:off x="3400450" y="461493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40;p4">
                <a:extLst>
                  <a:ext uri="{FF2B5EF4-FFF2-40B4-BE49-F238E27FC236}">
                    <a16:creationId xmlns:a16="http://schemas.microsoft.com/office/drawing/2014/main" id="{643D5BBF-DC31-441C-AB84-8BA3FABA0D09}"/>
                  </a:ext>
                </a:extLst>
              </p:cNvPr>
              <p:cNvSpPr/>
              <p:nvPr/>
            </p:nvSpPr>
            <p:spPr>
              <a:xfrm>
                <a:off x="3781450" y="49483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41;p4">
                <a:extLst>
                  <a:ext uri="{FF2B5EF4-FFF2-40B4-BE49-F238E27FC236}">
                    <a16:creationId xmlns:a16="http://schemas.microsoft.com/office/drawing/2014/main" id="{D7C30DEC-823E-44A6-85A5-6907D6357292}"/>
                  </a:ext>
                </a:extLst>
              </p:cNvPr>
              <p:cNvSpPr/>
              <p:nvPr/>
            </p:nvSpPr>
            <p:spPr>
              <a:xfrm>
                <a:off x="4162450" y="49483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42;p4">
                <a:extLst>
                  <a:ext uri="{FF2B5EF4-FFF2-40B4-BE49-F238E27FC236}">
                    <a16:creationId xmlns:a16="http://schemas.microsoft.com/office/drawing/2014/main" id="{058623AF-2B3E-4986-9B83-A5A7095C2077}"/>
                  </a:ext>
                </a:extLst>
              </p:cNvPr>
              <p:cNvSpPr/>
              <p:nvPr/>
            </p:nvSpPr>
            <p:spPr>
              <a:xfrm>
                <a:off x="4543450" y="4667325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43;p4">
                <a:extLst>
                  <a:ext uri="{FF2B5EF4-FFF2-40B4-BE49-F238E27FC236}">
                    <a16:creationId xmlns:a16="http://schemas.microsoft.com/office/drawing/2014/main" id="{69AEFF96-6021-4731-B687-1363AD5F8F26}"/>
                  </a:ext>
                </a:extLst>
              </p:cNvPr>
              <p:cNvSpPr/>
              <p:nvPr/>
            </p:nvSpPr>
            <p:spPr>
              <a:xfrm>
                <a:off x="4924450" y="45435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44;p4">
                <a:extLst>
                  <a:ext uri="{FF2B5EF4-FFF2-40B4-BE49-F238E27FC236}">
                    <a16:creationId xmlns:a16="http://schemas.microsoft.com/office/drawing/2014/main" id="{C3BA6662-9730-493F-B531-0369F60EA9FB}"/>
                  </a:ext>
                </a:extLst>
              </p:cNvPr>
              <p:cNvSpPr/>
              <p:nvPr/>
            </p:nvSpPr>
            <p:spPr>
              <a:xfrm>
                <a:off x="5305450" y="47721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45;p4">
                <a:extLst>
                  <a:ext uri="{FF2B5EF4-FFF2-40B4-BE49-F238E27FC236}">
                    <a16:creationId xmlns:a16="http://schemas.microsoft.com/office/drawing/2014/main" id="{35E4730B-9F14-4123-8D61-1D1AD4B9DBE3}"/>
                  </a:ext>
                </a:extLst>
              </p:cNvPr>
              <p:cNvSpPr/>
              <p:nvPr/>
            </p:nvSpPr>
            <p:spPr>
              <a:xfrm>
                <a:off x="5686450" y="47721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46;p4">
                <a:extLst>
                  <a:ext uri="{FF2B5EF4-FFF2-40B4-BE49-F238E27FC236}">
                    <a16:creationId xmlns:a16="http://schemas.microsoft.com/office/drawing/2014/main" id="{0146A667-C563-471F-9F6B-6841C8F0EF6D}"/>
                  </a:ext>
                </a:extLst>
              </p:cNvPr>
              <p:cNvSpPr/>
              <p:nvPr/>
            </p:nvSpPr>
            <p:spPr>
              <a:xfrm>
                <a:off x="6067450" y="48483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47;p4">
                <a:extLst>
                  <a:ext uri="{FF2B5EF4-FFF2-40B4-BE49-F238E27FC236}">
                    <a16:creationId xmlns:a16="http://schemas.microsoft.com/office/drawing/2014/main" id="{7D3A8F74-AF76-4023-8B31-A01A43C26D5B}"/>
                  </a:ext>
                </a:extLst>
              </p:cNvPr>
              <p:cNvSpPr/>
              <p:nvPr/>
            </p:nvSpPr>
            <p:spPr>
              <a:xfrm>
                <a:off x="6448450" y="472923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48;p4">
                <a:extLst>
                  <a:ext uri="{FF2B5EF4-FFF2-40B4-BE49-F238E27FC236}">
                    <a16:creationId xmlns:a16="http://schemas.microsoft.com/office/drawing/2014/main" id="{5BA85094-F34E-4173-A00A-ECE8595A0176}"/>
                  </a:ext>
                </a:extLst>
              </p:cNvPr>
              <p:cNvSpPr/>
              <p:nvPr/>
            </p:nvSpPr>
            <p:spPr>
              <a:xfrm>
                <a:off x="6829450" y="50245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49;p4">
                <a:extLst>
                  <a:ext uri="{FF2B5EF4-FFF2-40B4-BE49-F238E27FC236}">
                    <a16:creationId xmlns:a16="http://schemas.microsoft.com/office/drawing/2014/main" id="{F6110911-D32D-4416-9E42-D82C6F9305AB}"/>
                  </a:ext>
                </a:extLst>
              </p:cNvPr>
              <p:cNvSpPr/>
              <p:nvPr/>
            </p:nvSpPr>
            <p:spPr>
              <a:xfrm>
                <a:off x="7210450" y="50245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50;p4">
                <a:extLst>
                  <a:ext uri="{FF2B5EF4-FFF2-40B4-BE49-F238E27FC236}">
                    <a16:creationId xmlns:a16="http://schemas.microsoft.com/office/drawing/2014/main" id="{D0A4BAEF-B282-42EA-9263-79EE2CEC0A8A}"/>
                  </a:ext>
                </a:extLst>
              </p:cNvPr>
              <p:cNvSpPr/>
              <p:nvPr/>
            </p:nvSpPr>
            <p:spPr>
              <a:xfrm>
                <a:off x="7591450" y="44434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51;p4">
                <a:extLst>
                  <a:ext uri="{FF2B5EF4-FFF2-40B4-BE49-F238E27FC236}">
                    <a16:creationId xmlns:a16="http://schemas.microsoft.com/office/drawing/2014/main" id="{842A4C9F-9FE0-471B-860A-5FE291FF8D59}"/>
                  </a:ext>
                </a:extLst>
              </p:cNvPr>
              <p:cNvSpPr/>
              <p:nvPr/>
            </p:nvSpPr>
            <p:spPr>
              <a:xfrm>
                <a:off x="7972450" y="45577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52;p4">
                <a:extLst>
                  <a:ext uri="{FF2B5EF4-FFF2-40B4-BE49-F238E27FC236}">
                    <a16:creationId xmlns:a16="http://schemas.microsoft.com/office/drawing/2014/main" id="{BDA598EA-63E3-4E2E-A4EC-B80AF12EFABD}"/>
                  </a:ext>
                </a:extLst>
              </p:cNvPr>
              <p:cNvSpPr/>
              <p:nvPr/>
            </p:nvSpPr>
            <p:spPr>
              <a:xfrm>
                <a:off x="8353450" y="45577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53;p4">
                <a:extLst>
                  <a:ext uri="{FF2B5EF4-FFF2-40B4-BE49-F238E27FC236}">
                    <a16:creationId xmlns:a16="http://schemas.microsoft.com/office/drawing/2014/main" id="{FFC40341-8D3F-4938-A2B2-AF8C36EB0FED}"/>
                  </a:ext>
                </a:extLst>
              </p:cNvPr>
              <p:cNvSpPr/>
              <p:nvPr/>
            </p:nvSpPr>
            <p:spPr>
              <a:xfrm>
                <a:off x="8734450" y="45577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54;p4">
                <a:extLst>
                  <a:ext uri="{FF2B5EF4-FFF2-40B4-BE49-F238E27FC236}">
                    <a16:creationId xmlns:a16="http://schemas.microsoft.com/office/drawing/2014/main" id="{3F2B954E-541F-44CD-A559-5F0437DBAFF8}"/>
                  </a:ext>
                </a:extLst>
              </p:cNvPr>
              <p:cNvSpPr/>
              <p:nvPr/>
            </p:nvSpPr>
            <p:spPr>
              <a:xfrm>
                <a:off x="9129738" y="486735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155;p4">
              <a:extLst>
                <a:ext uri="{FF2B5EF4-FFF2-40B4-BE49-F238E27FC236}">
                  <a16:creationId xmlns:a16="http://schemas.microsoft.com/office/drawing/2014/main" id="{F51DF06A-CB1B-4AA8-B8E8-7198A24DB2CE}"/>
                </a:ext>
              </a:extLst>
            </p:cNvPr>
            <p:cNvSpPr/>
            <p:nvPr/>
          </p:nvSpPr>
          <p:spPr>
            <a:xfrm>
              <a:off x="3757113" y="475885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6;p4">
              <a:extLst>
                <a:ext uri="{FF2B5EF4-FFF2-40B4-BE49-F238E27FC236}">
                  <a16:creationId xmlns:a16="http://schemas.microsoft.com/office/drawing/2014/main" id="{0C5A2716-406C-4E5B-8F70-5C11AF8E06E6}"/>
                </a:ext>
              </a:extLst>
            </p:cNvPr>
            <p:cNvSpPr/>
            <p:nvPr/>
          </p:nvSpPr>
          <p:spPr>
            <a:xfrm>
              <a:off x="1093744" y="433312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7;p4">
              <a:extLst>
                <a:ext uri="{FF2B5EF4-FFF2-40B4-BE49-F238E27FC236}">
                  <a16:creationId xmlns:a16="http://schemas.microsoft.com/office/drawing/2014/main" id="{E27E1C1C-559C-4AF0-80A1-1D7B3A14CE8E}"/>
                </a:ext>
              </a:extLst>
            </p:cNvPr>
            <p:cNvSpPr/>
            <p:nvPr/>
          </p:nvSpPr>
          <p:spPr>
            <a:xfrm>
              <a:off x="6042987" y="376012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Slide Number Placeholder 3">
            <a:extLst>
              <a:ext uri="{FF2B5EF4-FFF2-40B4-BE49-F238E27FC236}">
                <a16:creationId xmlns:a16="http://schemas.microsoft.com/office/drawing/2014/main" id="{45D045C6-7CC9-4600-A696-0F51105B3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4700" y="4814287"/>
            <a:ext cx="6783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cs typeface="B Nazanin" panose="00000400000000000000" pitchFamily="2" charset="-78"/>
              </a:defRPr>
            </a:lvl1pPr>
          </a:lstStyle>
          <a:p>
            <a:fld id="{EC757DFC-76EE-4B6B-8E7E-0A2E0E8C1DDD}" type="slidenum">
              <a:rPr lang="fa-IR" smtClean="0"/>
              <a:pPr/>
              <a:t>‹#›</a:t>
            </a:fld>
            <a:endParaRPr lang="fa-IR"/>
          </a:p>
        </p:txBody>
      </p:sp>
      <p:sp>
        <p:nvSpPr>
          <p:cNvPr id="82" name="Google Shape;805;p40">
            <a:extLst>
              <a:ext uri="{FF2B5EF4-FFF2-40B4-BE49-F238E27FC236}">
                <a16:creationId xmlns:a16="http://schemas.microsoft.com/office/drawing/2014/main" id="{5B18BEC9-216A-4F50-9387-0D6BF63B7ACE}"/>
              </a:ext>
            </a:extLst>
          </p:cNvPr>
          <p:cNvSpPr/>
          <p:nvPr userDrawn="1"/>
        </p:nvSpPr>
        <p:spPr>
          <a:xfrm rot="13597077">
            <a:off x="8557837" y="2136646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Google Shape;805;p40">
            <a:extLst>
              <a:ext uri="{FF2B5EF4-FFF2-40B4-BE49-F238E27FC236}">
                <a16:creationId xmlns:a16="http://schemas.microsoft.com/office/drawing/2014/main" id="{D6195E73-7333-44CB-BC13-262AB44BCE4B}"/>
              </a:ext>
            </a:extLst>
          </p:cNvPr>
          <p:cNvSpPr/>
          <p:nvPr userDrawn="1"/>
        </p:nvSpPr>
        <p:spPr>
          <a:xfrm rot="13586652">
            <a:off x="8548362" y="3279517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05;p40">
            <a:extLst>
              <a:ext uri="{FF2B5EF4-FFF2-40B4-BE49-F238E27FC236}">
                <a16:creationId xmlns:a16="http://schemas.microsoft.com/office/drawing/2014/main" id="{C135F245-7339-4364-ABFE-7F5152258E36}"/>
              </a:ext>
            </a:extLst>
          </p:cNvPr>
          <p:cNvSpPr/>
          <p:nvPr userDrawn="1"/>
        </p:nvSpPr>
        <p:spPr>
          <a:xfrm rot="2590820">
            <a:off x="7127621" y="2705411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Google Shape;797;p40">
            <a:extLst>
              <a:ext uri="{FF2B5EF4-FFF2-40B4-BE49-F238E27FC236}">
                <a16:creationId xmlns:a16="http://schemas.microsoft.com/office/drawing/2014/main" id="{A84E721D-6152-45B6-AAFD-C52F5618CE33}"/>
              </a:ext>
            </a:extLst>
          </p:cNvPr>
          <p:cNvSpPr/>
          <p:nvPr userDrawn="1"/>
        </p:nvSpPr>
        <p:spPr>
          <a:xfrm>
            <a:off x="8648685" y="3379840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۵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sp>
        <p:nvSpPr>
          <p:cNvPr id="93" name="Google Shape;797;p40">
            <a:extLst>
              <a:ext uri="{FF2B5EF4-FFF2-40B4-BE49-F238E27FC236}">
                <a16:creationId xmlns:a16="http://schemas.microsoft.com/office/drawing/2014/main" id="{910331B7-6004-428F-A17E-7AC8405F4379}"/>
              </a:ext>
            </a:extLst>
          </p:cNvPr>
          <p:cNvSpPr/>
          <p:nvPr userDrawn="1"/>
        </p:nvSpPr>
        <p:spPr>
          <a:xfrm>
            <a:off x="7230196" y="2805733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۴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sp>
        <p:nvSpPr>
          <p:cNvPr id="95" name="Google Shape;797;p40">
            <a:extLst>
              <a:ext uri="{FF2B5EF4-FFF2-40B4-BE49-F238E27FC236}">
                <a16:creationId xmlns:a16="http://schemas.microsoft.com/office/drawing/2014/main" id="{1D18B04D-5DA4-48D7-B40F-3BBFB55CA812}"/>
              </a:ext>
            </a:extLst>
          </p:cNvPr>
          <p:cNvSpPr/>
          <p:nvPr userDrawn="1"/>
        </p:nvSpPr>
        <p:spPr>
          <a:xfrm>
            <a:off x="7221212" y="1673866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۲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sp>
        <p:nvSpPr>
          <p:cNvPr id="96" name="Google Shape;797;p40">
            <a:extLst>
              <a:ext uri="{FF2B5EF4-FFF2-40B4-BE49-F238E27FC236}">
                <a16:creationId xmlns:a16="http://schemas.microsoft.com/office/drawing/2014/main" id="{BC4B29F3-4DD3-4641-A929-AB61E2A692AC}"/>
              </a:ext>
            </a:extLst>
          </p:cNvPr>
          <p:cNvSpPr/>
          <p:nvPr userDrawn="1"/>
        </p:nvSpPr>
        <p:spPr>
          <a:xfrm>
            <a:off x="8658160" y="2234560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۳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sp>
        <p:nvSpPr>
          <p:cNvPr id="98" name="Google Shape;797;p40">
            <a:extLst>
              <a:ext uri="{FF2B5EF4-FFF2-40B4-BE49-F238E27FC236}">
                <a16:creationId xmlns:a16="http://schemas.microsoft.com/office/drawing/2014/main" id="{CB255AD4-FB8D-4DE7-9C21-0A4E19033732}"/>
              </a:ext>
            </a:extLst>
          </p:cNvPr>
          <p:cNvSpPr/>
          <p:nvPr userDrawn="1"/>
        </p:nvSpPr>
        <p:spPr>
          <a:xfrm>
            <a:off x="8655161" y="1088715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۱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sp>
        <p:nvSpPr>
          <p:cNvPr id="110" name="Google Shape;805;p40">
            <a:extLst>
              <a:ext uri="{FF2B5EF4-FFF2-40B4-BE49-F238E27FC236}">
                <a16:creationId xmlns:a16="http://schemas.microsoft.com/office/drawing/2014/main" id="{03DA2EA7-AB7A-4E95-AC91-73EB31BE8602}"/>
              </a:ext>
            </a:extLst>
          </p:cNvPr>
          <p:cNvSpPr/>
          <p:nvPr userDrawn="1"/>
        </p:nvSpPr>
        <p:spPr>
          <a:xfrm rot="2590820">
            <a:off x="7139951" y="3836042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" name="Google Shape;797;p40">
            <a:extLst>
              <a:ext uri="{FF2B5EF4-FFF2-40B4-BE49-F238E27FC236}">
                <a16:creationId xmlns:a16="http://schemas.microsoft.com/office/drawing/2014/main" id="{8DA8C60F-FC10-476B-AEBD-EFDFA69F2E70}"/>
              </a:ext>
            </a:extLst>
          </p:cNvPr>
          <p:cNvSpPr/>
          <p:nvPr userDrawn="1"/>
        </p:nvSpPr>
        <p:spPr>
          <a:xfrm>
            <a:off x="7242526" y="3936364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۶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pic>
        <p:nvPicPr>
          <p:cNvPr id="116" name="Picture 3" descr="C:\Users\Farshid\Downloads\oie_transparent (1).gif">
            <a:extLst>
              <a:ext uri="{FF2B5EF4-FFF2-40B4-BE49-F238E27FC236}">
                <a16:creationId xmlns:a16="http://schemas.microsoft.com/office/drawing/2014/main" id="{CA8DC46F-714A-4BB8-9E11-68A6468694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79" y="725587"/>
            <a:ext cx="358439" cy="332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8FA3898D-8FCB-4DF6-8A1D-7B58CC289C30}"/>
              </a:ext>
            </a:extLst>
          </p:cNvPr>
          <p:cNvSpPr txBox="1"/>
          <p:nvPr userDrawn="1"/>
        </p:nvSpPr>
        <p:spPr>
          <a:xfrm>
            <a:off x="61671" y="1108967"/>
            <a:ext cx="114005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fa-IR" sz="800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800" dirty="0">
                <a:cs typeface="B Nazanin" panose="00000400000000000000" pitchFamily="2" charset="-78"/>
              </a:rPr>
              <a:t>دانشکده مهندسی کامپیوتر</a:t>
            </a:r>
          </a:p>
          <a:p>
            <a:pPr algn="ctr" rtl="1"/>
            <a:r>
              <a:rPr lang="fa-IR" sz="800" dirty="0">
                <a:cs typeface="B Nazanin" panose="00000400000000000000" pitchFamily="2" charset="-78"/>
              </a:rPr>
              <a:t>گروه مهندسی فناوری اطلاعات</a:t>
            </a:r>
          </a:p>
        </p:txBody>
      </p:sp>
      <p:sp>
        <p:nvSpPr>
          <p:cNvPr id="118" name="Footer Placeholder 4">
            <a:extLst>
              <a:ext uri="{FF2B5EF4-FFF2-40B4-BE49-F238E27FC236}">
                <a16:creationId xmlns:a16="http://schemas.microsoft.com/office/drawing/2014/main" id="{FE9F5D10-DD11-45B6-B0B1-0F1A94D1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9623" y="4814286"/>
            <a:ext cx="6360459" cy="274637"/>
          </a:xfrm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رضا پازن، علی </a:t>
            </a:r>
            <a:r>
              <a:rPr lang="fa-IR" dirty="0" err="1">
                <a:cs typeface="B Nazanin" panose="00000400000000000000" pitchFamily="2" charset="-78"/>
              </a:rPr>
              <a:t>هداوند</a:t>
            </a:r>
            <a:r>
              <a:rPr lang="fa-IR" dirty="0">
                <a:cs typeface="B Nazanin" panose="00000400000000000000" pitchFamily="2" charset="-78"/>
              </a:rPr>
              <a:t> - تحلیل زمانی رفتار ترافیکی شبکه با استفاده از </a:t>
            </a:r>
            <a:r>
              <a:rPr lang="fa-IR" dirty="0" err="1">
                <a:cs typeface="B Nazanin" panose="00000400000000000000" pitchFamily="2" charset="-78"/>
              </a:rPr>
              <a:t>الگوریتم‌های</a:t>
            </a:r>
            <a:r>
              <a:rPr lang="fa-IR" dirty="0">
                <a:cs typeface="B Nazanin" panose="00000400000000000000" pitchFamily="2" charset="-78"/>
              </a:rPr>
              <a:t> تحلیل سری زمانی - شهریور ۱۴۰۰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C4D6DC0-FB7D-4A6B-9906-893A1CF7401C}"/>
              </a:ext>
            </a:extLst>
          </p:cNvPr>
          <p:cNvSpPr txBox="1"/>
          <p:nvPr userDrawn="1"/>
        </p:nvSpPr>
        <p:spPr>
          <a:xfrm>
            <a:off x="8302963" y="1313836"/>
            <a:ext cx="8552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200" dirty="0">
                <a:cs typeface="B Nazanin" panose="00000400000000000000" pitchFamily="2" charset="-78"/>
              </a:rPr>
              <a:t>مقدمه و بیان مسئله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266F981-E449-4FAE-8490-0F453056434C}"/>
              </a:ext>
            </a:extLst>
          </p:cNvPr>
          <p:cNvSpPr txBox="1"/>
          <p:nvPr userDrawn="1"/>
        </p:nvSpPr>
        <p:spPr>
          <a:xfrm>
            <a:off x="8268010" y="2472111"/>
            <a:ext cx="90840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200" dirty="0">
                <a:cs typeface="B Nazanin" panose="00000400000000000000" pitchFamily="2" charset="-78"/>
              </a:rPr>
              <a:t>روش پیشنهادی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8A0A8F8-90B2-49B1-81E8-52AD016169A2}"/>
              </a:ext>
            </a:extLst>
          </p:cNvPr>
          <p:cNvSpPr txBox="1"/>
          <p:nvPr userDrawn="1"/>
        </p:nvSpPr>
        <p:spPr>
          <a:xfrm>
            <a:off x="6928443" y="3048062"/>
            <a:ext cx="85373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200" dirty="0" err="1">
                <a:cs typeface="B Nazanin" panose="00000400000000000000" pitchFamily="2" charset="-78"/>
              </a:rPr>
              <a:t>پیاده‌سازی</a:t>
            </a:r>
            <a:r>
              <a:rPr lang="fa-IR" sz="1200" dirty="0">
                <a:cs typeface="B Nazanin" panose="00000400000000000000" pitchFamily="2" charset="-78"/>
              </a:rPr>
              <a:t> و نتایج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1C3423-E57D-4431-BE55-E01832AFB570}"/>
              </a:ext>
            </a:extLst>
          </p:cNvPr>
          <p:cNvSpPr txBox="1"/>
          <p:nvPr userDrawn="1"/>
        </p:nvSpPr>
        <p:spPr>
          <a:xfrm>
            <a:off x="8274235" y="3593120"/>
            <a:ext cx="90505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200" dirty="0" err="1">
                <a:cs typeface="B Nazanin" panose="00000400000000000000" pitchFamily="2" charset="-78"/>
              </a:rPr>
              <a:t>جمع‌بندی</a:t>
            </a:r>
            <a:r>
              <a:rPr lang="fa-IR" sz="1200" dirty="0">
                <a:cs typeface="B Nazanin" panose="00000400000000000000" pitchFamily="2" charset="-78"/>
              </a:rPr>
              <a:t> و پیشنهادات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B320377-25BA-4C80-BAFF-E63D0191C47B}"/>
              </a:ext>
            </a:extLst>
          </p:cNvPr>
          <p:cNvSpPr txBox="1"/>
          <p:nvPr userDrawn="1"/>
        </p:nvSpPr>
        <p:spPr>
          <a:xfrm>
            <a:off x="6986348" y="1902400"/>
            <a:ext cx="580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200" dirty="0">
                <a:cs typeface="B Nazanin" panose="00000400000000000000" pitchFamily="2" charset="-78"/>
              </a:rPr>
              <a:t>مفاهیم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EF80E49-883B-4BED-801C-026D3D897976}"/>
              </a:ext>
            </a:extLst>
          </p:cNvPr>
          <p:cNvSpPr txBox="1"/>
          <p:nvPr userDrawn="1"/>
        </p:nvSpPr>
        <p:spPr>
          <a:xfrm>
            <a:off x="6874495" y="4219200"/>
            <a:ext cx="85373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200" dirty="0">
                <a:cs typeface="B Nazanin" panose="00000400000000000000" pitchFamily="2" charset="-78"/>
              </a:rPr>
              <a:t>پاسخگویی به سوالات</a:t>
            </a:r>
          </a:p>
        </p:txBody>
      </p:sp>
    </p:spTree>
    <p:extLst>
      <p:ext uri="{BB962C8B-B14F-4D97-AF65-F5344CB8AC3E}">
        <p14:creationId xmlns:p14="http://schemas.microsoft.com/office/powerpoint/2010/main" val="78173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805;p40">
            <a:extLst>
              <a:ext uri="{FF2B5EF4-FFF2-40B4-BE49-F238E27FC236}">
                <a16:creationId xmlns:a16="http://schemas.microsoft.com/office/drawing/2014/main" id="{A55249B6-BD5D-48D8-BC0A-663AF8D517CB}"/>
              </a:ext>
            </a:extLst>
          </p:cNvPr>
          <p:cNvSpPr/>
          <p:nvPr userDrawn="1"/>
        </p:nvSpPr>
        <p:spPr>
          <a:xfrm rot="13586652">
            <a:off x="8548211" y="988392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" name="Google Shape;796;p40">
            <a:extLst>
              <a:ext uri="{FF2B5EF4-FFF2-40B4-BE49-F238E27FC236}">
                <a16:creationId xmlns:a16="http://schemas.microsoft.com/office/drawing/2014/main" id="{A10E2CEB-F7C2-4D85-8E28-1337F067CB13}"/>
              </a:ext>
            </a:extLst>
          </p:cNvPr>
          <p:cNvSpPr/>
          <p:nvPr userDrawn="1"/>
        </p:nvSpPr>
        <p:spPr>
          <a:xfrm rot="13500000">
            <a:off x="8554839" y="2134238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39A7150-2F6D-44C2-8402-AB2B30C137B4}"/>
              </a:ext>
            </a:extLst>
          </p:cNvPr>
          <p:cNvGrpSpPr/>
          <p:nvPr userDrawn="1"/>
        </p:nvGrpSpPr>
        <p:grpSpPr>
          <a:xfrm rot="5400000">
            <a:off x="5433516" y="2281735"/>
            <a:ext cx="5143500" cy="580032"/>
            <a:chOff x="0" y="2371028"/>
            <a:chExt cx="9144000" cy="1011043"/>
          </a:xfrm>
        </p:grpSpPr>
        <p:sp>
          <p:nvSpPr>
            <p:cNvPr id="84" name="Google Shape;793;p40">
              <a:extLst>
                <a:ext uri="{FF2B5EF4-FFF2-40B4-BE49-F238E27FC236}">
                  <a16:creationId xmlns:a16="http://schemas.microsoft.com/office/drawing/2014/main" id="{37DA398A-EAC6-4AE4-B695-E4062A70DDDE}"/>
                </a:ext>
              </a:extLst>
            </p:cNvPr>
            <p:cNvSpPr/>
            <p:nvPr/>
          </p:nvSpPr>
          <p:spPr>
            <a:xfrm>
              <a:off x="0" y="2371028"/>
              <a:ext cx="9144000" cy="1011043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2286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794;p40">
              <a:extLst>
                <a:ext uri="{FF2B5EF4-FFF2-40B4-BE49-F238E27FC236}">
                  <a16:creationId xmlns:a16="http://schemas.microsoft.com/office/drawing/2014/main" id="{90748596-467E-4DFD-8515-1F36E3B10040}"/>
                </a:ext>
              </a:extLst>
            </p:cNvPr>
            <p:cNvSpPr/>
            <p:nvPr/>
          </p:nvSpPr>
          <p:spPr>
            <a:xfrm>
              <a:off x="0" y="2371028"/>
              <a:ext cx="9144000" cy="1011043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7" name="Google Shape;377;p10"/>
          <p:cNvSpPr/>
          <p:nvPr/>
        </p:nvSpPr>
        <p:spPr>
          <a:xfrm rot="10800000">
            <a:off x="-33387" y="-9640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 rot="10800000">
            <a:off x="-15988" y="-19603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C7D9F8F-3A90-4A78-90E5-CF918F42FAF0}"/>
              </a:ext>
            </a:extLst>
          </p:cNvPr>
          <p:cNvGrpSpPr/>
          <p:nvPr userDrawn="1"/>
        </p:nvGrpSpPr>
        <p:grpSpPr>
          <a:xfrm>
            <a:off x="-36538" y="0"/>
            <a:ext cx="9229575" cy="642787"/>
            <a:chOff x="-36538" y="0"/>
            <a:chExt cx="9229575" cy="642787"/>
          </a:xfrm>
        </p:grpSpPr>
        <p:sp>
          <p:nvSpPr>
            <p:cNvPr id="44" name="Google Shape;122;p4">
              <a:extLst>
                <a:ext uri="{FF2B5EF4-FFF2-40B4-BE49-F238E27FC236}">
                  <a16:creationId xmlns:a16="http://schemas.microsoft.com/office/drawing/2014/main" id="{F1926546-170C-48FD-9149-A66B876712FF}"/>
                </a:ext>
              </a:extLst>
            </p:cNvPr>
            <p:cNvSpPr/>
            <p:nvPr/>
          </p:nvSpPr>
          <p:spPr>
            <a:xfrm rot="18947786">
              <a:off x="2228618" y="507505"/>
              <a:ext cx="122612" cy="122612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3;p4">
              <a:extLst>
                <a:ext uri="{FF2B5EF4-FFF2-40B4-BE49-F238E27FC236}">
                  <a16:creationId xmlns:a16="http://schemas.microsoft.com/office/drawing/2014/main" id="{A157CC0E-D76F-4DC7-95A4-A12F6CA8F58B}"/>
                </a:ext>
              </a:extLst>
            </p:cNvPr>
            <p:cNvSpPr/>
            <p:nvPr/>
          </p:nvSpPr>
          <p:spPr>
            <a:xfrm rot="18669737">
              <a:off x="4514973" y="504065"/>
              <a:ext cx="122612" cy="122612"/>
            </a:xfrm>
            <a:prstGeom prst="teardrop">
              <a:avLst>
                <a:gd name="adj" fmla="val 10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125;p4">
              <a:extLst>
                <a:ext uri="{FF2B5EF4-FFF2-40B4-BE49-F238E27FC236}">
                  <a16:creationId xmlns:a16="http://schemas.microsoft.com/office/drawing/2014/main" id="{6D6D3323-7EB7-4FC0-81D6-D2D39D882AB7}"/>
                </a:ext>
              </a:extLst>
            </p:cNvPr>
            <p:cNvGrpSpPr/>
            <p:nvPr/>
          </p:nvGrpSpPr>
          <p:grpSpPr>
            <a:xfrm>
              <a:off x="-9587" y="11912"/>
              <a:ext cx="9167825" cy="595300"/>
              <a:chOff x="-9525" y="4462475"/>
              <a:chExt cx="9167825" cy="595300"/>
            </a:xfrm>
          </p:grpSpPr>
          <p:sp>
            <p:nvSpPr>
              <p:cNvPr id="78" name="Google Shape;126;p4">
                <a:extLst>
                  <a:ext uri="{FF2B5EF4-FFF2-40B4-BE49-F238E27FC236}">
                    <a16:creationId xmlns:a16="http://schemas.microsoft.com/office/drawing/2014/main" id="{55B9A2D6-FA5E-41CC-8361-138CDC395663}"/>
                  </a:ext>
                </a:extLst>
              </p:cNvPr>
              <p:cNvSpPr/>
              <p:nvPr/>
            </p:nvSpPr>
            <p:spPr>
              <a:xfrm>
                <a:off x="-9525" y="4581525"/>
                <a:ext cx="420530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168212" h="19050" extrusionOk="0">
                    <a:moveTo>
                      <a:pt x="0" y="1715"/>
                    </a:moveTo>
                    <a:lnTo>
                      <a:pt x="15812" y="16574"/>
                    </a:lnTo>
                    <a:lnTo>
                      <a:pt x="31052" y="16574"/>
                    </a:lnTo>
                    <a:lnTo>
                      <a:pt x="46292" y="14097"/>
                    </a:lnTo>
                    <a:lnTo>
                      <a:pt x="61532" y="19050"/>
                    </a:lnTo>
                    <a:lnTo>
                      <a:pt x="76581" y="11240"/>
                    </a:lnTo>
                    <a:lnTo>
                      <a:pt x="92012" y="11240"/>
                    </a:lnTo>
                    <a:lnTo>
                      <a:pt x="106871" y="0"/>
                    </a:lnTo>
                    <a:lnTo>
                      <a:pt x="122111" y="2667"/>
                    </a:lnTo>
                    <a:lnTo>
                      <a:pt x="137541" y="2667"/>
                    </a:lnTo>
                    <a:lnTo>
                      <a:pt x="152972" y="16002"/>
                    </a:lnTo>
                    <a:lnTo>
                      <a:pt x="168212" y="1600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9" name="Google Shape;127;p4">
                <a:extLst>
                  <a:ext uri="{FF2B5EF4-FFF2-40B4-BE49-F238E27FC236}">
                    <a16:creationId xmlns:a16="http://schemas.microsoft.com/office/drawing/2014/main" id="{8F0315BA-B3FE-46C2-A5C4-79BB05A09238}"/>
                  </a:ext>
                </a:extLst>
              </p:cNvPr>
              <p:cNvSpPr/>
              <p:nvPr/>
            </p:nvSpPr>
            <p:spPr>
              <a:xfrm>
                <a:off x="4195775" y="4462475"/>
                <a:ext cx="3424225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w="136969" h="23622" extrusionOk="0">
                    <a:moveTo>
                      <a:pt x="0" y="20955"/>
                    </a:moveTo>
                    <a:lnTo>
                      <a:pt x="15049" y="9144"/>
                    </a:lnTo>
                    <a:lnTo>
                      <a:pt x="30480" y="4381"/>
                    </a:lnTo>
                    <a:lnTo>
                      <a:pt x="45720" y="13716"/>
                    </a:lnTo>
                    <a:lnTo>
                      <a:pt x="60769" y="13716"/>
                    </a:lnTo>
                    <a:lnTo>
                      <a:pt x="76009" y="16573"/>
                    </a:lnTo>
                    <a:lnTo>
                      <a:pt x="91249" y="11811"/>
                    </a:lnTo>
                    <a:lnTo>
                      <a:pt x="106680" y="23622"/>
                    </a:lnTo>
                    <a:lnTo>
                      <a:pt x="122110" y="23622"/>
                    </a:lnTo>
                    <a:lnTo>
                      <a:pt x="136969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0" name="Google Shape;128;p4">
                <a:extLst>
                  <a:ext uri="{FF2B5EF4-FFF2-40B4-BE49-F238E27FC236}">
                    <a16:creationId xmlns:a16="http://schemas.microsoft.com/office/drawing/2014/main" id="{7F6B10DA-8DCB-45CD-99F0-380B1052102A}"/>
                  </a:ext>
                </a:extLst>
              </p:cNvPr>
              <p:cNvSpPr/>
              <p:nvPr/>
            </p:nvSpPr>
            <p:spPr>
              <a:xfrm>
                <a:off x="7624775" y="4472000"/>
                <a:ext cx="1533525" cy="41432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6573" extrusionOk="0">
                    <a:moveTo>
                      <a:pt x="0" y="0"/>
                    </a:moveTo>
                    <a:lnTo>
                      <a:pt x="15049" y="4762"/>
                    </a:lnTo>
                    <a:lnTo>
                      <a:pt x="30670" y="4762"/>
                    </a:lnTo>
                    <a:lnTo>
                      <a:pt x="45910" y="4762"/>
                    </a:lnTo>
                    <a:lnTo>
                      <a:pt x="61341" y="1657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8" name="Google Shape;129;p4">
              <a:extLst>
                <a:ext uri="{FF2B5EF4-FFF2-40B4-BE49-F238E27FC236}">
                  <a16:creationId xmlns:a16="http://schemas.microsoft.com/office/drawing/2014/main" id="{543F810F-A2C0-465A-B654-F3474B027AE2}"/>
                </a:ext>
              </a:extLst>
            </p:cNvPr>
            <p:cNvGrpSpPr/>
            <p:nvPr/>
          </p:nvGrpSpPr>
          <p:grpSpPr>
            <a:xfrm>
              <a:off x="-36538" y="0"/>
              <a:ext cx="9229575" cy="642787"/>
              <a:chOff x="-42837" y="4443488"/>
              <a:chExt cx="9229575" cy="642787"/>
            </a:xfrm>
          </p:grpSpPr>
          <p:sp>
            <p:nvSpPr>
              <p:cNvPr id="53" name="Google Shape;130;p4">
                <a:extLst>
                  <a:ext uri="{FF2B5EF4-FFF2-40B4-BE49-F238E27FC236}">
                    <a16:creationId xmlns:a16="http://schemas.microsoft.com/office/drawing/2014/main" id="{1B8AEAE5-FB1D-46BB-8D16-879A589261B8}"/>
                  </a:ext>
                </a:extLst>
              </p:cNvPr>
              <p:cNvSpPr/>
              <p:nvPr/>
            </p:nvSpPr>
            <p:spPr>
              <a:xfrm>
                <a:off x="1114450" y="49006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31;p4">
                <a:extLst>
                  <a:ext uri="{FF2B5EF4-FFF2-40B4-BE49-F238E27FC236}">
                    <a16:creationId xmlns:a16="http://schemas.microsoft.com/office/drawing/2014/main" id="{764132BC-F7FE-4DFD-A356-09583737767E}"/>
                  </a:ext>
                </a:extLst>
              </p:cNvPr>
              <p:cNvSpPr/>
              <p:nvPr/>
            </p:nvSpPr>
            <p:spPr>
              <a:xfrm>
                <a:off x="1495450" y="5029275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32;p4">
                <a:extLst>
                  <a:ext uri="{FF2B5EF4-FFF2-40B4-BE49-F238E27FC236}">
                    <a16:creationId xmlns:a16="http://schemas.microsoft.com/office/drawing/2014/main" id="{DE252D3D-B053-4AA6-B75C-348B9C49D564}"/>
                  </a:ext>
                </a:extLst>
              </p:cNvPr>
              <p:cNvSpPr/>
              <p:nvPr/>
            </p:nvSpPr>
            <p:spPr>
              <a:xfrm>
                <a:off x="733450" y="4972125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33;p4">
                <a:extLst>
                  <a:ext uri="{FF2B5EF4-FFF2-40B4-BE49-F238E27FC236}">
                    <a16:creationId xmlns:a16="http://schemas.microsoft.com/office/drawing/2014/main" id="{016C2DF6-3433-42FD-A3E4-C844D64C737D}"/>
                  </a:ext>
                </a:extLst>
              </p:cNvPr>
              <p:cNvSpPr/>
              <p:nvPr/>
            </p:nvSpPr>
            <p:spPr>
              <a:xfrm>
                <a:off x="352450" y="49626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34;p4">
                <a:extLst>
                  <a:ext uri="{FF2B5EF4-FFF2-40B4-BE49-F238E27FC236}">
                    <a16:creationId xmlns:a16="http://schemas.microsoft.com/office/drawing/2014/main" id="{8F287DB5-0CAC-4DA3-8CA1-F0ADCFAC2BE2}"/>
                  </a:ext>
                </a:extLst>
              </p:cNvPr>
              <p:cNvSpPr/>
              <p:nvPr/>
            </p:nvSpPr>
            <p:spPr>
              <a:xfrm>
                <a:off x="-42837" y="46054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35;p4">
                <a:extLst>
                  <a:ext uri="{FF2B5EF4-FFF2-40B4-BE49-F238E27FC236}">
                    <a16:creationId xmlns:a16="http://schemas.microsoft.com/office/drawing/2014/main" id="{B15CF18E-D9BB-42EA-9C5F-1038A64D32B5}"/>
                  </a:ext>
                </a:extLst>
              </p:cNvPr>
              <p:cNvSpPr/>
              <p:nvPr/>
            </p:nvSpPr>
            <p:spPr>
              <a:xfrm>
                <a:off x="1876450" y="48340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36;p4">
                <a:extLst>
                  <a:ext uri="{FF2B5EF4-FFF2-40B4-BE49-F238E27FC236}">
                    <a16:creationId xmlns:a16="http://schemas.microsoft.com/office/drawing/2014/main" id="{90118CDE-123C-43B0-8A08-2B0330F84F6E}"/>
                  </a:ext>
                </a:extLst>
              </p:cNvPr>
              <p:cNvSpPr/>
              <p:nvPr/>
            </p:nvSpPr>
            <p:spPr>
              <a:xfrm>
                <a:off x="2257450" y="482925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7;p4">
                <a:extLst>
                  <a:ext uri="{FF2B5EF4-FFF2-40B4-BE49-F238E27FC236}">
                    <a16:creationId xmlns:a16="http://schemas.microsoft.com/office/drawing/2014/main" id="{94F58D22-E3AD-4B2D-8400-417895E0BAFF}"/>
                  </a:ext>
                </a:extLst>
              </p:cNvPr>
              <p:cNvSpPr/>
              <p:nvPr/>
            </p:nvSpPr>
            <p:spPr>
              <a:xfrm>
                <a:off x="2638450" y="454826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8;p4">
                <a:extLst>
                  <a:ext uri="{FF2B5EF4-FFF2-40B4-BE49-F238E27FC236}">
                    <a16:creationId xmlns:a16="http://schemas.microsoft.com/office/drawing/2014/main" id="{160B86FD-798B-49C8-871D-2C900296C9FB}"/>
                  </a:ext>
                </a:extLst>
              </p:cNvPr>
              <p:cNvSpPr/>
              <p:nvPr/>
            </p:nvSpPr>
            <p:spPr>
              <a:xfrm>
                <a:off x="3019450" y="461493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9;p4">
                <a:extLst>
                  <a:ext uri="{FF2B5EF4-FFF2-40B4-BE49-F238E27FC236}">
                    <a16:creationId xmlns:a16="http://schemas.microsoft.com/office/drawing/2014/main" id="{F05F8AED-D407-4F43-BE22-379D052CDDAB}"/>
                  </a:ext>
                </a:extLst>
              </p:cNvPr>
              <p:cNvSpPr/>
              <p:nvPr/>
            </p:nvSpPr>
            <p:spPr>
              <a:xfrm>
                <a:off x="3400450" y="461493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40;p4">
                <a:extLst>
                  <a:ext uri="{FF2B5EF4-FFF2-40B4-BE49-F238E27FC236}">
                    <a16:creationId xmlns:a16="http://schemas.microsoft.com/office/drawing/2014/main" id="{643D5BBF-DC31-441C-AB84-8BA3FABA0D09}"/>
                  </a:ext>
                </a:extLst>
              </p:cNvPr>
              <p:cNvSpPr/>
              <p:nvPr/>
            </p:nvSpPr>
            <p:spPr>
              <a:xfrm>
                <a:off x="3781450" y="49483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41;p4">
                <a:extLst>
                  <a:ext uri="{FF2B5EF4-FFF2-40B4-BE49-F238E27FC236}">
                    <a16:creationId xmlns:a16="http://schemas.microsoft.com/office/drawing/2014/main" id="{D7C30DEC-823E-44A6-85A5-6907D6357292}"/>
                  </a:ext>
                </a:extLst>
              </p:cNvPr>
              <p:cNvSpPr/>
              <p:nvPr/>
            </p:nvSpPr>
            <p:spPr>
              <a:xfrm>
                <a:off x="4162450" y="49483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42;p4">
                <a:extLst>
                  <a:ext uri="{FF2B5EF4-FFF2-40B4-BE49-F238E27FC236}">
                    <a16:creationId xmlns:a16="http://schemas.microsoft.com/office/drawing/2014/main" id="{058623AF-2B3E-4986-9B83-A5A7095C2077}"/>
                  </a:ext>
                </a:extLst>
              </p:cNvPr>
              <p:cNvSpPr/>
              <p:nvPr/>
            </p:nvSpPr>
            <p:spPr>
              <a:xfrm>
                <a:off x="4543450" y="4667325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43;p4">
                <a:extLst>
                  <a:ext uri="{FF2B5EF4-FFF2-40B4-BE49-F238E27FC236}">
                    <a16:creationId xmlns:a16="http://schemas.microsoft.com/office/drawing/2014/main" id="{69AEFF96-6021-4731-B687-1363AD5F8F26}"/>
                  </a:ext>
                </a:extLst>
              </p:cNvPr>
              <p:cNvSpPr/>
              <p:nvPr/>
            </p:nvSpPr>
            <p:spPr>
              <a:xfrm>
                <a:off x="4924450" y="45435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44;p4">
                <a:extLst>
                  <a:ext uri="{FF2B5EF4-FFF2-40B4-BE49-F238E27FC236}">
                    <a16:creationId xmlns:a16="http://schemas.microsoft.com/office/drawing/2014/main" id="{C3BA6662-9730-493F-B531-0369F60EA9FB}"/>
                  </a:ext>
                </a:extLst>
              </p:cNvPr>
              <p:cNvSpPr/>
              <p:nvPr/>
            </p:nvSpPr>
            <p:spPr>
              <a:xfrm>
                <a:off x="5305450" y="47721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45;p4">
                <a:extLst>
                  <a:ext uri="{FF2B5EF4-FFF2-40B4-BE49-F238E27FC236}">
                    <a16:creationId xmlns:a16="http://schemas.microsoft.com/office/drawing/2014/main" id="{35E4730B-9F14-4123-8D61-1D1AD4B9DBE3}"/>
                  </a:ext>
                </a:extLst>
              </p:cNvPr>
              <p:cNvSpPr/>
              <p:nvPr/>
            </p:nvSpPr>
            <p:spPr>
              <a:xfrm>
                <a:off x="5686450" y="47721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46;p4">
                <a:extLst>
                  <a:ext uri="{FF2B5EF4-FFF2-40B4-BE49-F238E27FC236}">
                    <a16:creationId xmlns:a16="http://schemas.microsoft.com/office/drawing/2014/main" id="{0146A667-C563-471F-9F6B-6841C8F0EF6D}"/>
                  </a:ext>
                </a:extLst>
              </p:cNvPr>
              <p:cNvSpPr/>
              <p:nvPr/>
            </p:nvSpPr>
            <p:spPr>
              <a:xfrm>
                <a:off x="6067450" y="48483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47;p4">
                <a:extLst>
                  <a:ext uri="{FF2B5EF4-FFF2-40B4-BE49-F238E27FC236}">
                    <a16:creationId xmlns:a16="http://schemas.microsoft.com/office/drawing/2014/main" id="{7D3A8F74-AF76-4023-8B31-A01A43C26D5B}"/>
                  </a:ext>
                </a:extLst>
              </p:cNvPr>
              <p:cNvSpPr/>
              <p:nvPr/>
            </p:nvSpPr>
            <p:spPr>
              <a:xfrm>
                <a:off x="6448450" y="472923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48;p4">
                <a:extLst>
                  <a:ext uri="{FF2B5EF4-FFF2-40B4-BE49-F238E27FC236}">
                    <a16:creationId xmlns:a16="http://schemas.microsoft.com/office/drawing/2014/main" id="{5BA85094-F34E-4173-A00A-ECE8595A0176}"/>
                  </a:ext>
                </a:extLst>
              </p:cNvPr>
              <p:cNvSpPr/>
              <p:nvPr/>
            </p:nvSpPr>
            <p:spPr>
              <a:xfrm>
                <a:off x="6829450" y="50245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49;p4">
                <a:extLst>
                  <a:ext uri="{FF2B5EF4-FFF2-40B4-BE49-F238E27FC236}">
                    <a16:creationId xmlns:a16="http://schemas.microsoft.com/office/drawing/2014/main" id="{F6110911-D32D-4416-9E42-D82C6F9305AB}"/>
                  </a:ext>
                </a:extLst>
              </p:cNvPr>
              <p:cNvSpPr/>
              <p:nvPr/>
            </p:nvSpPr>
            <p:spPr>
              <a:xfrm>
                <a:off x="7210450" y="50245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50;p4">
                <a:extLst>
                  <a:ext uri="{FF2B5EF4-FFF2-40B4-BE49-F238E27FC236}">
                    <a16:creationId xmlns:a16="http://schemas.microsoft.com/office/drawing/2014/main" id="{D0A4BAEF-B282-42EA-9263-79EE2CEC0A8A}"/>
                  </a:ext>
                </a:extLst>
              </p:cNvPr>
              <p:cNvSpPr/>
              <p:nvPr/>
            </p:nvSpPr>
            <p:spPr>
              <a:xfrm>
                <a:off x="7591450" y="44434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51;p4">
                <a:extLst>
                  <a:ext uri="{FF2B5EF4-FFF2-40B4-BE49-F238E27FC236}">
                    <a16:creationId xmlns:a16="http://schemas.microsoft.com/office/drawing/2014/main" id="{842A4C9F-9FE0-471B-860A-5FE291FF8D59}"/>
                  </a:ext>
                </a:extLst>
              </p:cNvPr>
              <p:cNvSpPr/>
              <p:nvPr/>
            </p:nvSpPr>
            <p:spPr>
              <a:xfrm>
                <a:off x="7972450" y="45577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52;p4">
                <a:extLst>
                  <a:ext uri="{FF2B5EF4-FFF2-40B4-BE49-F238E27FC236}">
                    <a16:creationId xmlns:a16="http://schemas.microsoft.com/office/drawing/2014/main" id="{BDA598EA-63E3-4E2E-A4EC-B80AF12EFABD}"/>
                  </a:ext>
                </a:extLst>
              </p:cNvPr>
              <p:cNvSpPr/>
              <p:nvPr/>
            </p:nvSpPr>
            <p:spPr>
              <a:xfrm>
                <a:off x="8353450" y="45577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53;p4">
                <a:extLst>
                  <a:ext uri="{FF2B5EF4-FFF2-40B4-BE49-F238E27FC236}">
                    <a16:creationId xmlns:a16="http://schemas.microsoft.com/office/drawing/2014/main" id="{FFC40341-8D3F-4938-A2B2-AF8C36EB0FED}"/>
                  </a:ext>
                </a:extLst>
              </p:cNvPr>
              <p:cNvSpPr/>
              <p:nvPr/>
            </p:nvSpPr>
            <p:spPr>
              <a:xfrm>
                <a:off x="8734450" y="45577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54;p4">
                <a:extLst>
                  <a:ext uri="{FF2B5EF4-FFF2-40B4-BE49-F238E27FC236}">
                    <a16:creationId xmlns:a16="http://schemas.microsoft.com/office/drawing/2014/main" id="{3F2B954E-541F-44CD-A559-5F0437DBAFF8}"/>
                  </a:ext>
                </a:extLst>
              </p:cNvPr>
              <p:cNvSpPr/>
              <p:nvPr/>
            </p:nvSpPr>
            <p:spPr>
              <a:xfrm>
                <a:off x="9129738" y="486735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155;p4">
              <a:extLst>
                <a:ext uri="{FF2B5EF4-FFF2-40B4-BE49-F238E27FC236}">
                  <a16:creationId xmlns:a16="http://schemas.microsoft.com/office/drawing/2014/main" id="{F51DF06A-CB1B-4AA8-B8E8-7198A24DB2CE}"/>
                </a:ext>
              </a:extLst>
            </p:cNvPr>
            <p:cNvSpPr/>
            <p:nvPr/>
          </p:nvSpPr>
          <p:spPr>
            <a:xfrm>
              <a:off x="3757113" y="475885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6;p4">
              <a:extLst>
                <a:ext uri="{FF2B5EF4-FFF2-40B4-BE49-F238E27FC236}">
                  <a16:creationId xmlns:a16="http://schemas.microsoft.com/office/drawing/2014/main" id="{0C5A2716-406C-4E5B-8F70-5C11AF8E06E6}"/>
                </a:ext>
              </a:extLst>
            </p:cNvPr>
            <p:cNvSpPr/>
            <p:nvPr/>
          </p:nvSpPr>
          <p:spPr>
            <a:xfrm>
              <a:off x="1093744" y="433312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7;p4">
              <a:extLst>
                <a:ext uri="{FF2B5EF4-FFF2-40B4-BE49-F238E27FC236}">
                  <a16:creationId xmlns:a16="http://schemas.microsoft.com/office/drawing/2014/main" id="{E27E1C1C-559C-4AF0-80A1-1D7B3A14CE8E}"/>
                </a:ext>
              </a:extLst>
            </p:cNvPr>
            <p:cNvSpPr/>
            <p:nvPr/>
          </p:nvSpPr>
          <p:spPr>
            <a:xfrm>
              <a:off x="6042987" y="376012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Slide Number Placeholder 3">
            <a:extLst>
              <a:ext uri="{FF2B5EF4-FFF2-40B4-BE49-F238E27FC236}">
                <a16:creationId xmlns:a16="http://schemas.microsoft.com/office/drawing/2014/main" id="{45D045C6-7CC9-4600-A696-0F51105B3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4700" y="4814287"/>
            <a:ext cx="6783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cs typeface="B Nazanin" panose="00000400000000000000" pitchFamily="2" charset="-78"/>
              </a:defRPr>
            </a:lvl1pPr>
          </a:lstStyle>
          <a:p>
            <a:fld id="{EC757DFC-76EE-4B6B-8E7E-0A2E0E8C1DDD}" type="slidenum">
              <a:rPr lang="fa-IR" smtClean="0"/>
              <a:pPr/>
              <a:t>‹#›</a:t>
            </a:fld>
            <a:endParaRPr lang="fa-IR"/>
          </a:p>
        </p:txBody>
      </p:sp>
      <p:sp>
        <p:nvSpPr>
          <p:cNvPr id="86" name="Google Shape;805;p40">
            <a:extLst>
              <a:ext uri="{FF2B5EF4-FFF2-40B4-BE49-F238E27FC236}">
                <a16:creationId xmlns:a16="http://schemas.microsoft.com/office/drawing/2014/main" id="{9A52AA5F-E270-41E8-B973-F4A3336D2B2E}"/>
              </a:ext>
            </a:extLst>
          </p:cNvPr>
          <p:cNvSpPr/>
          <p:nvPr userDrawn="1"/>
        </p:nvSpPr>
        <p:spPr>
          <a:xfrm rot="13586652">
            <a:off x="8548362" y="3279517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Google Shape;805;p40">
            <a:extLst>
              <a:ext uri="{FF2B5EF4-FFF2-40B4-BE49-F238E27FC236}">
                <a16:creationId xmlns:a16="http://schemas.microsoft.com/office/drawing/2014/main" id="{98FEAD95-9543-4A76-9B37-D441E997FC3A}"/>
              </a:ext>
            </a:extLst>
          </p:cNvPr>
          <p:cNvSpPr/>
          <p:nvPr userDrawn="1"/>
        </p:nvSpPr>
        <p:spPr>
          <a:xfrm rot="2737802">
            <a:off x="7120890" y="1567658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05;p40">
            <a:extLst>
              <a:ext uri="{FF2B5EF4-FFF2-40B4-BE49-F238E27FC236}">
                <a16:creationId xmlns:a16="http://schemas.microsoft.com/office/drawing/2014/main" id="{B48A94BA-13A7-454D-AAC2-77244C56EC53}"/>
              </a:ext>
            </a:extLst>
          </p:cNvPr>
          <p:cNvSpPr/>
          <p:nvPr userDrawn="1"/>
        </p:nvSpPr>
        <p:spPr>
          <a:xfrm rot="2590820">
            <a:off x="7127621" y="2705411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Google Shape;797;p40">
            <a:extLst>
              <a:ext uri="{FF2B5EF4-FFF2-40B4-BE49-F238E27FC236}">
                <a16:creationId xmlns:a16="http://schemas.microsoft.com/office/drawing/2014/main" id="{71AA868C-0C73-410E-A959-1B22BDF5C177}"/>
              </a:ext>
            </a:extLst>
          </p:cNvPr>
          <p:cNvSpPr/>
          <p:nvPr userDrawn="1"/>
        </p:nvSpPr>
        <p:spPr>
          <a:xfrm>
            <a:off x="8648685" y="3379840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۵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sp>
        <p:nvSpPr>
          <p:cNvPr id="93" name="Google Shape;797;p40">
            <a:extLst>
              <a:ext uri="{FF2B5EF4-FFF2-40B4-BE49-F238E27FC236}">
                <a16:creationId xmlns:a16="http://schemas.microsoft.com/office/drawing/2014/main" id="{B4D8C517-DB1C-4340-AD11-1ACE9BCA1422}"/>
              </a:ext>
            </a:extLst>
          </p:cNvPr>
          <p:cNvSpPr/>
          <p:nvPr userDrawn="1"/>
        </p:nvSpPr>
        <p:spPr>
          <a:xfrm>
            <a:off x="7230196" y="2805733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۴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sp>
        <p:nvSpPr>
          <p:cNvPr id="95" name="Google Shape;797;p40">
            <a:extLst>
              <a:ext uri="{FF2B5EF4-FFF2-40B4-BE49-F238E27FC236}">
                <a16:creationId xmlns:a16="http://schemas.microsoft.com/office/drawing/2014/main" id="{BB848468-9FF4-47EB-88DC-845131B4CEAD}"/>
              </a:ext>
            </a:extLst>
          </p:cNvPr>
          <p:cNvSpPr/>
          <p:nvPr userDrawn="1"/>
        </p:nvSpPr>
        <p:spPr>
          <a:xfrm>
            <a:off x="7221212" y="1673866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۲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sp>
        <p:nvSpPr>
          <p:cNvPr id="96" name="Google Shape;797;p40">
            <a:extLst>
              <a:ext uri="{FF2B5EF4-FFF2-40B4-BE49-F238E27FC236}">
                <a16:creationId xmlns:a16="http://schemas.microsoft.com/office/drawing/2014/main" id="{8448ADFE-99B8-4E31-98B3-32E17B47E87E}"/>
              </a:ext>
            </a:extLst>
          </p:cNvPr>
          <p:cNvSpPr/>
          <p:nvPr userDrawn="1"/>
        </p:nvSpPr>
        <p:spPr>
          <a:xfrm>
            <a:off x="8658160" y="2234560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۳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sp>
        <p:nvSpPr>
          <p:cNvPr id="98" name="Google Shape;797;p40">
            <a:extLst>
              <a:ext uri="{FF2B5EF4-FFF2-40B4-BE49-F238E27FC236}">
                <a16:creationId xmlns:a16="http://schemas.microsoft.com/office/drawing/2014/main" id="{EBC1E0B2-DDC2-4919-9FAA-14DD72F44BC9}"/>
              </a:ext>
            </a:extLst>
          </p:cNvPr>
          <p:cNvSpPr/>
          <p:nvPr userDrawn="1"/>
        </p:nvSpPr>
        <p:spPr>
          <a:xfrm>
            <a:off x="8655161" y="1088715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۱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sp>
        <p:nvSpPr>
          <p:cNvPr id="110" name="Google Shape;805;p40">
            <a:extLst>
              <a:ext uri="{FF2B5EF4-FFF2-40B4-BE49-F238E27FC236}">
                <a16:creationId xmlns:a16="http://schemas.microsoft.com/office/drawing/2014/main" id="{BF6C2917-92A2-4571-B9A9-CAA28BAF21D4}"/>
              </a:ext>
            </a:extLst>
          </p:cNvPr>
          <p:cNvSpPr/>
          <p:nvPr userDrawn="1"/>
        </p:nvSpPr>
        <p:spPr>
          <a:xfrm rot="2590820">
            <a:off x="7139951" y="3836042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" name="Google Shape;797;p40">
            <a:extLst>
              <a:ext uri="{FF2B5EF4-FFF2-40B4-BE49-F238E27FC236}">
                <a16:creationId xmlns:a16="http://schemas.microsoft.com/office/drawing/2014/main" id="{E205D4B2-00BF-48BC-83E5-13AC8026C689}"/>
              </a:ext>
            </a:extLst>
          </p:cNvPr>
          <p:cNvSpPr/>
          <p:nvPr userDrawn="1"/>
        </p:nvSpPr>
        <p:spPr>
          <a:xfrm>
            <a:off x="7242526" y="3936364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۶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pic>
        <p:nvPicPr>
          <p:cNvPr id="116" name="Picture 3" descr="C:\Users\Farshid\Downloads\oie_transparent (1).gif">
            <a:extLst>
              <a:ext uri="{FF2B5EF4-FFF2-40B4-BE49-F238E27FC236}">
                <a16:creationId xmlns:a16="http://schemas.microsoft.com/office/drawing/2014/main" id="{D96897CB-0153-4E5D-A18F-1EE32A85F8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79" y="725587"/>
            <a:ext cx="358439" cy="332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1A42422C-996D-41B4-BF09-E70B482586BD}"/>
              </a:ext>
            </a:extLst>
          </p:cNvPr>
          <p:cNvSpPr txBox="1"/>
          <p:nvPr userDrawn="1"/>
        </p:nvSpPr>
        <p:spPr>
          <a:xfrm>
            <a:off x="61671" y="1108967"/>
            <a:ext cx="114005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fa-IR" sz="800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800" dirty="0">
                <a:cs typeface="B Nazanin" panose="00000400000000000000" pitchFamily="2" charset="-78"/>
              </a:rPr>
              <a:t>دانشکده مهندسی کامپیوتر</a:t>
            </a:r>
          </a:p>
          <a:p>
            <a:pPr algn="ctr" rtl="1"/>
            <a:r>
              <a:rPr lang="fa-IR" sz="800" dirty="0">
                <a:cs typeface="B Nazanin" panose="00000400000000000000" pitchFamily="2" charset="-78"/>
              </a:rPr>
              <a:t>گروه مهندسی فناوری اطلاعات</a:t>
            </a:r>
          </a:p>
        </p:txBody>
      </p:sp>
      <p:sp>
        <p:nvSpPr>
          <p:cNvPr id="118" name="Footer Placeholder 4">
            <a:extLst>
              <a:ext uri="{FF2B5EF4-FFF2-40B4-BE49-F238E27FC236}">
                <a16:creationId xmlns:a16="http://schemas.microsoft.com/office/drawing/2014/main" id="{389409BA-71A3-43C9-ADE3-D2201DADA7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9623" y="4814286"/>
            <a:ext cx="6360459" cy="274637"/>
          </a:xfrm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رضا پازن، علی </a:t>
            </a:r>
            <a:r>
              <a:rPr lang="fa-IR" dirty="0" err="1">
                <a:cs typeface="B Nazanin" panose="00000400000000000000" pitchFamily="2" charset="-78"/>
              </a:rPr>
              <a:t>هداوند</a:t>
            </a:r>
            <a:r>
              <a:rPr lang="fa-IR" dirty="0">
                <a:cs typeface="B Nazanin" panose="00000400000000000000" pitchFamily="2" charset="-78"/>
              </a:rPr>
              <a:t> - تحلیل زمانی رفتار ترافیکی شبکه با استفاده از </a:t>
            </a:r>
            <a:r>
              <a:rPr lang="fa-IR" dirty="0" err="1">
                <a:cs typeface="B Nazanin" panose="00000400000000000000" pitchFamily="2" charset="-78"/>
              </a:rPr>
              <a:t>الگوریتم‌های</a:t>
            </a:r>
            <a:r>
              <a:rPr lang="fa-IR" dirty="0">
                <a:cs typeface="B Nazanin" panose="00000400000000000000" pitchFamily="2" charset="-78"/>
              </a:rPr>
              <a:t> تحلیل سری زمانی - شهریور ۱۴۰۰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23D3CEE-E62D-4BEC-A7E9-20BA227BC3AF}"/>
              </a:ext>
            </a:extLst>
          </p:cNvPr>
          <p:cNvSpPr txBox="1"/>
          <p:nvPr userDrawn="1"/>
        </p:nvSpPr>
        <p:spPr>
          <a:xfrm>
            <a:off x="8302963" y="1313836"/>
            <a:ext cx="8552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200" dirty="0">
                <a:cs typeface="B Nazanin" panose="00000400000000000000" pitchFamily="2" charset="-78"/>
              </a:rPr>
              <a:t>مقدمه و بیان مسئله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093131E-CAFD-4DE7-B4E6-6B8A482BA54F}"/>
              </a:ext>
            </a:extLst>
          </p:cNvPr>
          <p:cNvSpPr txBox="1"/>
          <p:nvPr userDrawn="1"/>
        </p:nvSpPr>
        <p:spPr>
          <a:xfrm>
            <a:off x="8268010" y="2472111"/>
            <a:ext cx="90840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200" dirty="0">
                <a:cs typeface="B Nazanin" panose="00000400000000000000" pitchFamily="2" charset="-78"/>
              </a:rPr>
              <a:t>روش پیشنهادی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7C864B6-E7FF-4584-B45A-50AEB669A127}"/>
              </a:ext>
            </a:extLst>
          </p:cNvPr>
          <p:cNvSpPr txBox="1"/>
          <p:nvPr userDrawn="1"/>
        </p:nvSpPr>
        <p:spPr>
          <a:xfrm>
            <a:off x="6928443" y="3048062"/>
            <a:ext cx="85373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200" dirty="0" err="1">
                <a:cs typeface="B Nazanin" panose="00000400000000000000" pitchFamily="2" charset="-78"/>
              </a:rPr>
              <a:t>پیاده‌سازی</a:t>
            </a:r>
            <a:r>
              <a:rPr lang="fa-IR" sz="1200" dirty="0">
                <a:cs typeface="B Nazanin" panose="00000400000000000000" pitchFamily="2" charset="-78"/>
              </a:rPr>
              <a:t> و نتایج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3F07EDF-015D-4182-B6E3-E5D361796203}"/>
              </a:ext>
            </a:extLst>
          </p:cNvPr>
          <p:cNvSpPr txBox="1"/>
          <p:nvPr userDrawn="1"/>
        </p:nvSpPr>
        <p:spPr>
          <a:xfrm>
            <a:off x="8274235" y="3593120"/>
            <a:ext cx="90505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200" dirty="0" err="1">
                <a:cs typeface="B Nazanin" panose="00000400000000000000" pitchFamily="2" charset="-78"/>
              </a:rPr>
              <a:t>جمع‌بندی</a:t>
            </a:r>
            <a:r>
              <a:rPr lang="fa-IR" sz="1200" dirty="0">
                <a:cs typeface="B Nazanin" panose="00000400000000000000" pitchFamily="2" charset="-78"/>
              </a:rPr>
              <a:t> و پیشنهادات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872981F-941C-4884-BE6A-E1B0E36714EC}"/>
              </a:ext>
            </a:extLst>
          </p:cNvPr>
          <p:cNvSpPr txBox="1"/>
          <p:nvPr userDrawn="1"/>
        </p:nvSpPr>
        <p:spPr>
          <a:xfrm>
            <a:off x="6986348" y="1902400"/>
            <a:ext cx="580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200" dirty="0">
                <a:cs typeface="B Nazanin" panose="00000400000000000000" pitchFamily="2" charset="-78"/>
              </a:rPr>
              <a:t>مفاهیم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FEE3DBC-22EA-4C8A-9CE4-CFE19BDC18D4}"/>
              </a:ext>
            </a:extLst>
          </p:cNvPr>
          <p:cNvSpPr txBox="1"/>
          <p:nvPr userDrawn="1"/>
        </p:nvSpPr>
        <p:spPr>
          <a:xfrm>
            <a:off x="6874495" y="4219200"/>
            <a:ext cx="85373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200" dirty="0">
                <a:cs typeface="B Nazanin" panose="00000400000000000000" pitchFamily="2" charset="-78"/>
              </a:rPr>
              <a:t>پاسخگویی به سوالات</a:t>
            </a:r>
          </a:p>
        </p:txBody>
      </p:sp>
    </p:spTree>
    <p:extLst>
      <p:ext uri="{BB962C8B-B14F-4D97-AF65-F5344CB8AC3E}">
        <p14:creationId xmlns:p14="http://schemas.microsoft.com/office/powerpoint/2010/main" val="397597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805;p40">
            <a:extLst>
              <a:ext uri="{FF2B5EF4-FFF2-40B4-BE49-F238E27FC236}">
                <a16:creationId xmlns:a16="http://schemas.microsoft.com/office/drawing/2014/main" id="{96159B7F-6649-4081-8A93-7FC80B8F0B82}"/>
              </a:ext>
            </a:extLst>
          </p:cNvPr>
          <p:cNvSpPr/>
          <p:nvPr userDrawn="1"/>
        </p:nvSpPr>
        <p:spPr>
          <a:xfrm rot="13597077">
            <a:off x="8548288" y="994148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" name="Google Shape;796;p40">
            <a:extLst>
              <a:ext uri="{FF2B5EF4-FFF2-40B4-BE49-F238E27FC236}">
                <a16:creationId xmlns:a16="http://schemas.microsoft.com/office/drawing/2014/main" id="{DCC05E52-883B-45AE-BA58-1B1B4BC14257}"/>
              </a:ext>
            </a:extLst>
          </p:cNvPr>
          <p:cNvSpPr/>
          <p:nvPr userDrawn="1"/>
        </p:nvSpPr>
        <p:spPr>
          <a:xfrm rot="2659375">
            <a:off x="7139848" y="2705411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39A7150-2F6D-44C2-8402-AB2B30C137B4}"/>
              </a:ext>
            </a:extLst>
          </p:cNvPr>
          <p:cNvGrpSpPr/>
          <p:nvPr userDrawn="1"/>
        </p:nvGrpSpPr>
        <p:grpSpPr>
          <a:xfrm rot="5400000">
            <a:off x="5433516" y="2281735"/>
            <a:ext cx="5143500" cy="580032"/>
            <a:chOff x="0" y="2371028"/>
            <a:chExt cx="9144000" cy="1011043"/>
          </a:xfrm>
        </p:grpSpPr>
        <p:sp>
          <p:nvSpPr>
            <p:cNvPr id="84" name="Google Shape;793;p40">
              <a:extLst>
                <a:ext uri="{FF2B5EF4-FFF2-40B4-BE49-F238E27FC236}">
                  <a16:creationId xmlns:a16="http://schemas.microsoft.com/office/drawing/2014/main" id="{37DA398A-EAC6-4AE4-B695-E4062A70DDDE}"/>
                </a:ext>
              </a:extLst>
            </p:cNvPr>
            <p:cNvSpPr/>
            <p:nvPr/>
          </p:nvSpPr>
          <p:spPr>
            <a:xfrm>
              <a:off x="0" y="2371028"/>
              <a:ext cx="9144000" cy="1011043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2286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794;p40">
              <a:extLst>
                <a:ext uri="{FF2B5EF4-FFF2-40B4-BE49-F238E27FC236}">
                  <a16:creationId xmlns:a16="http://schemas.microsoft.com/office/drawing/2014/main" id="{90748596-467E-4DFD-8515-1F36E3B10040}"/>
                </a:ext>
              </a:extLst>
            </p:cNvPr>
            <p:cNvSpPr/>
            <p:nvPr/>
          </p:nvSpPr>
          <p:spPr>
            <a:xfrm>
              <a:off x="0" y="2371028"/>
              <a:ext cx="9144000" cy="1011043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7" name="Google Shape;377;p10"/>
          <p:cNvSpPr/>
          <p:nvPr/>
        </p:nvSpPr>
        <p:spPr>
          <a:xfrm rot="10800000">
            <a:off x="-33387" y="-9640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 rot="10800000">
            <a:off x="-15988" y="-19603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C7D9F8F-3A90-4A78-90E5-CF918F42FAF0}"/>
              </a:ext>
            </a:extLst>
          </p:cNvPr>
          <p:cNvGrpSpPr/>
          <p:nvPr userDrawn="1"/>
        </p:nvGrpSpPr>
        <p:grpSpPr>
          <a:xfrm>
            <a:off x="-36538" y="0"/>
            <a:ext cx="9229575" cy="642787"/>
            <a:chOff x="-36538" y="0"/>
            <a:chExt cx="9229575" cy="642787"/>
          </a:xfrm>
        </p:grpSpPr>
        <p:sp>
          <p:nvSpPr>
            <p:cNvPr id="44" name="Google Shape;122;p4">
              <a:extLst>
                <a:ext uri="{FF2B5EF4-FFF2-40B4-BE49-F238E27FC236}">
                  <a16:creationId xmlns:a16="http://schemas.microsoft.com/office/drawing/2014/main" id="{F1926546-170C-48FD-9149-A66B876712FF}"/>
                </a:ext>
              </a:extLst>
            </p:cNvPr>
            <p:cNvSpPr/>
            <p:nvPr/>
          </p:nvSpPr>
          <p:spPr>
            <a:xfrm rot="18947786">
              <a:off x="2228618" y="507505"/>
              <a:ext cx="122612" cy="122612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3;p4">
              <a:extLst>
                <a:ext uri="{FF2B5EF4-FFF2-40B4-BE49-F238E27FC236}">
                  <a16:creationId xmlns:a16="http://schemas.microsoft.com/office/drawing/2014/main" id="{A157CC0E-D76F-4DC7-95A4-A12F6CA8F58B}"/>
                </a:ext>
              </a:extLst>
            </p:cNvPr>
            <p:cNvSpPr/>
            <p:nvPr/>
          </p:nvSpPr>
          <p:spPr>
            <a:xfrm rot="18669737">
              <a:off x="4514973" y="504065"/>
              <a:ext cx="122612" cy="122612"/>
            </a:xfrm>
            <a:prstGeom prst="teardrop">
              <a:avLst>
                <a:gd name="adj" fmla="val 10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125;p4">
              <a:extLst>
                <a:ext uri="{FF2B5EF4-FFF2-40B4-BE49-F238E27FC236}">
                  <a16:creationId xmlns:a16="http://schemas.microsoft.com/office/drawing/2014/main" id="{6D6D3323-7EB7-4FC0-81D6-D2D39D882AB7}"/>
                </a:ext>
              </a:extLst>
            </p:cNvPr>
            <p:cNvGrpSpPr/>
            <p:nvPr/>
          </p:nvGrpSpPr>
          <p:grpSpPr>
            <a:xfrm>
              <a:off x="-9587" y="11912"/>
              <a:ext cx="9167825" cy="595300"/>
              <a:chOff x="-9525" y="4462475"/>
              <a:chExt cx="9167825" cy="595300"/>
            </a:xfrm>
          </p:grpSpPr>
          <p:sp>
            <p:nvSpPr>
              <p:cNvPr id="78" name="Google Shape;126;p4">
                <a:extLst>
                  <a:ext uri="{FF2B5EF4-FFF2-40B4-BE49-F238E27FC236}">
                    <a16:creationId xmlns:a16="http://schemas.microsoft.com/office/drawing/2014/main" id="{55B9A2D6-FA5E-41CC-8361-138CDC395663}"/>
                  </a:ext>
                </a:extLst>
              </p:cNvPr>
              <p:cNvSpPr/>
              <p:nvPr/>
            </p:nvSpPr>
            <p:spPr>
              <a:xfrm>
                <a:off x="-9525" y="4581525"/>
                <a:ext cx="420530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168212" h="19050" extrusionOk="0">
                    <a:moveTo>
                      <a:pt x="0" y="1715"/>
                    </a:moveTo>
                    <a:lnTo>
                      <a:pt x="15812" y="16574"/>
                    </a:lnTo>
                    <a:lnTo>
                      <a:pt x="31052" y="16574"/>
                    </a:lnTo>
                    <a:lnTo>
                      <a:pt x="46292" y="14097"/>
                    </a:lnTo>
                    <a:lnTo>
                      <a:pt x="61532" y="19050"/>
                    </a:lnTo>
                    <a:lnTo>
                      <a:pt x="76581" y="11240"/>
                    </a:lnTo>
                    <a:lnTo>
                      <a:pt x="92012" y="11240"/>
                    </a:lnTo>
                    <a:lnTo>
                      <a:pt x="106871" y="0"/>
                    </a:lnTo>
                    <a:lnTo>
                      <a:pt x="122111" y="2667"/>
                    </a:lnTo>
                    <a:lnTo>
                      <a:pt x="137541" y="2667"/>
                    </a:lnTo>
                    <a:lnTo>
                      <a:pt x="152972" y="16002"/>
                    </a:lnTo>
                    <a:lnTo>
                      <a:pt x="168212" y="1600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9" name="Google Shape;127;p4">
                <a:extLst>
                  <a:ext uri="{FF2B5EF4-FFF2-40B4-BE49-F238E27FC236}">
                    <a16:creationId xmlns:a16="http://schemas.microsoft.com/office/drawing/2014/main" id="{8F0315BA-B3FE-46C2-A5C4-79BB05A09238}"/>
                  </a:ext>
                </a:extLst>
              </p:cNvPr>
              <p:cNvSpPr/>
              <p:nvPr/>
            </p:nvSpPr>
            <p:spPr>
              <a:xfrm>
                <a:off x="4195775" y="4462475"/>
                <a:ext cx="3424225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w="136969" h="23622" extrusionOk="0">
                    <a:moveTo>
                      <a:pt x="0" y="20955"/>
                    </a:moveTo>
                    <a:lnTo>
                      <a:pt x="15049" y="9144"/>
                    </a:lnTo>
                    <a:lnTo>
                      <a:pt x="30480" y="4381"/>
                    </a:lnTo>
                    <a:lnTo>
                      <a:pt x="45720" y="13716"/>
                    </a:lnTo>
                    <a:lnTo>
                      <a:pt x="60769" y="13716"/>
                    </a:lnTo>
                    <a:lnTo>
                      <a:pt x="76009" y="16573"/>
                    </a:lnTo>
                    <a:lnTo>
                      <a:pt x="91249" y="11811"/>
                    </a:lnTo>
                    <a:lnTo>
                      <a:pt x="106680" y="23622"/>
                    </a:lnTo>
                    <a:lnTo>
                      <a:pt x="122110" y="23622"/>
                    </a:lnTo>
                    <a:lnTo>
                      <a:pt x="136969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0" name="Google Shape;128;p4">
                <a:extLst>
                  <a:ext uri="{FF2B5EF4-FFF2-40B4-BE49-F238E27FC236}">
                    <a16:creationId xmlns:a16="http://schemas.microsoft.com/office/drawing/2014/main" id="{7F6B10DA-8DCB-45CD-99F0-380B1052102A}"/>
                  </a:ext>
                </a:extLst>
              </p:cNvPr>
              <p:cNvSpPr/>
              <p:nvPr/>
            </p:nvSpPr>
            <p:spPr>
              <a:xfrm>
                <a:off x="7624775" y="4472000"/>
                <a:ext cx="1533525" cy="41432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6573" extrusionOk="0">
                    <a:moveTo>
                      <a:pt x="0" y="0"/>
                    </a:moveTo>
                    <a:lnTo>
                      <a:pt x="15049" y="4762"/>
                    </a:lnTo>
                    <a:lnTo>
                      <a:pt x="30670" y="4762"/>
                    </a:lnTo>
                    <a:lnTo>
                      <a:pt x="45910" y="4762"/>
                    </a:lnTo>
                    <a:lnTo>
                      <a:pt x="61341" y="1657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8" name="Google Shape;129;p4">
              <a:extLst>
                <a:ext uri="{FF2B5EF4-FFF2-40B4-BE49-F238E27FC236}">
                  <a16:creationId xmlns:a16="http://schemas.microsoft.com/office/drawing/2014/main" id="{543F810F-A2C0-465A-B654-F3474B027AE2}"/>
                </a:ext>
              </a:extLst>
            </p:cNvPr>
            <p:cNvGrpSpPr/>
            <p:nvPr/>
          </p:nvGrpSpPr>
          <p:grpSpPr>
            <a:xfrm>
              <a:off x="-36538" y="0"/>
              <a:ext cx="9229575" cy="642787"/>
              <a:chOff x="-42837" y="4443488"/>
              <a:chExt cx="9229575" cy="642787"/>
            </a:xfrm>
          </p:grpSpPr>
          <p:sp>
            <p:nvSpPr>
              <p:cNvPr id="53" name="Google Shape;130;p4">
                <a:extLst>
                  <a:ext uri="{FF2B5EF4-FFF2-40B4-BE49-F238E27FC236}">
                    <a16:creationId xmlns:a16="http://schemas.microsoft.com/office/drawing/2014/main" id="{1B8AEAE5-FB1D-46BB-8D16-879A589261B8}"/>
                  </a:ext>
                </a:extLst>
              </p:cNvPr>
              <p:cNvSpPr/>
              <p:nvPr/>
            </p:nvSpPr>
            <p:spPr>
              <a:xfrm>
                <a:off x="1114450" y="49006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31;p4">
                <a:extLst>
                  <a:ext uri="{FF2B5EF4-FFF2-40B4-BE49-F238E27FC236}">
                    <a16:creationId xmlns:a16="http://schemas.microsoft.com/office/drawing/2014/main" id="{764132BC-F7FE-4DFD-A356-09583737767E}"/>
                  </a:ext>
                </a:extLst>
              </p:cNvPr>
              <p:cNvSpPr/>
              <p:nvPr/>
            </p:nvSpPr>
            <p:spPr>
              <a:xfrm>
                <a:off x="1495450" y="5029275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32;p4">
                <a:extLst>
                  <a:ext uri="{FF2B5EF4-FFF2-40B4-BE49-F238E27FC236}">
                    <a16:creationId xmlns:a16="http://schemas.microsoft.com/office/drawing/2014/main" id="{DE252D3D-B053-4AA6-B75C-348B9C49D564}"/>
                  </a:ext>
                </a:extLst>
              </p:cNvPr>
              <p:cNvSpPr/>
              <p:nvPr/>
            </p:nvSpPr>
            <p:spPr>
              <a:xfrm>
                <a:off x="733450" y="4972125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33;p4">
                <a:extLst>
                  <a:ext uri="{FF2B5EF4-FFF2-40B4-BE49-F238E27FC236}">
                    <a16:creationId xmlns:a16="http://schemas.microsoft.com/office/drawing/2014/main" id="{016C2DF6-3433-42FD-A3E4-C844D64C737D}"/>
                  </a:ext>
                </a:extLst>
              </p:cNvPr>
              <p:cNvSpPr/>
              <p:nvPr/>
            </p:nvSpPr>
            <p:spPr>
              <a:xfrm>
                <a:off x="352450" y="49626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34;p4">
                <a:extLst>
                  <a:ext uri="{FF2B5EF4-FFF2-40B4-BE49-F238E27FC236}">
                    <a16:creationId xmlns:a16="http://schemas.microsoft.com/office/drawing/2014/main" id="{8F287DB5-0CAC-4DA3-8CA1-F0ADCFAC2BE2}"/>
                  </a:ext>
                </a:extLst>
              </p:cNvPr>
              <p:cNvSpPr/>
              <p:nvPr/>
            </p:nvSpPr>
            <p:spPr>
              <a:xfrm>
                <a:off x="-42837" y="46054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35;p4">
                <a:extLst>
                  <a:ext uri="{FF2B5EF4-FFF2-40B4-BE49-F238E27FC236}">
                    <a16:creationId xmlns:a16="http://schemas.microsoft.com/office/drawing/2014/main" id="{B15CF18E-D9BB-42EA-9C5F-1038A64D32B5}"/>
                  </a:ext>
                </a:extLst>
              </p:cNvPr>
              <p:cNvSpPr/>
              <p:nvPr/>
            </p:nvSpPr>
            <p:spPr>
              <a:xfrm>
                <a:off x="1876450" y="48340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36;p4">
                <a:extLst>
                  <a:ext uri="{FF2B5EF4-FFF2-40B4-BE49-F238E27FC236}">
                    <a16:creationId xmlns:a16="http://schemas.microsoft.com/office/drawing/2014/main" id="{90118CDE-123C-43B0-8A08-2B0330F84F6E}"/>
                  </a:ext>
                </a:extLst>
              </p:cNvPr>
              <p:cNvSpPr/>
              <p:nvPr/>
            </p:nvSpPr>
            <p:spPr>
              <a:xfrm>
                <a:off x="2257450" y="482925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7;p4">
                <a:extLst>
                  <a:ext uri="{FF2B5EF4-FFF2-40B4-BE49-F238E27FC236}">
                    <a16:creationId xmlns:a16="http://schemas.microsoft.com/office/drawing/2014/main" id="{94F58D22-E3AD-4B2D-8400-417895E0BAFF}"/>
                  </a:ext>
                </a:extLst>
              </p:cNvPr>
              <p:cNvSpPr/>
              <p:nvPr/>
            </p:nvSpPr>
            <p:spPr>
              <a:xfrm>
                <a:off x="2638450" y="454826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8;p4">
                <a:extLst>
                  <a:ext uri="{FF2B5EF4-FFF2-40B4-BE49-F238E27FC236}">
                    <a16:creationId xmlns:a16="http://schemas.microsoft.com/office/drawing/2014/main" id="{160B86FD-798B-49C8-871D-2C900296C9FB}"/>
                  </a:ext>
                </a:extLst>
              </p:cNvPr>
              <p:cNvSpPr/>
              <p:nvPr/>
            </p:nvSpPr>
            <p:spPr>
              <a:xfrm>
                <a:off x="3019450" y="461493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9;p4">
                <a:extLst>
                  <a:ext uri="{FF2B5EF4-FFF2-40B4-BE49-F238E27FC236}">
                    <a16:creationId xmlns:a16="http://schemas.microsoft.com/office/drawing/2014/main" id="{F05F8AED-D407-4F43-BE22-379D052CDDAB}"/>
                  </a:ext>
                </a:extLst>
              </p:cNvPr>
              <p:cNvSpPr/>
              <p:nvPr/>
            </p:nvSpPr>
            <p:spPr>
              <a:xfrm>
                <a:off x="3400450" y="461493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40;p4">
                <a:extLst>
                  <a:ext uri="{FF2B5EF4-FFF2-40B4-BE49-F238E27FC236}">
                    <a16:creationId xmlns:a16="http://schemas.microsoft.com/office/drawing/2014/main" id="{643D5BBF-DC31-441C-AB84-8BA3FABA0D09}"/>
                  </a:ext>
                </a:extLst>
              </p:cNvPr>
              <p:cNvSpPr/>
              <p:nvPr/>
            </p:nvSpPr>
            <p:spPr>
              <a:xfrm>
                <a:off x="3781450" y="49483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41;p4">
                <a:extLst>
                  <a:ext uri="{FF2B5EF4-FFF2-40B4-BE49-F238E27FC236}">
                    <a16:creationId xmlns:a16="http://schemas.microsoft.com/office/drawing/2014/main" id="{D7C30DEC-823E-44A6-85A5-6907D6357292}"/>
                  </a:ext>
                </a:extLst>
              </p:cNvPr>
              <p:cNvSpPr/>
              <p:nvPr/>
            </p:nvSpPr>
            <p:spPr>
              <a:xfrm>
                <a:off x="4162450" y="49483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42;p4">
                <a:extLst>
                  <a:ext uri="{FF2B5EF4-FFF2-40B4-BE49-F238E27FC236}">
                    <a16:creationId xmlns:a16="http://schemas.microsoft.com/office/drawing/2014/main" id="{058623AF-2B3E-4986-9B83-A5A7095C2077}"/>
                  </a:ext>
                </a:extLst>
              </p:cNvPr>
              <p:cNvSpPr/>
              <p:nvPr/>
            </p:nvSpPr>
            <p:spPr>
              <a:xfrm>
                <a:off x="4543450" y="4667325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43;p4">
                <a:extLst>
                  <a:ext uri="{FF2B5EF4-FFF2-40B4-BE49-F238E27FC236}">
                    <a16:creationId xmlns:a16="http://schemas.microsoft.com/office/drawing/2014/main" id="{69AEFF96-6021-4731-B687-1363AD5F8F26}"/>
                  </a:ext>
                </a:extLst>
              </p:cNvPr>
              <p:cNvSpPr/>
              <p:nvPr/>
            </p:nvSpPr>
            <p:spPr>
              <a:xfrm>
                <a:off x="4924450" y="45435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44;p4">
                <a:extLst>
                  <a:ext uri="{FF2B5EF4-FFF2-40B4-BE49-F238E27FC236}">
                    <a16:creationId xmlns:a16="http://schemas.microsoft.com/office/drawing/2014/main" id="{C3BA6662-9730-493F-B531-0369F60EA9FB}"/>
                  </a:ext>
                </a:extLst>
              </p:cNvPr>
              <p:cNvSpPr/>
              <p:nvPr/>
            </p:nvSpPr>
            <p:spPr>
              <a:xfrm>
                <a:off x="5305450" y="47721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45;p4">
                <a:extLst>
                  <a:ext uri="{FF2B5EF4-FFF2-40B4-BE49-F238E27FC236}">
                    <a16:creationId xmlns:a16="http://schemas.microsoft.com/office/drawing/2014/main" id="{35E4730B-9F14-4123-8D61-1D1AD4B9DBE3}"/>
                  </a:ext>
                </a:extLst>
              </p:cNvPr>
              <p:cNvSpPr/>
              <p:nvPr/>
            </p:nvSpPr>
            <p:spPr>
              <a:xfrm>
                <a:off x="5686450" y="47721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46;p4">
                <a:extLst>
                  <a:ext uri="{FF2B5EF4-FFF2-40B4-BE49-F238E27FC236}">
                    <a16:creationId xmlns:a16="http://schemas.microsoft.com/office/drawing/2014/main" id="{0146A667-C563-471F-9F6B-6841C8F0EF6D}"/>
                  </a:ext>
                </a:extLst>
              </p:cNvPr>
              <p:cNvSpPr/>
              <p:nvPr/>
            </p:nvSpPr>
            <p:spPr>
              <a:xfrm>
                <a:off x="6067450" y="48483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47;p4">
                <a:extLst>
                  <a:ext uri="{FF2B5EF4-FFF2-40B4-BE49-F238E27FC236}">
                    <a16:creationId xmlns:a16="http://schemas.microsoft.com/office/drawing/2014/main" id="{7D3A8F74-AF76-4023-8B31-A01A43C26D5B}"/>
                  </a:ext>
                </a:extLst>
              </p:cNvPr>
              <p:cNvSpPr/>
              <p:nvPr/>
            </p:nvSpPr>
            <p:spPr>
              <a:xfrm>
                <a:off x="6448450" y="472923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48;p4">
                <a:extLst>
                  <a:ext uri="{FF2B5EF4-FFF2-40B4-BE49-F238E27FC236}">
                    <a16:creationId xmlns:a16="http://schemas.microsoft.com/office/drawing/2014/main" id="{5BA85094-F34E-4173-A00A-ECE8595A0176}"/>
                  </a:ext>
                </a:extLst>
              </p:cNvPr>
              <p:cNvSpPr/>
              <p:nvPr/>
            </p:nvSpPr>
            <p:spPr>
              <a:xfrm>
                <a:off x="6829450" y="50245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49;p4">
                <a:extLst>
                  <a:ext uri="{FF2B5EF4-FFF2-40B4-BE49-F238E27FC236}">
                    <a16:creationId xmlns:a16="http://schemas.microsoft.com/office/drawing/2014/main" id="{F6110911-D32D-4416-9E42-D82C6F9305AB}"/>
                  </a:ext>
                </a:extLst>
              </p:cNvPr>
              <p:cNvSpPr/>
              <p:nvPr/>
            </p:nvSpPr>
            <p:spPr>
              <a:xfrm>
                <a:off x="7210450" y="50245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50;p4">
                <a:extLst>
                  <a:ext uri="{FF2B5EF4-FFF2-40B4-BE49-F238E27FC236}">
                    <a16:creationId xmlns:a16="http://schemas.microsoft.com/office/drawing/2014/main" id="{D0A4BAEF-B282-42EA-9263-79EE2CEC0A8A}"/>
                  </a:ext>
                </a:extLst>
              </p:cNvPr>
              <p:cNvSpPr/>
              <p:nvPr/>
            </p:nvSpPr>
            <p:spPr>
              <a:xfrm>
                <a:off x="7591450" y="44434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51;p4">
                <a:extLst>
                  <a:ext uri="{FF2B5EF4-FFF2-40B4-BE49-F238E27FC236}">
                    <a16:creationId xmlns:a16="http://schemas.microsoft.com/office/drawing/2014/main" id="{842A4C9F-9FE0-471B-860A-5FE291FF8D59}"/>
                  </a:ext>
                </a:extLst>
              </p:cNvPr>
              <p:cNvSpPr/>
              <p:nvPr/>
            </p:nvSpPr>
            <p:spPr>
              <a:xfrm>
                <a:off x="7972450" y="45577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52;p4">
                <a:extLst>
                  <a:ext uri="{FF2B5EF4-FFF2-40B4-BE49-F238E27FC236}">
                    <a16:creationId xmlns:a16="http://schemas.microsoft.com/office/drawing/2014/main" id="{BDA598EA-63E3-4E2E-A4EC-B80AF12EFABD}"/>
                  </a:ext>
                </a:extLst>
              </p:cNvPr>
              <p:cNvSpPr/>
              <p:nvPr/>
            </p:nvSpPr>
            <p:spPr>
              <a:xfrm>
                <a:off x="8353450" y="45577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53;p4">
                <a:extLst>
                  <a:ext uri="{FF2B5EF4-FFF2-40B4-BE49-F238E27FC236}">
                    <a16:creationId xmlns:a16="http://schemas.microsoft.com/office/drawing/2014/main" id="{FFC40341-8D3F-4938-A2B2-AF8C36EB0FED}"/>
                  </a:ext>
                </a:extLst>
              </p:cNvPr>
              <p:cNvSpPr/>
              <p:nvPr/>
            </p:nvSpPr>
            <p:spPr>
              <a:xfrm>
                <a:off x="8734450" y="45577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54;p4">
                <a:extLst>
                  <a:ext uri="{FF2B5EF4-FFF2-40B4-BE49-F238E27FC236}">
                    <a16:creationId xmlns:a16="http://schemas.microsoft.com/office/drawing/2014/main" id="{3F2B954E-541F-44CD-A559-5F0437DBAFF8}"/>
                  </a:ext>
                </a:extLst>
              </p:cNvPr>
              <p:cNvSpPr/>
              <p:nvPr/>
            </p:nvSpPr>
            <p:spPr>
              <a:xfrm>
                <a:off x="9129738" y="486735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155;p4">
              <a:extLst>
                <a:ext uri="{FF2B5EF4-FFF2-40B4-BE49-F238E27FC236}">
                  <a16:creationId xmlns:a16="http://schemas.microsoft.com/office/drawing/2014/main" id="{F51DF06A-CB1B-4AA8-B8E8-7198A24DB2CE}"/>
                </a:ext>
              </a:extLst>
            </p:cNvPr>
            <p:cNvSpPr/>
            <p:nvPr/>
          </p:nvSpPr>
          <p:spPr>
            <a:xfrm>
              <a:off x="3757113" y="475885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6;p4">
              <a:extLst>
                <a:ext uri="{FF2B5EF4-FFF2-40B4-BE49-F238E27FC236}">
                  <a16:creationId xmlns:a16="http://schemas.microsoft.com/office/drawing/2014/main" id="{0C5A2716-406C-4E5B-8F70-5C11AF8E06E6}"/>
                </a:ext>
              </a:extLst>
            </p:cNvPr>
            <p:cNvSpPr/>
            <p:nvPr/>
          </p:nvSpPr>
          <p:spPr>
            <a:xfrm>
              <a:off x="1093744" y="433312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7;p4">
              <a:extLst>
                <a:ext uri="{FF2B5EF4-FFF2-40B4-BE49-F238E27FC236}">
                  <a16:creationId xmlns:a16="http://schemas.microsoft.com/office/drawing/2014/main" id="{E27E1C1C-559C-4AF0-80A1-1D7B3A14CE8E}"/>
                </a:ext>
              </a:extLst>
            </p:cNvPr>
            <p:cNvSpPr/>
            <p:nvPr/>
          </p:nvSpPr>
          <p:spPr>
            <a:xfrm>
              <a:off x="6042987" y="376012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Slide Number Placeholder 3">
            <a:extLst>
              <a:ext uri="{FF2B5EF4-FFF2-40B4-BE49-F238E27FC236}">
                <a16:creationId xmlns:a16="http://schemas.microsoft.com/office/drawing/2014/main" id="{45D045C6-7CC9-4600-A696-0F51105B3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4700" y="4814287"/>
            <a:ext cx="6783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cs typeface="B Nazanin" panose="00000400000000000000" pitchFamily="2" charset="-78"/>
              </a:defRPr>
            </a:lvl1pPr>
          </a:lstStyle>
          <a:p>
            <a:fld id="{EC757DFC-76EE-4B6B-8E7E-0A2E0E8C1DDD}" type="slidenum">
              <a:rPr lang="fa-IR" smtClean="0"/>
              <a:pPr/>
              <a:t>‹#›</a:t>
            </a:fld>
            <a:endParaRPr lang="fa-IR"/>
          </a:p>
        </p:txBody>
      </p:sp>
      <p:sp>
        <p:nvSpPr>
          <p:cNvPr id="82" name="Google Shape;805;p40">
            <a:extLst>
              <a:ext uri="{FF2B5EF4-FFF2-40B4-BE49-F238E27FC236}">
                <a16:creationId xmlns:a16="http://schemas.microsoft.com/office/drawing/2014/main" id="{4A72E211-DD9F-4A02-A3D4-DFDD941FE079}"/>
              </a:ext>
            </a:extLst>
          </p:cNvPr>
          <p:cNvSpPr/>
          <p:nvPr userDrawn="1"/>
        </p:nvSpPr>
        <p:spPr>
          <a:xfrm rot="13597077">
            <a:off x="8557837" y="2136646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Google Shape;805;p40">
            <a:extLst>
              <a:ext uri="{FF2B5EF4-FFF2-40B4-BE49-F238E27FC236}">
                <a16:creationId xmlns:a16="http://schemas.microsoft.com/office/drawing/2014/main" id="{FDB03E34-74E1-4B29-BB7A-2B234129D988}"/>
              </a:ext>
            </a:extLst>
          </p:cNvPr>
          <p:cNvSpPr/>
          <p:nvPr userDrawn="1"/>
        </p:nvSpPr>
        <p:spPr>
          <a:xfrm rot="13586652">
            <a:off x="8548362" y="3279517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Google Shape;805;p40">
            <a:extLst>
              <a:ext uri="{FF2B5EF4-FFF2-40B4-BE49-F238E27FC236}">
                <a16:creationId xmlns:a16="http://schemas.microsoft.com/office/drawing/2014/main" id="{70FAACA0-D9AE-49E2-95A3-A8096AD6AD56}"/>
              </a:ext>
            </a:extLst>
          </p:cNvPr>
          <p:cNvSpPr/>
          <p:nvPr userDrawn="1"/>
        </p:nvSpPr>
        <p:spPr>
          <a:xfrm rot="2737802">
            <a:off x="7120890" y="1567658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Google Shape;797;p40">
            <a:extLst>
              <a:ext uri="{FF2B5EF4-FFF2-40B4-BE49-F238E27FC236}">
                <a16:creationId xmlns:a16="http://schemas.microsoft.com/office/drawing/2014/main" id="{45C7356C-2FC0-4826-B29C-565129B4359C}"/>
              </a:ext>
            </a:extLst>
          </p:cNvPr>
          <p:cNvSpPr/>
          <p:nvPr userDrawn="1"/>
        </p:nvSpPr>
        <p:spPr>
          <a:xfrm>
            <a:off x="8648685" y="3379840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۵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sp>
        <p:nvSpPr>
          <p:cNvPr id="93" name="Google Shape;797;p40">
            <a:extLst>
              <a:ext uri="{FF2B5EF4-FFF2-40B4-BE49-F238E27FC236}">
                <a16:creationId xmlns:a16="http://schemas.microsoft.com/office/drawing/2014/main" id="{CE9BC867-A449-429D-A498-903C13F80555}"/>
              </a:ext>
            </a:extLst>
          </p:cNvPr>
          <p:cNvSpPr/>
          <p:nvPr userDrawn="1"/>
        </p:nvSpPr>
        <p:spPr>
          <a:xfrm>
            <a:off x="7230196" y="2805733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۴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sp>
        <p:nvSpPr>
          <p:cNvPr id="95" name="Google Shape;797;p40">
            <a:extLst>
              <a:ext uri="{FF2B5EF4-FFF2-40B4-BE49-F238E27FC236}">
                <a16:creationId xmlns:a16="http://schemas.microsoft.com/office/drawing/2014/main" id="{D388DED1-3FE5-4361-A0BF-6C75E1CD2313}"/>
              </a:ext>
            </a:extLst>
          </p:cNvPr>
          <p:cNvSpPr/>
          <p:nvPr userDrawn="1"/>
        </p:nvSpPr>
        <p:spPr>
          <a:xfrm>
            <a:off x="7221212" y="1673866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۲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sp>
        <p:nvSpPr>
          <p:cNvPr id="96" name="Google Shape;797;p40">
            <a:extLst>
              <a:ext uri="{FF2B5EF4-FFF2-40B4-BE49-F238E27FC236}">
                <a16:creationId xmlns:a16="http://schemas.microsoft.com/office/drawing/2014/main" id="{9E29BF62-9720-4263-B826-59DC061759BA}"/>
              </a:ext>
            </a:extLst>
          </p:cNvPr>
          <p:cNvSpPr/>
          <p:nvPr userDrawn="1"/>
        </p:nvSpPr>
        <p:spPr>
          <a:xfrm>
            <a:off x="8658160" y="2234560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۳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sp>
        <p:nvSpPr>
          <p:cNvPr id="98" name="Google Shape;797;p40">
            <a:extLst>
              <a:ext uri="{FF2B5EF4-FFF2-40B4-BE49-F238E27FC236}">
                <a16:creationId xmlns:a16="http://schemas.microsoft.com/office/drawing/2014/main" id="{F10B3AD4-C6BB-4020-A672-50362FF16B82}"/>
              </a:ext>
            </a:extLst>
          </p:cNvPr>
          <p:cNvSpPr/>
          <p:nvPr userDrawn="1"/>
        </p:nvSpPr>
        <p:spPr>
          <a:xfrm>
            <a:off x="8655161" y="1088715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۱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sp>
        <p:nvSpPr>
          <p:cNvPr id="110" name="Google Shape;805;p40">
            <a:extLst>
              <a:ext uri="{FF2B5EF4-FFF2-40B4-BE49-F238E27FC236}">
                <a16:creationId xmlns:a16="http://schemas.microsoft.com/office/drawing/2014/main" id="{B7B27DCD-0DA5-4D45-8CBB-1C351DCBA4E8}"/>
              </a:ext>
            </a:extLst>
          </p:cNvPr>
          <p:cNvSpPr/>
          <p:nvPr userDrawn="1"/>
        </p:nvSpPr>
        <p:spPr>
          <a:xfrm rot="2590820">
            <a:off x="7139951" y="3836042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" name="Google Shape;797;p40">
            <a:extLst>
              <a:ext uri="{FF2B5EF4-FFF2-40B4-BE49-F238E27FC236}">
                <a16:creationId xmlns:a16="http://schemas.microsoft.com/office/drawing/2014/main" id="{B1812326-BA0F-4419-BAE4-A79589D44F15}"/>
              </a:ext>
            </a:extLst>
          </p:cNvPr>
          <p:cNvSpPr/>
          <p:nvPr userDrawn="1"/>
        </p:nvSpPr>
        <p:spPr>
          <a:xfrm>
            <a:off x="7242526" y="3936364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۶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pic>
        <p:nvPicPr>
          <p:cNvPr id="116" name="Picture 3" descr="C:\Users\Farshid\Downloads\oie_transparent (1).gif">
            <a:extLst>
              <a:ext uri="{FF2B5EF4-FFF2-40B4-BE49-F238E27FC236}">
                <a16:creationId xmlns:a16="http://schemas.microsoft.com/office/drawing/2014/main" id="{34B25C50-3F42-407D-97D7-4580D43BBF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79" y="725587"/>
            <a:ext cx="358439" cy="332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D3E04867-55FD-4DBE-8F30-8F3E7CAB0455}"/>
              </a:ext>
            </a:extLst>
          </p:cNvPr>
          <p:cNvSpPr txBox="1"/>
          <p:nvPr userDrawn="1"/>
        </p:nvSpPr>
        <p:spPr>
          <a:xfrm>
            <a:off x="61671" y="1108967"/>
            <a:ext cx="114005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fa-IR" sz="800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800" dirty="0">
                <a:cs typeface="B Nazanin" panose="00000400000000000000" pitchFamily="2" charset="-78"/>
              </a:rPr>
              <a:t>دانشکده مهندسی کامپیوتر</a:t>
            </a:r>
          </a:p>
          <a:p>
            <a:pPr algn="ctr" rtl="1"/>
            <a:r>
              <a:rPr lang="fa-IR" sz="800" dirty="0">
                <a:cs typeface="B Nazanin" panose="00000400000000000000" pitchFamily="2" charset="-78"/>
              </a:rPr>
              <a:t>گروه مهندسی فناوری اطلاعات</a:t>
            </a:r>
          </a:p>
        </p:txBody>
      </p:sp>
      <p:sp>
        <p:nvSpPr>
          <p:cNvPr id="118" name="Footer Placeholder 4">
            <a:extLst>
              <a:ext uri="{FF2B5EF4-FFF2-40B4-BE49-F238E27FC236}">
                <a16:creationId xmlns:a16="http://schemas.microsoft.com/office/drawing/2014/main" id="{B4119DDF-C85C-449F-9E3B-2C5B45903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9623" y="4814286"/>
            <a:ext cx="6360459" cy="274637"/>
          </a:xfrm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رضا پازن، علی </a:t>
            </a:r>
            <a:r>
              <a:rPr lang="fa-IR" dirty="0" err="1">
                <a:cs typeface="B Nazanin" panose="00000400000000000000" pitchFamily="2" charset="-78"/>
              </a:rPr>
              <a:t>هداوند</a:t>
            </a:r>
            <a:r>
              <a:rPr lang="fa-IR" dirty="0">
                <a:cs typeface="B Nazanin" panose="00000400000000000000" pitchFamily="2" charset="-78"/>
              </a:rPr>
              <a:t> - تحلیل زمانی رفتار ترافیکی شبکه با استفاده از </a:t>
            </a:r>
            <a:r>
              <a:rPr lang="fa-IR" dirty="0" err="1">
                <a:cs typeface="B Nazanin" panose="00000400000000000000" pitchFamily="2" charset="-78"/>
              </a:rPr>
              <a:t>الگوریتم‌های</a:t>
            </a:r>
            <a:r>
              <a:rPr lang="fa-IR" dirty="0">
                <a:cs typeface="B Nazanin" panose="00000400000000000000" pitchFamily="2" charset="-78"/>
              </a:rPr>
              <a:t> تحلیل سری زمانی - شهریور ۱۴۰۰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D786A2B-565E-4F8C-AF4A-E514DEF11F48}"/>
              </a:ext>
            </a:extLst>
          </p:cNvPr>
          <p:cNvSpPr txBox="1"/>
          <p:nvPr userDrawn="1"/>
        </p:nvSpPr>
        <p:spPr>
          <a:xfrm>
            <a:off x="8302963" y="1313836"/>
            <a:ext cx="8552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200" dirty="0">
                <a:cs typeface="B Nazanin" panose="00000400000000000000" pitchFamily="2" charset="-78"/>
              </a:rPr>
              <a:t>مقدمه و بیان مسئله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CED6ACE-8BF3-48A6-A971-F7E0673AD39F}"/>
              </a:ext>
            </a:extLst>
          </p:cNvPr>
          <p:cNvSpPr txBox="1"/>
          <p:nvPr userDrawn="1"/>
        </p:nvSpPr>
        <p:spPr>
          <a:xfrm>
            <a:off x="8268010" y="2472111"/>
            <a:ext cx="90840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200" dirty="0">
                <a:cs typeface="B Nazanin" panose="00000400000000000000" pitchFamily="2" charset="-78"/>
              </a:rPr>
              <a:t>روش پیشنهادی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37CA348-174E-428F-840D-0C4EC298632B}"/>
              </a:ext>
            </a:extLst>
          </p:cNvPr>
          <p:cNvSpPr txBox="1"/>
          <p:nvPr userDrawn="1"/>
        </p:nvSpPr>
        <p:spPr>
          <a:xfrm>
            <a:off x="6928443" y="3048062"/>
            <a:ext cx="85373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200" dirty="0" err="1">
                <a:cs typeface="B Nazanin" panose="00000400000000000000" pitchFamily="2" charset="-78"/>
              </a:rPr>
              <a:t>پیاده‌سازی</a:t>
            </a:r>
            <a:r>
              <a:rPr lang="fa-IR" sz="1200" dirty="0">
                <a:cs typeface="B Nazanin" panose="00000400000000000000" pitchFamily="2" charset="-78"/>
              </a:rPr>
              <a:t> و نتایج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9621946-F404-4A0A-B250-37B0372821D3}"/>
              </a:ext>
            </a:extLst>
          </p:cNvPr>
          <p:cNvSpPr txBox="1"/>
          <p:nvPr userDrawn="1"/>
        </p:nvSpPr>
        <p:spPr>
          <a:xfrm>
            <a:off x="8274235" y="3593120"/>
            <a:ext cx="90505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200" dirty="0" err="1">
                <a:cs typeface="B Nazanin" panose="00000400000000000000" pitchFamily="2" charset="-78"/>
              </a:rPr>
              <a:t>جمع‌بندی</a:t>
            </a:r>
            <a:r>
              <a:rPr lang="fa-IR" sz="1200" dirty="0">
                <a:cs typeface="B Nazanin" panose="00000400000000000000" pitchFamily="2" charset="-78"/>
              </a:rPr>
              <a:t> و پیشنهادات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0D3A005-B198-4881-AF46-B41CCEAD6DCD}"/>
              </a:ext>
            </a:extLst>
          </p:cNvPr>
          <p:cNvSpPr txBox="1"/>
          <p:nvPr userDrawn="1"/>
        </p:nvSpPr>
        <p:spPr>
          <a:xfrm>
            <a:off x="6986348" y="1902400"/>
            <a:ext cx="580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200" dirty="0">
                <a:cs typeface="B Nazanin" panose="00000400000000000000" pitchFamily="2" charset="-78"/>
              </a:rPr>
              <a:t>مفاهیم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F54808C-25CC-48C7-8EC2-715833CC8AA1}"/>
              </a:ext>
            </a:extLst>
          </p:cNvPr>
          <p:cNvSpPr txBox="1"/>
          <p:nvPr userDrawn="1"/>
        </p:nvSpPr>
        <p:spPr>
          <a:xfrm>
            <a:off x="6874495" y="4219200"/>
            <a:ext cx="85373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200" dirty="0">
                <a:cs typeface="B Nazanin" panose="00000400000000000000" pitchFamily="2" charset="-78"/>
              </a:rPr>
              <a:t>پاسخگویی به سوالات</a:t>
            </a:r>
          </a:p>
        </p:txBody>
      </p:sp>
    </p:spTree>
    <p:extLst>
      <p:ext uri="{BB962C8B-B14F-4D97-AF65-F5344CB8AC3E}">
        <p14:creationId xmlns:p14="http://schemas.microsoft.com/office/powerpoint/2010/main" val="265654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805;p40">
            <a:extLst>
              <a:ext uri="{FF2B5EF4-FFF2-40B4-BE49-F238E27FC236}">
                <a16:creationId xmlns:a16="http://schemas.microsoft.com/office/drawing/2014/main" id="{ADE1F06B-1DC7-4D8C-A49B-D57769FA3D6F}"/>
              </a:ext>
            </a:extLst>
          </p:cNvPr>
          <p:cNvSpPr/>
          <p:nvPr userDrawn="1"/>
        </p:nvSpPr>
        <p:spPr>
          <a:xfrm rot="13597077">
            <a:off x="8557838" y="988391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" name="Google Shape;796;p40">
            <a:extLst>
              <a:ext uri="{FF2B5EF4-FFF2-40B4-BE49-F238E27FC236}">
                <a16:creationId xmlns:a16="http://schemas.microsoft.com/office/drawing/2014/main" id="{8997121B-8E9C-4A82-A8DA-79EE6146D6C0}"/>
              </a:ext>
            </a:extLst>
          </p:cNvPr>
          <p:cNvSpPr/>
          <p:nvPr userDrawn="1"/>
        </p:nvSpPr>
        <p:spPr>
          <a:xfrm rot="13500000">
            <a:off x="8557744" y="3281743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39A7150-2F6D-44C2-8402-AB2B30C137B4}"/>
              </a:ext>
            </a:extLst>
          </p:cNvPr>
          <p:cNvGrpSpPr/>
          <p:nvPr userDrawn="1"/>
        </p:nvGrpSpPr>
        <p:grpSpPr>
          <a:xfrm rot="5400000">
            <a:off x="5433516" y="2281735"/>
            <a:ext cx="5143500" cy="580032"/>
            <a:chOff x="0" y="2371028"/>
            <a:chExt cx="9144000" cy="1011043"/>
          </a:xfrm>
        </p:grpSpPr>
        <p:sp>
          <p:nvSpPr>
            <p:cNvPr id="84" name="Google Shape;793;p40">
              <a:extLst>
                <a:ext uri="{FF2B5EF4-FFF2-40B4-BE49-F238E27FC236}">
                  <a16:creationId xmlns:a16="http://schemas.microsoft.com/office/drawing/2014/main" id="{37DA398A-EAC6-4AE4-B695-E4062A70DDDE}"/>
                </a:ext>
              </a:extLst>
            </p:cNvPr>
            <p:cNvSpPr/>
            <p:nvPr/>
          </p:nvSpPr>
          <p:spPr>
            <a:xfrm>
              <a:off x="0" y="2371028"/>
              <a:ext cx="9144000" cy="1011043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2286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794;p40">
              <a:extLst>
                <a:ext uri="{FF2B5EF4-FFF2-40B4-BE49-F238E27FC236}">
                  <a16:creationId xmlns:a16="http://schemas.microsoft.com/office/drawing/2014/main" id="{90748596-467E-4DFD-8515-1F36E3B10040}"/>
                </a:ext>
              </a:extLst>
            </p:cNvPr>
            <p:cNvSpPr/>
            <p:nvPr/>
          </p:nvSpPr>
          <p:spPr>
            <a:xfrm>
              <a:off x="0" y="2371028"/>
              <a:ext cx="9144000" cy="1011043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7" name="Google Shape;377;p10"/>
          <p:cNvSpPr/>
          <p:nvPr/>
        </p:nvSpPr>
        <p:spPr>
          <a:xfrm rot="10800000">
            <a:off x="-33387" y="-9640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 rot="10800000">
            <a:off x="-15988" y="-19603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C7D9F8F-3A90-4A78-90E5-CF918F42FAF0}"/>
              </a:ext>
            </a:extLst>
          </p:cNvPr>
          <p:cNvGrpSpPr/>
          <p:nvPr userDrawn="1"/>
        </p:nvGrpSpPr>
        <p:grpSpPr>
          <a:xfrm>
            <a:off x="-36538" y="0"/>
            <a:ext cx="9229575" cy="642787"/>
            <a:chOff x="-36538" y="0"/>
            <a:chExt cx="9229575" cy="642787"/>
          </a:xfrm>
        </p:grpSpPr>
        <p:sp>
          <p:nvSpPr>
            <p:cNvPr id="44" name="Google Shape;122;p4">
              <a:extLst>
                <a:ext uri="{FF2B5EF4-FFF2-40B4-BE49-F238E27FC236}">
                  <a16:creationId xmlns:a16="http://schemas.microsoft.com/office/drawing/2014/main" id="{F1926546-170C-48FD-9149-A66B876712FF}"/>
                </a:ext>
              </a:extLst>
            </p:cNvPr>
            <p:cNvSpPr/>
            <p:nvPr/>
          </p:nvSpPr>
          <p:spPr>
            <a:xfrm rot="18947786">
              <a:off x="2228618" y="507505"/>
              <a:ext cx="122612" cy="122612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3;p4">
              <a:extLst>
                <a:ext uri="{FF2B5EF4-FFF2-40B4-BE49-F238E27FC236}">
                  <a16:creationId xmlns:a16="http://schemas.microsoft.com/office/drawing/2014/main" id="{A157CC0E-D76F-4DC7-95A4-A12F6CA8F58B}"/>
                </a:ext>
              </a:extLst>
            </p:cNvPr>
            <p:cNvSpPr/>
            <p:nvPr/>
          </p:nvSpPr>
          <p:spPr>
            <a:xfrm rot="18669737">
              <a:off x="4514973" y="504065"/>
              <a:ext cx="122612" cy="122612"/>
            </a:xfrm>
            <a:prstGeom prst="teardrop">
              <a:avLst>
                <a:gd name="adj" fmla="val 10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125;p4">
              <a:extLst>
                <a:ext uri="{FF2B5EF4-FFF2-40B4-BE49-F238E27FC236}">
                  <a16:creationId xmlns:a16="http://schemas.microsoft.com/office/drawing/2014/main" id="{6D6D3323-7EB7-4FC0-81D6-D2D39D882AB7}"/>
                </a:ext>
              </a:extLst>
            </p:cNvPr>
            <p:cNvGrpSpPr/>
            <p:nvPr/>
          </p:nvGrpSpPr>
          <p:grpSpPr>
            <a:xfrm>
              <a:off x="-9587" y="11912"/>
              <a:ext cx="9167825" cy="595300"/>
              <a:chOff x="-9525" y="4462475"/>
              <a:chExt cx="9167825" cy="595300"/>
            </a:xfrm>
          </p:grpSpPr>
          <p:sp>
            <p:nvSpPr>
              <p:cNvPr id="78" name="Google Shape;126;p4">
                <a:extLst>
                  <a:ext uri="{FF2B5EF4-FFF2-40B4-BE49-F238E27FC236}">
                    <a16:creationId xmlns:a16="http://schemas.microsoft.com/office/drawing/2014/main" id="{55B9A2D6-FA5E-41CC-8361-138CDC395663}"/>
                  </a:ext>
                </a:extLst>
              </p:cNvPr>
              <p:cNvSpPr/>
              <p:nvPr/>
            </p:nvSpPr>
            <p:spPr>
              <a:xfrm>
                <a:off x="-9525" y="4581525"/>
                <a:ext cx="420530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168212" h="19050" extrusionOk="0">
                    <a:moveTo>
                      <a:pt x="0" y="1715"/>
                    </a:moveTo>
                    <a:lnTo>
                      <a:pt x="15812" y="16574"/>
                    </a:lnTo>
                    <a:lnTo>
                      <a:pt x="31052" y="16574"/>
                    </a:lnTo>
                    <a:lnTo>
                      <a:pt x="46292" y="14097"/>
                    </a:lnTo>
                    <a:lnTo>
                      <a:pt x="61532" y="19050"/>
                    </a:lnTo>
                    <a:lnTo>
                      <a:pt x="76581" y="11240"/>
                    </a:lnTo>
                    <a:lnTo>
                      <a:pt x="92012" y="11240"/>
                    </a:lnTo>
                    <a:lnTo>
                      <a:pt x="106871" y="0"/>
                    </a:lnTo>
                    <a:lnTo>
                      <a:pt x="122111" y="2667"/>
                    </a:lnTo>
                    <a:lnTo>
                      <a:pt x="137541" y="2667"/>
                    </a:lnTo>
                    <a:lnTo>
                      <a:pt x="152972" y="16002"/>
                    </a:lnTo>
                    <a:lnTo>
                      <a:pt x="168212" y="1600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9" name="Google Shape;127;p4">
                <a:extLst>
                  <a:ext uri="{FF2B5EF4-FFF2-40B4-BE49-F238E27FC236}">
                    <a16:creationId xmlns:a16="http://schemas.microsoft.com/office/drawing/2014/main" id="{8F0315BA-B3FE-46C2-A5C4-79BB05A09238}"/>
                  </a:ext>
                </a:extLst>
              </p:cNvPr>
              <p:cNvSpPr/>
              <p:nvPr/>
            </p:nvSpPr>
            <p:spPr>
              <a:xfrm>
                <a:off x="4195775" y="4462475"/>
                <a:ext cx="3424225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w="136969" h="23622" extrusionOk="0">
                    <a:moveTo>
                      <a:pt x="0" y="20955"/>
                    </a:moveTo>
                    <a:lnTo>
                      <a:pt x="15049" y="9144"/>
                    </a:lnTo>
                    <a:lnTo>
                      <a:pt x="30480" y="4381"/>
                    </a:lnTo>
                    <a:lnTo>
                      <a:pt x="45720" y="13716"/>
                    </a:lnTo>
                    <a:lnTo>
                      <a:pt x="60769" y="13716"/>
                    </a:lnTo>
                    <a:lnTo>
                      <a:pt x="76009" y="16573"/>
                    </a:lnTo>
                    <a:lnTo>
                      <a:pt x="91249" y="11811"/>
                    </a:lnTo>
                    <a:lnTo>
                      <a:pt x="106680" y="23622"/>
                    </a:lnTo>
                    <a:lnTo>
                      <a:pt x="122110" y="23622"/>
                    </a:lnTo>
                    <a:lnTo>
                      <a:pt x="136969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0" name="Google Shape;128;p4">
                <a:extLst>
                  <a:ext uri="{FF2B5EF4-FFF2-40B4-BE49-F238E27FC236}">
                    <a16:creationId xmlns:a16="http://schemas.microsoft.com/office/drawing/2014/main" id="{7F6B10DA-8DCB-45CD-99F0-380B1052102A}"/>
                  </a:ext>
                </a:extLst>
              </p:cNvPr>
              <p:cNvSpPr/>
              <p:nvPr/>
            </p:nvSpPr>
            <p:spPr>
              <a:xfrm>
                <a:off x="7624775" y="4472000"/>
                <a:ext cx="1533525" cy="41432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6573" extrusionOk="0">
                    <a:moveTo>
                      <a:pt x="0" y="0"/>
                    </a:moveTo>
                    <a:lnTo>
                      <a:pt x="15049" y="4762"/>
                    </a:lnTo>
                    <a:lnTo>
                      <a:pt x="30670" y="4762"/>
                    </a:lnTo>
                    <a:lnTo>
                      <a:pt x="45910" y="4762"/>
                    </a:lnTo>
                    <a:lnTo>
                      <a:pt x="61341" y="1657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8" name="Google Shape;129;p4">
              <a:extLst>
                <a:ext uri="{FF2B5EF4-FFF2-40B4-BE49-F238E27FC236}">
                  <a16:creationId xmlns:a16="http://schemas.microsoft.com/office/drawing/2014/main" id="{543F810F-A2C0-465A-B654-F3474B027AE2}"/>
                </a:ext>
              </a:extLst>
            </p:cNvPr>
            <p:cNvGrpSpPr/>
            <p:nvPr/>
          </p:nvGrpSpPr>
          <p:grpSpPr>
            <a:xfrm>
              <a:off x="-36538" y="0"/>
              <a:ext cx="9229575" cy="642787"/>
              <a:chOff x="-42837" y="4443488"/>
              <a:chExt cx="9229575" cy="642787"/>
            </a:xfrm>
          </p:grpSpPr>
          <p:sp>
            <p:nvSpPr>
              <p:cNvPr id="53" name="Google Shape;130;p4">
                <a:extLst>
                  <a:ext uri="{FF2B5EF4-FFF2-40B4-BE49-F238E27FC236}">
                    <a16:creationId xmlns:a16="http://schemas.microsoft.com/office/drawing/2014/main" id="{1B8AEAE5-FB1D-46BB-8D16-879A589261B8}"/>
                  </a:ext>
                </a:extLst>
              </p:cNvPr>
              <p:cNvSpPr/>
              <p:nvPr/>
            </p:nvSpPr>
            <p:spPr>
              <a:xfrm>
                <a:off x="1114450" y="49006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31;p4">
                <a:extLst>
                  <a:ext uri="{FF2B5EF4-FFF2-40B4-BE49-F238E27FC236}">
                    <a16:creationId xmlns:a16="http://schemas.microsoft.com/office/drawing/2014/main" id="{764132BC-F7FE-4DFD-A356-09583737767E}"/>
                  </a:ext>
                </a:extLst>
              </p:cNvPr>
              <p:cNvSpPr/>
              <p:nvPr/>
            </p:nvSpPr>
            <p:spPr>
              <a:xfrm>
                <a:off x="1495450" y="5029275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32;p4">
                <a:extLst>
                  <a:ext uri="{FF2B5EF4-FFF2-40B4-BE49-F238E27FC236}">
                    <a16:creationId xmlns:a16="http://schemas.microsoft.com/office/drawing/2014/main" id="{DE252D3D-B053-4AA6-B75C-348B9C49D564}"/>
                  </a:ext>
                </a:extLst>
              </p:cNvPr>
              <p:cNvSpPr/>
              <p:nvPr/>
            </p:nvSpPr>
            <p:spPr>
              <a:xfrm>
                <a:off x="733450" y="4972125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33;p4">
                <a:extLst>
                  <a:ext uri="{FF2B5EF4-FFF2-40B4-BE49-F238E27FC236}">
                    <a16:creationId xmlns:a16="http://schemas.microsoft.com/office/drawing/2014/main" id="{016C2DF6-3433-42FD-A3E4-C844D64C737D}"/>
                  </a:ext>
                </a:extLst>
              </p:cNvPr>
              <p:cNvSpPr/>
              <p:nvPr/>
            </p:nvSpPr>
            <p:spPr>
              <a:xfrm>
                <a:off x="352450" y="49626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34;p4">
                <a:extLst>
                  <a:ext uri="{FF2B5EF4-FFF2-40B4-BE49-F238E27FC236}">
                    <a16:creationId xmlns:a16="http://schemas.microsoft.com/office/drawing/2014/main" id="{8F287DB5-0CAC-4DA3-8CA1-F0ADCFAC2BE2}"/>
                  </a:ext>
                </a:extLst>
              </p:cNvPr>
              <p:cNvSpPr/>
              <p:nvPr/>
            </p:nvSpPr>
            <p:spPr>
              <a:xfrm>
                <a:off x="-42837" y="46054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35;p4">
                <a:extLst>
                  <a:ext uri="{FF2B5EF4-FFF2-40B4-BE49-F238E27FC236}">
                    <a16:creationId xmlns:a16="http://schemas.microsoft.com/office/drawing/2014/main" id="{B15CF18E-D9BB-42EA-9C5F-1038A64D32B5}"/>
                  </a:ext>
                </a:extLst>
              </p:cNvPr>
              <p:cNvSpPr/>
              <p:nvPr/>
            </p:nvSpPr>
            <p:spPr>
              <a:xfrm>
                <a:off x="1876450" y="48340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36;p4">
                <a:extLst>
                  <a:ext uri="{FF2B5EF4-FFF2-40B4-BE49-F238E27FC236}">
                    <a16:creationId xmlns:a16="http://schemas.microsoft.com/office/drawing/2014/main" id="{90118CDE-123C-43B0-8A08-2B0330F84F6E}"/>
                  </a:ext>
                </a:extLst>
              </p:cNvPr>
              <p:cNvSpPr/>
              <p:nvPr/>
            </p:nvSpPr>
            <p:spPr>
              <a:xfrm>
                <a:off x="2257450" y="482925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7;p4">
                <a:extLst>
                  <a:ext uri="{FF2B5EF4-FFF2-40B4-BE49-F238E27FC236}">
                    <a16:creationId xmlns:a16="http://schemas.microsoft.com/office/drawing/2014/main" id="{94F58D22-E3AD-4B2D-8400-417895E0BAFF}"/>
                  </a:ext>
                </a:extLst>
              </p:cNvPr>
              <p:cNvSpPr/>
              <p:nvPr/>
            </p:nvSpPr>
            <p:spPr>
              <a:xfrm>
                <a:off x="2638450" y="454826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8;p4">
                <a:extLst>
                  <a:ext uri="{FF2B5EF4-FFF2-40B4-BE49-F238E27FC236}">
                    <a16:creationId xmlns:a16="http://schemas.microsoft.com/office/drawing/2014/main" id="{160B86FD-798B-49C8-871D-2C900296C9FB}"/>
                  </a:ext>
                </a:extLst>
              </p:cNvPr>
              <p:cNvSpPr/>
              <p:nvPr/>
            </p:nvSpPr>
            <p:spPr>
              <a:xfrm>
                <a:off x="3019450" y="461493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9;p4">
                <a:extLst>
                  <a:ext uri="{FF2B5EF4-FFF2-40B4-BE49-F238E27FC236}">
                    <a16:creationId xmlns:a16="http://schemas.microsoft.com/office/drawing/2014/main" id="{F05F8AED-D407-4F43-BE22-379D052CDDAB}"/>
                  </a:ext>
                </a:extLst>
              </p:cNvPr>
              <p:cNvSpPr/>
              <p:nvPr/>
            </p:nvSpPr>
            <p:spPr>
              <a:xfrm>
                <a:off x="3400450" y="461493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40;p4">
                <a:extLst>
                  <a:ext uri="{FF2B5EF4-FFF2-40B4-BE49-F238E27FC236}">
                    <a16:creationId xmlns:a16="http://schemas.microsoft.com/office/drawing/2014/main" id="{643D5BBF-DC31-441C-AB84-8BA3FABA0D09}"/>
                  </a:ext>
                </a:extLst>
              </p:cNvPr>
              <p:cNvSpPr/>
              <p:nvPr/>
            </p:nvSpPr>
            <p:spPr>
              <a:xfrm>
                <a:off x="3781450" y="49483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41;p4">
                <a:extLst>
                  <a:ext uri="{FF2B5EF4-FFF2-40B4-BE49-F238E27FC236}">
                    <a16:creationId xmlns:a16="http://schemas.microsoft.com/office/drawing/2014/main" id="{D7C30DEC-823E-44A6-85A5-6907D6357292}"/>
                  </a:ext>
                </a:extLst>
              </p:cNvPr>
              <p:cNvSpPr/>
              <p:nvPr/>
            </p:nvSpPr>
            <p:spPr>
              <a:xfrm>
                <a:off x="4162450" y="49483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42;p4">
                <a:extLst>
                  <a:ext uri="{FF2B5EF4-FFF2-40B4-BE49-F238E27FC236}">
                    <a16:creationId xmlns:a16="http://schemas.microsoft.com/office/drawing/2014/main" id="{058623AF-2B3E-4986-9B83-A5A7095C2077}"/>
                  </a:ext>
                </a:extLst>
              </p:cNvPr>
              <p:cNvSpPr/>
              <p:nvPr/>
            </p:nvSpPr>
            <p:spPr>
              <a:xfrm>
                <a:off x="4543450" y="4667325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43;p4">
                <a:extLst>
                  <a:ext uri="{FF2B5EF4-FFF2-40B4-BE49-F238E27FC236}">
                    <a16:creationId xmlns:a16="http://schemas.microsoft.com/office/drawing/2014/main" id="{69AEFF96-6021-4731-B687-1363AD5F8F26}"/>
                  </a:ext>
                </a:extLst>
              </p:cNvPr>
              <p:cNvSpPr/>
              <p:nvPr/>
            </p:nvSpPr>
            <p:spPr>
              <a:xfrm>
                <a:off x="4924450" y="45435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44;p4">
                <a:extLst>
                  <a:ext uri="{FF2B5EF4-FFF2-40B4-BE49-F238E27FC236}">
                    <a16:creationId xmlns:a16="http://schemas.microsoft.com/office/drawing/2014/main" id="{C3BA6662-9730-493F-B531-0369F60EA9FB}"/>
                  </a:ext>
                </a:extLst>
              </p:cNvPr>
              <p:cNvSpPr/>
              <p:nvPr/>
            </p:nvSpPr>
            <p:spPr>
              <a:xfrm>
                <a:off x="5305450" y="47721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45;p4">
                <a:extLst>
                  <a:ext uri="{FF2B5EF4-FFF2-40B4-BE49-F238E27FC236}">
                    <a16:creationId xmlns:a16="http://schemas.microsoft.com/office/drawing/2014/main" id="{35E4730B-9F14-4123-8D61-1D1AD4B9DBE3}"/>
                  </a:ext>
                </a:extLst>
              </p:cNvPr>
              <p:cNvSpPr/>
              <p:nvPr/>
            </p:nvSpPr>
            <p:spPr>
              <a:xfrm>
                <a:off x="5686450" y="47721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46;p4">
                <a:extLst>
                  <a:ext uri="{FF2B5EF4-FFF2-40B4-BE49-F238E27FC236}">
                    <a16:creationId xmlns:a16="http://schemas.microsoft.com/office/drawing/2014/main" id="{0146A667-C563-471F-9F6B-6841C8F0EF6D}"/>
                  </a:ext>
                </a:extLst>
              </p:cNvPr>
              <p:cNvSpPr/>
              <p:nvPr/>
            </p:nvSpPr>
            <p:spPr>
              <a:xfrm>
                <a:off x="6067450" y="48483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47;p4">
                <a:extLst>
                  <a:ext uri="{FF2B5EF4-FFF2-40B4-BE49-F238E27FC236}">
                    <a16:creationId xmlns:a16="http://schemas.microsoft.com/office/drawing/2014/main" id="{7D3A8F74-AF76-4023-8B31-A01A43C26D5B}"/>
                  </a:ext>
                </a:extLst>
              </p:cNvPr>
              <p:cNvSpPr/>
              <p:nvPr/>
            </p:nvSpPr>
            <p:spPr>
              <a:xfrm>
                <a:off x="6448450" y="472923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48;p4">
                <a:extLst>
                  <a:ext uri="{FF2B5EF4-FFF2-40B4-BE49-F238E27FC236}">
                    <a16:creationId xmlns:a16="http://schemas.microsoft.com/office/drawing/2014/main" id="{5BA85094-F34E-4173-A00A-ECE8595A0176}"/>
                  </a:ext>
                </a:extLst>
              </p:cNvPr>
              <p:cNvSpPr/>
              <p:nvPr/>
            </p:nvSpPr>
            <p:spPr>
              <a:xfrm>
                <a:off x="6829450" y="50245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49;p4">
                <a:extLst>
                  <a:ext uri="{FF2B5EF4-FFF2-40B4-BE49-F238E27FC236}">
                    <a16:creationId xmlns:a16="http://schemas.microsoft.com/office/drawing/2014/main" id="{F6110911-D32D-4416-9E42-D82C6F9305AB}"/>
                  </a:ext>
                </a:extLst>
              </p:cNvPr>
              <p:cNvSpPr/>
              <p:nvPr/>
            </p:nvSpPr>
            <p:spPr>
              <a:xfrm>
                <a:off x="7210450" y="50245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50;p4">
                <a:extLst>
                  <a:ext uri="{FF2B5EF4-FFF2-40B4-BE49-F238E27FC236}">
                    <a16:creationId xmlns:a16="http://schemas.microsoft.com/office/drawing/2014/main" id="{D0A4BAEF-B282-42EA-9263-79EE2CEC0A8A}"/>
                  </a:ext>
                </a:extLst>
              </p:cNvPr>
              <p:cNvSpPr/>
              <p:nvPr/>
            </p:nvSpPr>
            <p:spPr>
              <a:xfrm>
                <a:off x="7591450" y="44434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51;p4">
                <a:extLst>
                  <a:ext uri="{FF2B5EF4-FFF2-40B4-BE49-F238E27FC236}">
                    <a16:creationId xmlns:a16="http://schemas.microsoft.com/office/drawing/2014/main" id="{842A4C9F-9FE0-471B-860A-5FE291FF8D59}"/>
                  </a:ext>
                </a:extLst>
              </p:cNvPr>
              <p:cNvSpPr/>
              <p:nvPr/>
            </p:nvSpPr>
            <p:spPr>
              <a:xfrm>
                <a:off x="7972450" y="45577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52;p4">
                <a:extLst>
                  <a:ext uri="{FF2B5EF4-FFF2-40B4-BE49-F238E27FC236}">
                    <a16:creationId xmlns:a16="http://schemas.microsoft.com/office/drawing/2014/main" id="{BDA598EA-63E3-4E2E-A4EC-B80AF12EFABD}"/>
                  </a:ext>
                </a:extLst>
              </p:cNvPr>
              <p:cNvSpPr/>
              <p:nvPr/>
            </p:nvSpPr>
            <p:spPr>
              <a:xfrm>
                <a:off x="8353450" y="45577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53;p4">
                <a:extLst>
                  <a:ext uri="{FF2B5EF4-FFF2-40B4-BE49-F238E27FC236}">
                    <a16:creationId xmlns:a16="http://schemas.microsoft.com/office/drawing/2014/main" id="{FFC40341-8D3F-4938-A2B2-AF8C36EB0FED}"/>
                  </a:ext>
                </a:extLst>
              </p:cNvPr>
              <p:cNvSpPr/>
              <p:nvPr/>
            </p:nvSpPr>
            <p:spPr>
              <a:xfrm>
                <a:off x="8734450" y="45577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54;p4">
                <a:extLst>
                  <a:ext uri="{FF2B5EF4-FFF2-40B4-BE49-F238E27FC236}">
                    <a16:creationId xmlns:a16="http://schemas.microsoft.com/office/drawing/2014/main" id="{3F2B954E-541F-44CD-A559-5F0437DBAFF8}"/>
                  </a:ext>
                </a:extLst>
              </p:cNvPr>
              <p:cNvSpPr/>
              <p:nvPr/>
            </p:nvSpPr>
            <p:spPr>
              <a:xfrm>
                <a:off x="9129738" y="486735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155;p4">
              <a:extLst>
                <a:ext uri="{FF2B5EF4-FFF2-40B4-BE49-F238E27FC236}">
                  <a16:creationId xmlns:a16="http://schemas.microsoft.com/office/drawing/2014/main" id="{F51DF06A-CB1B-4AA8-B8E8-7198A24DB2CE}"/>
                </a:ext>
              </a:extLst>
            </p:cNvPr>
            <p:cNvSpPr/>
            <p:nvPr/>
          </p:nvSpPr>
          <p:spPr>
            <a:xfrm>
              <a:off x="3757113" y="475885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6;p4">
              <a:extLst>
                <a:ext uri="{FF2B5EF4-FFF2-40B4-BE49-F238E27FC236}">
                  <a16:creationId xmlns:a16="http://schemas.microsoft.com/office/drawing/2014/main" id="{0C5A2716-406C-4E5B-8F70-5C11AF8E06E6}"/>
                </a:ext>
              </a:extLst>
            </p:cNvPr>
            <p:cNvSpPr/>
            <p:nvPr/>
          </p:nvSpPr>
          <p:spPr>
            <a:xfrm>
              <a:off x="1093744" y="433312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7;p4">
              <a:extLst>
                <a:ext uri="{FF2B5EF4-FFF2-40B4-BE49-F238E27FC236}">
                  <a16:creationId xmlns:a16="http://schemas.microsoft.com/office/drawing/2014/main" id="{E27E1C1C-559C-4AF0-80A1-1D7B3A14CE8E}"/>
                </a:ext>
              </a:extLst>
            </p:cNvPr>
            <p:cNvSpPr/>
            <p:nvPr/>
          </p:nvSpPr>
          <p:spPr>
            <a:xfrm>
              <a:off x="6042987" y="376012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Slide Number Placeholder 3">
            <a:extLst>
              <a:ext uri="{FF2B5EF4-FFF2-40B4-BE49-F238E27FC236}">
                <a16:creationId xmlns:a16="http://schemas.microsoft.com/office/drawing/2014/main" id="{45D045C6-7CC9-4600-A696-0F51105B3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4700" y="4814287"/>
            <a:ext cx="6783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cs typeface="B Nazanin" panose="00000400000000000000" pitchFamily="2" charset="-78"/>
              </a:defRPr>
            </a:lvl1pPr>
          </a:lstStyle>
          <a:p>
            <a:fld id="{EC757DFC-76EE-4B6B-8E7E-0A2E0E8C1DDD}" type="slidenum">
              <a:rPr lang="fa-IR" smtClean="0"/>
              <a:pPr/>
              <a:t>‹#›</a:t>
            </a:fld>
            <a:endParaRPr lang="fa-IR"/>
          </a:p>
        </p:txBody>
      </p:sp>
      <p:sp>
        <p:nvSpPr>
          <p:cNvPr id="82" name="Google Shape;805;p40">
            <a:extLst>
              <a:ext uri="{FF2B5EF4-FFF2-40B4-BE49-F238E27FC236}">
                <a16:creationId xmlns:a16="http://schemas.microsoft.com/office/drawing/2014/main" id="{092D878A-9113-4318-ABBC-4F018B9BA4CE}"/>
              </a:ext>
            </a:extLst>
          </p:cNvPr>
          <p:cNvSpPr/>
          <p:nvPr userDrawn="1"/>
        </p:nvSpPr>
        <p:spPr>
          <a:xfrm rot="13597077">
            <a:off x="8557837" y="2136646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Google Shape;805;p40">
            <a:extLst>
              <a:ext uri="{FF2B5EF4-FFF2-40B4-BE49-F238E27FC236}">
                <a16:creationId xmlns:a16="http://schemas.microsoft.com/office/drawing/2014/main" id="{952FAA4B-AC72-4F5B-B68B-009C87E304EC}"/>
              </a:ext>
            </a:extLst>
          </p:cNvPr>
          <p:cNvSpPr/>
          <p:nvPr userDrawn="1"/>
        </p:nvSpPr>
        <p:spPr>
          <a:xfrm rot="2737802">
            <a:off x="7120890" y="1567658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05;p40">
            <a:extLst>
              <a:ext uri="{FF2B5EF4-FFF2-40B4-BE49-F238E27FC236}">
                <a16:creationId xmlns:a16="http://schemas.microsoft.com/office/drawing/2014/main" id="{F05175F1-F830-4697-A40C-678C5CCD9C3E}"/>
              </a:ext>
            </a:extLst>
          </p:cNvPr>
          <p:cNvSpPr/>
          <p:nvPr userDrawn="1"/>
        </p:nvSpPr>
        <p:spPr>
          <a:xfrm rot="2590820">
            <a:off x="7127621" y="2705411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Google Shape;797;p40">
            <a:extLst>
              <a:ext uri="{FF2B5EF4-FFF2-40B4-BE49-F238E27FC236}">
                <a16:creationId xmlns:a16="http://schemas.microsoft.com/office/drawing/2014/main" id="{707F48EA-0B69-44F2-84ED-59913A89C22D}"/>
              </a:ext>
            </a:extLst>
          </p:cNvPr>
          <p:cNvSpPr/>
          <p:nvPr userDrawn="1"/>
        </p:nvSpPr>
        <p:spPr>
          <a:xfrm>
            <a:off x="8648685" y="3379840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۵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sp>
        <p:nvSpPr>
          <p:cNvPr id="93" name="Google Shape;797;p40">
            <a:extLst>
              <a:ext uri="{FF2B5EF4-FFF2-40B4-BE49-F238E27FC236}">
                <a16:creationId xmlns:a16="http://schemas.microsoft.com/office/drawing/2014/main" id="{DF9AF622-8CC4-403B-97E3-728F092A3D2E}"/>
              </a:ext>
            </a:extLst>
          </p:cNvPr>
          <p:cNvSpPr/>
          <p:nvPr userDrawn="1"/>
        </p:nvSpPr>
        <p:spPr>
          <a:xfrm>
            <a:off x="7230196" y="2805733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۴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sp>
        <p:nvSpPr>
          <p:cNvPr id="95" name="Google Shape;797;p40">
            <a:extLst>
              <a:ext uri="{FF2B5EF4-FFF2-40B4-BE49-F238E27FC236}">
                <a16:creationId xmlns:a16="http://schemas.microsoft.com/office/drawing/2014/main" id="{CCAAEAA1-47D2-424F-B608-9D185CD2C926}"/>
              </a:ext>
            </a:extLst>
          </p:cNvPr>
          <p:cNvSpPr/>
          <p:nvPr userDrawn="1"/>
        </p:nvSpPr>
        <p:spPr>
          <a:xfrm>
            <a:off x="7221212" y="1673866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۲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sp>
        <p:nvSpPr>
          <p:cNvPr id="96" name="Google Shape;797;p40">
            <a:extLst>
              <a:ext uri="{FF2B5EF4-FFF2-40B4-BE49-F238E27FC236}">
                <a16:creationId xmlns:a16="http://schemas.microsoft.com/office/drawing/2014/main" id="{C144E551-3590-481B-A6F7-4FC7E5CDF8E6}"/>
              </a:ext>
            </a:extLst>
          </p:cNvPr>
          <p:cNvSpPr/>
          <p:nvPr userDrawn="1"/>
        </p:nvSpPr>
        <p:spPr>
          <a:xfrm>
            <a:off x="8658160" y="2234560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۳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sp>
        <p:nvSpPr>
          <p:cNvPr id="98" name="Google Shape;797;p40">
            <a:extLst>
              <a:ext uri="{FF2B5EF4-FFF2-40B4-BE49-F238E27FC236}">
                <a16:creationId xmlns:a16="http://schemas.microsoft.com/office/drawing/2014/main" id="{3D07EF11-FA4D-4877-8C71-102BB4025ACF}"/>
              </a:ext>
            </a:extLst>
          </p:cNvPr>
          <p:cNvSpPr/>
          <p:nvPr userDrawn="1"/>
        </p:nvSpPr>
        <p:spPr>
          <a:xfrm>
            <a:off x="8655161" y="1088715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۱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sp>
        <p:nvSpPr>
          <p:cNvPr id="110" name="Google Shape;805;p40">
            <a:extLst>
              <a:ext uri="{FF2B5EF4-FFF2-40B4-BE49-F238E27FC236}">
                <a16:creationId xmlns:a16="http://schemas.microsoft.com/office/drawing/2014/main" id="{FDC821BB-5066-4E65-8E9A-92160C9B1F13}"/>
              </a:ext>
            </a:extLst>
          </p:cNvPr>
          <p:cNvSpPr/>
          <p:nvPr userDrawn="1"/>
        </p:nvSpPr>
        <p:spPr>
          <a:xfrm rot="2590820">
            <a:off x="7139951" y="3836042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" name="Google Shape;797;p40">
            <a:extLst>
              <a:ext uri="{FF2B5EF4-FFF2-40B4-BE49-F238E27FC236}">
                <a16:creationId xmlns:a16="http://schemas.microsoft.com/office/drawing/2014/main" id="{734EA3A1-B98D-486C-A6A4-55BB376F9BF4}"/>
              </a:ext>
            </a:extLst>
          </p:cNvPr>
          <p:cNvSpPr/>
          <p:nvPr userDrawn="1"/>
        </p:nvSpPr>
        <p:spPr>
          <a:xfrm>
            <a:off x="7242526" y="3936364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۶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pic>
        <p:nvPicPr>
          <p:cNvPr id="116" name="Picture 3" descr="C:\Users\Farshid\Downloads\oie_transparent (1).gif">
            <a:extLst>
              <a:ext uri="{FF2B5EF4-FFF2-40B4-BE49-F238E27FC236}">
                <a16:creationId xmlns:a16="http://schemas.microsoft.com/office/drawing/2014/main" id="{79F113DB-C8B9-4F7C-86B2-C16F6B0680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79" y="725587"/>
            <a:ext cx="358439" cy="332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6D893D7E-85EF-4889-B2DA-C2CF9A175DFB}"/>
              </a:ext>
            </a:extLst>
          </p:cNvPr>
          <p:cNvSpPr txBox="1"/>
          <p:nvPr userDrawn="1"/>
        </p:nvSpPr>
        <p:spPr>
          <a:xfrm>
            <a:off x="61671" y="1108967"/>
            <a:ext cx="114005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fa-IR" sz="800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800" dirty="0">
                <a:cs typeface="B Nazanin" panose="00000400000000000000" pitchFamily="2" charset="-78"/>
              </a:rPr>
              <a:t>دانشکده مهندسی کامپیوتر</a:t>
            </a:r>
          </a:p>
          <a:p>
            <a:pPr algn="ctr" rtl="1"/>
            <a:r>
              <a:rPr lang="fa-IR" sz="800" dirty="0">
                <a:cs typeface="B Nazanin" panose="00000400000000000000" pitchFamily="2" charset="-78"/>
              </a:rPr>
              <a:t>گروه مهندسی فناوری اطلاعات</a:t>
            </a:r>
          </a:p>
        </p:txBody>
      </p:sp>
      <p:sp>
        <p:nvSpPr>
          <p:cNvPr id="118" name="Footer Placeholder 4">
            <a:extLst>
              <a:ext uri="{FF2B5EF4-FFF2-40B4-BE49-F238E27FC236}">
                <a16:creationId xmlns:a16="http://schemas.microsoft.com/office/drawing/2014/main" id="{10046194-F266-4CAE-985B-8AFAC519A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9623" y="4814286"/>
            <a:ext cx="6360459" cy="274637"/>
          </a:xfrm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رضا پازن، علی </a:t>
            </a:r>
            <a:r>
              <a:rPr lang="fa-IR" dirty="0" err="1">
                <a:cs typeface="B Nazanin" panose="00000400000000000000" pitchFamily="2" charset="-78"/>
              </a:rPr>
              <a:t>هداوند</a:t>
            </a:r>
            <a:r>
              <a:rPr lang="fa-IR" dirty="0">
                <a:cs typeface="B Nazanin" panose="00000400000000000000" pitchFamily="2" charset="-78"/>
              </a:rPr>
              <a:t> - تحلیل زمانی رفتار ترافیکی شبکه با استفاده از </a:t>
            </a:r>
            <a:r>
              <a:rPr lang="fa-IR" dirty="0" err="1">
                <a:cs typeface="B Nazanin" panose="00000400000000000000" pitchFamily="2" charset="-78"/>
              </a:rPr>
              <a:t>الگوریتم‌های</a:t>
            </a:r>
            <a:r>
              <a:rPr lang="fa-IR" dirty="0">
                <a:cs typeface="B Nazanin" panose="00000400000000000000" pitchFamily="2" charset="-78"/>
              </a:rPr>
              <a:t> تحلیل سری زمانی - شهریور ۱۴۰۰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7F00CDF-FF95-4204-B9BC-1F7C248B5846}"/>
              </a:ext>
            </a:extLst>
          </p:cNvPr>
          <p:cNvSpPr txBox="1"/>
          <p:nvPr userDrawn="1"/>
        </p:nvSpPr>
        <p:spPr>
          <a:xfrm>
            <a:off x="8302963" y="1313836"/>
            <a:ext cx="8552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200" dirty="0">
                <a:cs typeface="B Nazanin" panose="00000400000000000000" pitchFamily="2" charset="-78"/>
              </a:rPr>
              <a:t>مقدمه و بیان مسئله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6CAAF03-D93B-4514-BEBC-102D02E6E728}"/>
              </a:ext>
            </a:extLst>
          </p:cNvPr>
          <p:cNvSpPr txBox="1"/>
          <p:nvPr userDrawn="1"/>
        </p:nvSpPr>
        <p:spPr>
          <a:xfrm>
            <a:off x="8268010" y="2472111"/>
            <a:ext cx="90840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200" dirty="0">
                <a:cs typeface="B Nazanin" panose="00000400000000000000" pitchFamily="2" charset="-78"/>
              </a:rPr>
              <a:t>روش پیشنهادی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31BEDBD-880A-4448-A449-F144E114DB9C}"/>
              </a:ext>
            </a:extLst>
          </p:cNvPr>
          <p:cNvSpPr txBox="1"/>
          <p:nvPr userDrawn="1"/>
        </p:nvSpPr>
        <p:spPr>
          <a:xfrm>
            <a:off x="6928443" y="3048062"/>
            <a:ext cx="85373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200" dirty="0" err="1">
                <a:cs typeface="B Nazanin" panose="00000400000000000000" pitchFamily="2" charset="-78"/>
              </a:rPr>
              <a:t>پیاده‌سازی</a:t>
            </a:r>
            <a:r>
              <a:rPr lang="fa-IR" sz="1200" dirty="0">
                <a:cs typeface="B Nazanin" panose="00000400000000000000" pitchFamily="2" charset="-78"/>
              </a:rPr>
              <a:t> و نتایج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929E767-4354-41C9-AF4D-7A2925572262}"/>
              </a:ext>
            </a:extLst>
          </p:cNvPr>
          <p:cNvSpPr txBox="1"/>
          <p:nvPr userDrawn="1"/>
        </p:nvSpPr>
        <p:spPr>
          <a:xfrm>
            <a:off x="8274235" y="3593120"/>
            <a:ext cx="90505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200" dirty="0" err="1">
                <a:cs typeface="B Nazanin" panose="00000400000000000000" pitchFamily="2" charset="-78"/>
              </a:rPr>
              <a:t>جمع‌بندی</a:t>
            </a:r>
            <a:r>
              <a:rPr lang="fa-IR" sz="1200" dirty="0">
                <a:cs typeface="B Nazanin" panose="00000400000000000000" pitchFamily="2" charset="-78"/>
              </a:rPr>
              <a:t> و پیشنهادات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C3CBE01-D390-4B44-BD24-70C3450AB184}"/>
              </a:ext>
            </a:extLst>
          </p:cNvPr>
          <p:cNvSpPr txBox="1"/>
          <p:nvPr userDrawn="1"/>
        </p:nvSpPr>
        <p:spPr>
          <a:xfrm>
            <a:off x="6986348" y="1902400"/>
            <a:ext cx="580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200" dirty="0">
                <a:cs typeface="B Nazanin" panose="00000400000000000000" pitchFamily="2" charset="-78"/>
              </a:rPr>
              <a:t>مفاهیم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C7C2CB5-2793-4873-A470-FA87A039FF5B}"/>
              </a:ext>
            </a:extLst>
          </p:cNvPr>
          <p:cNvSpPr txBox="1"/>
          <p:nvPr userDrawn="1"/>
        </p:nvSpPr>
        <p:spPr>
          <a:xfrm>
            <a:off x="6874495" y="4219200"/>
            <a:ext cx="85373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200" dirty="0">
                <a:cs typeface="B Nazanin" panose="00000400000000000000" pitchFamily="2" charset="-78"/>
              </a:rPr>
              <a:t>پاسخگویی به سوالات</a:t>
            </a:r>
          </a:p>
        </p:txBody>
      </p:sp>
    </p:spTree>
    <p:extLst>
      <p:ext uri="{BB962C8B-B14F-4D97-AF65-F5344CB8AC3E}">
        <p14:creationId xmlns:p14="http://schemas.microsoft.com/office/powerpoint/2010/main" val="210618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805;p40">
            <a:extLst>
              <a:ext uri="{FF2B5EF4-FFF2-40B4-BE49-F238E27FC236}">
                <a16:creationId xmlns:a16="http://schemas.microsoft.com/office/drawing/2014/main" id="{0267B6E2-8514-409B-9B0E-9A0A4000CE04}"/>
              </a:ext>
            </a:extLst>
          </p:cNvPr>
          <p:cNvSpPr/>
          <p:nvPr userDrawn="1"/>
        </p:nvSpPr>
        <p:spPr>
          <a:xfrm rot="13747364">
            <a:off x="8548900" y="988393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796;p40">
            <a:extLst>
              <a:ext uri="{FF2B5EF4-FFF2-40B4-BE49-F238E27FC236}">
                <a16:creationId xmlns:a16="http://schemas.microsoft.com/office/drawing/2014/main" id="{FDCDE943-D81D-44E9-8F8B-A1E96CB82B82}"/>
              </a:ext>
            </a:extLst>
          </p:cNvPr>
          <p:cNvSpPr/>
          <p:nvPr userDrawn="1"/>
        </p:nvSpPr>
        <p:spPr>
          <a:xfrm rot="2697892">
            <a:off x="7143271" y="3844145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39A7150-2F6D-44C2-8402-AB2B30C137B4}"/>
              </a:ext>
            </a:extLst>
          </p:cNvPr>
          <p:cNvGrpSpPr/>
          <p:nvPr userDrawn="1"/>
        </p:nvGrpSpPr>
        <p:grpSpPr>
          <a:xfrm rot="5400000">
            <a:off x="5433516" y="2281735"/>
            <a:ext cx="5143500" cy="580032"/>
            <a:chOff x="0" y="2371028"/>
            <a:chExt cx="9144000" cy="1011043"/>
          </a:xfrm>
        </p:grpSpPr>
        <p:sp>
          <p:nvSpPr>
            <p:cNvPr id="84" name="Google Shape;793;p40">
              <a:extLst>
                <a:ext uri="{FF2B5EF4-FFF2-40B4-BE49-F238E27FC236}">
                  <a16:creationId xmlns:a16="http://schemas.microsoft.com/office/drawing/2014/main" id="{37DA398A-EAC6-4AE4-B695-E4062A70DDDE}"/>
                </a:ext>
              </a:extLst>
            </p:cNvPr>
            <p:cNvSpPr/>
            <p:nvPr/>
          </p:nvSpPr>
          <p:spPr>
            <a:xfrm>
              <a:off x="0" y="2371028"/>
              <a:ext cx="9144000" cy="1011043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2286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794;p40">
              <a:extLst>
                <a:ext uri="{FF2B5EF4-FFF2-40B4-BE49-F238E27FC236}">
                  <a16:creationId xmlns:a16="http://schemas.microsoft.com/office/drawing/2014/main" id="{90748596-467E-4DFD-8515-1F36E3B10040}"/>
                </a:ext>
              </a:extLst>
            </p:cNvPr>
            <p:cNvSpPr/>
            <p:nvPr/>
          </p:nvSpPr>
          <p:spPr>
            <a:xfrm>
              <a:off x="0" y="2371028"/>
              <a:ext cx="9144000" cy="1011043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7" name="Google Shape;377;p10"/>
          <p:cNvSpPr/>
          <p:nvPr/>
        </p:nvSpPr>
        <p:spPr>
          <a:xfrm rot="10800000">
            <a:off x="-33387" y="-9640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 rot="10800000">
            <a:off x="-15988" y="-19603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C7D9F8F-3A90-4A78-90E5-CF918F42FAF0}"/>
              </a:ext>
            </a:extLst>
          </p:cNvPr>
          <p:cNvGrpSpPr/>
          <p:nvPr userDrawn="1"/>
        </p:nvGrpSpPr>
        <p:grpSpPr>
          <a:xfrm>
            <a:off x="-36538" y="0"/>
            <a:ext cx="9229575" cy="642787"/>
            <a:chOff x="-36538" y="0"/>
            <a:chExt cx="9229575" cy="642787"/>
          </a:xfrm>
        </p:grpSpPr>
        <p:sp>
          <p:nvSpPr>
            <p:cNvPr id="44" name="Google Shape;122;p4">
              <a:extLst>
                <a:ext uri="{FF2B5EF4-FFF2-40B4-BE49-F238E27FC236}">
                  <a16:creationId xmlns:a16="http://schemas.microsoft.com/office/drawing/2014/main" id="{F1926546-170C-48FD-9149-A66B876712FF}"/>
                </a:ext>
              </a:extLst>
            </p:cNvPr>
            <p:cNvSpPr/>
            <p:nvPr/>
          </p:nvSpPr>
          <p:spPr>
            <a:xfrm rot="18947786">
              <a:off x="2228618" y="507505"/>
              <a:ext cx="122612" cy="122612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3;p4">
              <a:extLst>
                <a:ext uri="{FF2B5EF4-FFF2-40B4-BE49-F238E27FC236}">
                  <a16:creationId xmlns:a16="http://schemas.microsoft.com/office/drawing/2014/main" id="{A157CC0E-D76F-4DC7-95A4-A12F6CA8F58B}"/>
                </a:ext>
              </a:extLst>
            </p:cNvPr>
            <p:cNvSpPr/>
            <p:nvPr/>
          </p:nvSpPr>
          <p:spPr>
            <a:xfrm rot="18669737">
              <a:off x="4514973" y="504065"/>
              <a:ext cx="122612" cy="122612"/>
            </a:xfrm>
            <a:prstGeom prst="teardrop">
              <a:avLst>
                <a:gd name="adj" fmla="val 10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125;p4">
              <a:extLst>
                <a:ext uri="{FF2B5EF4-FFF2-40B4-BE49-F238E27FC236}">
                  <a16:creationId xmlns:a16="http://schemas.microsoft.com/office/drawing/2014/main" id="{6D6D3323-7EB7-4FC0-81D6-D2D39D882AB7}"/>
                </a:ext>
              </a:extLst>
            </p:cNvPr>
            <p:cNvGrpSpPr/>
            <p:nvPr/>
          </p:nvGrpSpPr>
          <p:grpSpPr>
            <a:xfrm>
              <a:off x="-9587" y="11912"/>
              <a:ext cx="9167825" cy="595300"/>
              <a:chOff x="-9525" y="4462475"/>
              <a:chExt cx="9167825" cy="595300"/>
            </a:xfrm>
          </p:grpSpPr>
          <p:sp>
            <p:nvSpPr>
              <p:cNvPr id="78" name="Google Shape;126;p4">
                <a:extLst>
                  <a:ext uri="{FF2B5EF4-FFF2-40B4-BE49-F238E27FC236}">
                    <a16:creationId xmlns:a16="http://schemas.microsoft.com/office/drawing/2014/main" id="{55B9A2D6-FA5E-41CC-8361-138CDC395663}"/>
                  </a:ext>
                </a:extLst>
              </p:cNvPr>
              <p:cNvSpPr/>
              <p:nvPr/>
            </p:nvSpPr>
            <p:spPr>
              <a:xfrm>
                <a:off x="-9525" y="4581525"/>
                <a:ext cx="420530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168212" h="19050" extrusionOk="0">
                    <a:moveTo>
                      <a:pt x="0" y="1715"/>
                    </a:moveTo>
                    <a:lnTo>
                      <a:pt x="15812" y="16574"/>
                    </a:lnTo>
                    <a:lnTo>
                      <a:pt x="31052" y="16574"/>
                    </a:lnTo>
                    <a:lnTo>
                      <a:pt x="46292" y="14097"/>
                    </a:lnTo>
                    <a:lnTo>
                      <a:pt x="61532" y="19050"/>
                    </a:lnTo>
                    <a:lnTo>
                      <a:pt x="76581" y="11240"/>
                    </a:lnTo>
                    <a:lnTo>
                      <a:pt x="92012" y="11240"/>
                    </a:lnTo>
                    <a:lnTo>
                      <a:pt x="106871" y="0"/>
                    </a:lnTo>
                    <a:lnTo>
                      <a:pt x="122111" y="2667"/>
                    </a:lnTo>
                    <a:lnTo>
                      <a:pt x="137541" y="2667"/>
                    </a:lnTo>
                    <a:lnTo>
                      <a:pt x="152972" y="16002"/>
                    </a:lnTo>
                    <a:lnTo>
                      <a:pt x="168212" y="1600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9" name="Google Shape;127;p4">
                <a:extLst>
                  <a:ext uri="{FF2B5EF4-FFF2-40B4-BE49-F238E27FC236}">
                    <a16:creationId xmlns:a16="http://schemas.microsoft.com/office/drawing/2014/main" id="{8F0315BA-B3FE-46C2-A5C4-79BB05A09238}"/>
                  </a:ext>
                </a:extLst>
              </p:cNvPr>
              <p:cNvSpPr/>
              <p:nvPr/>
            </p:nvSpPr>
            <p:spPr>
              <a:xfrm>
                <a:off x="4195775" y="4462475"/>
                <a:ext cx="3424225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w="136969" h="23622" extrusionOk="0">
                    <a:moveTo>
                      <a:pt x="0" y="20955"/>
                    </a:moveTo>
                    <a:lnTo>
                      <a:pt x="15049" y="9144"/>
                    </a:lnTo>
                    <a:lnTo>
                      <a:pt x="30480" y="4381"/>
                    </a:lnTo>
                    <a:lnTo>
                      <a:pt x="45720" y="13716"/>
                    </a:lnTo>
                    <a:lnTo>
                      <a:pt x="60769" y="13716"/>
                    </a:lnTo>
                    <a:lnTo>
                      <a:pt x="76009" y="16573"/>
                    </a:lnTo>
                    <a:lnTo>
                      <a:pt x="91249" y="11811"/>
                    </a:lnTo>
                    <a:lnTo>
                      <a:pt x="106680" y="23622"/>
                    </a:lnTo>
                    <a:lnTo>
                      <a:pt x="122110" y="23622"/>
                    </a:lnTo>
                    <a:lnTo>
                      <a:pt x="136969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0" name="Google Shape;128;p4">
                <a:extLst>
                  <a:ext uri="{FF2B5EF4-FFF2-40B4-BE49-F238E27FC236}">
                    <a16:creationId xmlns:a16="http://schemas.microsoft.com/office/drawing/2014/main" id="{7F6B10DA-8DCB-45CD-99F0-380B1052102A}"/>
                  </a:ext>
                </a:extLst>
              </p:cNvPr>
              <p:cNvSpPr/>
              <p:nvPr/>
            </p:nvSpPr>
            <p:spPr>
              <a:xfrm>
                <a:off x="7624775" y="4472000"/>
                <a:ext cx="1533525" cy="41432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6573" extrusionOk="0">
                    <a:moveTo>
                      <a:pt x="0" y="0"/>
                    </a:moveTo>
                    <a:lnTo>
                      <a:pt x="15049" y="4762"/>
                    </a:lnTo>
                    <a:lnTo>
                      <a:pt x="30670" y="4762"/>
                    </a:lnTo>
                    <a:lnTo>
                      <a:pt x="45910" y="4762"/>
                    </a:lnTo>
                    <a:lnTo>
                      <a:pt x="61341" y="1657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8" name="Google Shape;129;p4">
              <a:extLst>
                <a:ext uri="{FF2B5EF4-FFF2-40B4-BE49-F238E27FC236}">
                  <a16:creationId xmlns:a16="http://schemas.microsoft.com/office/drawing/2014/main" id="{543F810F-A2C0-465A-B654-F3474B027AE2}"/>
                </a:ext>
              </a:extLst>
            </p:cNvPr>
            <p:cNvGrpSpPr/>
            <p:nvPr/>
          </p:nvGrpSpPr>
          <p:grpSpPr>
            <a:xfrm>
              <a:off x="-36538" y="0"/>
              <a:ext cx="9229575" cy="642787"/>
              <a:chOff x="-42837" y="4443488"/>
              <a:chExt cx="9229575" cy="642787"/>
            </a:xfrm>
          </p:grpSpPr>
          <p:sp>
            <p:nvSpPr>
              <p:cNvPr id="53" name="Google Shape;130;p4">
                <a:extLst>
                  <a:ext uri="{FF2B5EF4-FFF2-40B4-BE49-F238E27FC236}">
                    <a16:creationId xmlns:a16="http://schemas.microsoft.com/office/drawing/2014/main" id="{1B8AEAE5-FB1D-46BB-8D16-879A589261B8}"/>
                  </a:ext>
                </a:extLst>
              </p:cNvPr>
              <p:cNvSpPr/>
              <p:nvPr/>
            </p:nvSpPr>
            <p:spPr>
              <a:xfrm>
                <a:off x="1114450" y="49006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31;p4">
                <a:extLst>
                  <a:ext uri="{FF2B5EF4-FFF2-40B4-BE49-F238E27FC236}">
                    <a16:creationId xmlns:a16="http://schemas.microsoft.com/office/drawing/2014/main" id="{764132BC-F7FE-4DFD-A356-09583737767E}"/>
                  </a:ext>
                </a:extLst>
              </p:cNvPr>
              <p:cNvSpPr/>
              <p:nvPr/>
            </p:nvSpPr>
            <p:spPr>
              <a:xfrm>
                <a:off x="1495450" y="5029275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32;p4">
                <a:extLst>
                  <a:ext uri="{FF2B5EF4-FFF2-40B4-BE49-F238E27FC236}">
                    <a16:creationId xmlns:a16="http://schemas.microsoft.com/office/drawing/2014/main" id="{DE252D3D-B053-4AA6-B75C-348B9C49D564}"/>
                  </a:ext>
                </a:extLst>
              </p:cNvPr>
              <p:cNvSpPr/>
              <p:nvPr/>
            </p:nvSpPr>
            <p:spPr>
              <a:xfrm>
                <a:off x="733450" y="4972125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33;p4">
                <a:extLst>
                  <a:ext uri="{FF2B5EF4-FFF2-40B4-BE49-F238E27FC236}">
                    <a16:creationId xmlns:a16="http://schemas.microsoft.com/office/drawing/2014/main" id="{016C2DF6-3433-42FD-A3E4-C844D64C737D}"/>
                  </a:ext>
                </a:extLst>
              </p:cNvPr>
              <p:cNvSpPr/>
              <p:nvPr/>
            </p:nvSpPr>
            <p:spPr>
              <a:xfrm>
                <a:off x="352450" y="49626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34;p4">
                <a:extLst>
                  <a:ext uri="{FF2B5EF4-FFF2-40B4-BE49-F238E27FC236}">
                    <a16:creationId xmlns:a16="http://schemas.microsoft.com/office/drawing/2014/main" id="{8F287DB5-0CAC-4DA3-8CA1-F0ADCFAC2BE2}"/>
                  </a:ext>
                </a:extLst>
              </p:cNvPr>
              <p:cNvSpPr/>
              <p:nvPr/>
            </p:nvSpPr>
            <p:spPr>
              <a:xfrm>
                <a:off x="-42837" y="46054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35;p4">
                <a:extLst>
                  <a:ext uri="{FF2B5EF4-FFF2-40B4-BE49-F238E27FC236}">
                    <a16:creationId xmlns:a16="http://schemas.microsoft.com/office/drawing/2014/main" id="{B15CF18E-D9BB-42EA-9C5F-1038A64D32B5}"/>
                  </a:ext>
                </a:extLst>
              </p:cNvPr>
              <p:cNvSpPr/>
              <p:nvPr/>
            </p:nvSpPr>
            <p:spPr>
              <a:xfrm>
                <a:off x="1876450" y="48340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36;p4">
                <a:extLst>
                  <a:ext uri="{FF2B5EF4-FFF2-40B4-BE49-F238E27FC236}">
                    <a16:creationId xmlns:a16="http://schemas.microsoft.com/office/drawing/2014/main" id="{90118CDE-123C-43B0-8A08-2B0330F84F6E}"/>
                  </a:ext>
                </a:extLst>
              </p:cNvPr>
              <p:cNvSpPr/>
              <p:nvPr/>
            </p:nvSpPr>
            <p:spPr>
              <a:xfrm>
                <a:off x="2257450" y="482925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7;p4">
                <a:extLst>
                  <a:ext uri="{FF2B5EF4-FFF2-40B4-BE49-F238E27FC236}">
                    <a16:creationId xmlns:a16="http://schemas.microsoft.com/office/drawing/2014/main" id="{94F58D22-E3AD-4B2D-8400-417895E0BAFF}"/>
                  </a:ext>
                </a:extLst>
              </p:cNvPr>
              <p:cNvSpPr/>
              <p:nvPr/>
            </p:nvSpPr>
            <p:spPr>
              <a:xfrm>
                <a:off x="2638450" y="454826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8;p4">
                <a:extLst>
                  <a:ext uri="{FF2B5EF4-FFF2-40B4-BE49-F238E27FC236}">
                    <a16:creationId xmlns:a16="http://schemas.microsoft.com/office/drawing/2014/main" id="{160B86FD-798B-49C8-871D-2C900296C9FB}"/>
                  </a:ext>
                </a:extLst>
              </p:cNvPr>
              <p:cNvSpPr/>
              <p:nvPr/>
            </p:nvSpPr>
            <p:spPr>
              <a:xfrm>
                <a:off x="3019450" y="461493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9;p4">
                <a:extLst>
                  <a:ext uri="{FF2B5EF4-FFF2-40B4-BE49-F238E27FC236}">
                    <a16:creationId xmlns:a16="http://schemas.microsoft.com/office/drawing/2014/main" id="{F05F8AED-D407-4F43-BE22-379D052CDDAB}"/>
                  </a:ext>
                </a:extLst>
              </p:cNvPr>
              <p:cNvSpPr/>
              <p:nvPr/>
            </p:nvSpPr>
            <p:spPr>
              <a:xfrm>
                <a:off x="3400450" y="461493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40;p4">
                <a:extLst>
                  <a:ext uri="{FF2B5EF4-FFF2-40B4-BE49-F238E27FC236}">
                    <a16:creationId xmlns:a16="http://schemas.microsoft.com/office/drawing/2014/main" id="{643D5BBF-DC31-441C-AB84-8BA3FABA0D09}"/>
                  </a:ext>
                </a:extLst>
              </p:cNvPr>
              <p:cNvSpPr/>
              <p:nvPr/>
            </p:nvSpPr>
            <p:spPr>
              <a:xfrm>
                <a:off x="3781450" y="49483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41;p4">
                <a:extLst>
                  <a:ext uri="{FF2B5EF4-FFF2-40B4-BE49-F238E27FC236}">
                    <a16:creationId xmlns:a16="http://schemas.microsoft.com/office/drawing/2014/main" id="{D7C30DEC-823E-44A6-85A5-6907D6357292}"/>
                  </a:ext>
                </a:extLst>
              </p:cNvPr>
              <p:cNvSpPr/>
              <p:nvPr/>
            </p:nvSpPr>
            <p:spPr>
              <a:xfrm>
                <a:off x="4162450" y="49483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42;p4">
                <a:extLst>
                  <a:ext uri="{FF2B5EF4-FFF2-40B4-BE49-F238E27FC236}">
                    <a16:creationId xmlns:a16="http://schemas.microsoft.com/office/drawing/2014/main" id="{058623AF-2B3E-4986-9B83-A5A7095C2077}"/>
                  </a:ext>
                </a:extLst>
              </p:cNvPr>
              <p:cNvSpPr/>
              <p:nvPr/>
            </p:nvSpPr>
            <p:spPr>
              <a:xfrm>
                <a:off x="4543450" y="4667325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43;p4">
                <a:extLst>
                  <a:ext uri="{FF2B5EF4-FFF2-40B4-BE49-F238E27FC236}">
                    <a16:creationId xmlns:a16="http://schemas.microsoft.com/office/drawing/2014/main" id="{69AEFF96-6021-4731-B687-1363AD5F8F26}"/>
                  </a:ext>
                </a:extLst>
              </p:cNvPr>
              <p:cNvSpPr/>
              <p:nvPr/>
            </p:nvSpPr>
            <p:spPr>
              <a:xfrm>
                <a:off x="4924450" y="45435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44;p4">
                <a:extLst>
                  <a:ext uri="{FF2B5EF4-FFF2-40B4-BE49-F238E27FC236}">
                    <a16:creationId xmlns:a16="http://schemas.microsoft.com/office/drawing/2014/main" id="{C3BA6662-9730-493F-B531-0369F60EA9FB}"/>
                  </a:ext>
                </a:extLst>
              </p:cNvPr>
              <p:cNvSpPr/>
              <p:nvPr/>
            </p:nvSpPr>
            <p:spPr>
              <a:xfrm>
                <a:off x="5305450" y="47721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45;p4">
                <a:extLst>
                  <a:ext uri="{FF2B5EF4-FFF2-40B4-BE49-F238E27FC236}">
                    <a16:creationId xmlns:a16="http://schemas.microsoft.com/office/drawing/2014/main" id="{35E4730B-9F14-4123-8D61-1D1AD4B9DBE3}"/>
                  </a:ext>
                </a:extLst>
              </p:cNvPr>
              <p:cNvSpPr/>
              <p:nvPr/>
            </p:nvSpPr>
            <p:spPr>
              <a:xfrm>
                <a:off x="5686450" y="47721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46;p4">
                <a:extLst>
                  <a:ext uri="{FF2B5EF4-FFF2-40B4-BE49-F238E27FC236}">
                    <a16:creationId xmlns:a16="http://schemas.microsoft.com/office/drawing/2014/main" id="{0146A667-C563-471F-9F6B-6841C8F0EF6D}"/>
                  </a:ext>
                </a:extLst>
              </p:cNvPr>
              <p:cNvSpPr/>
              <p:nvPr/>
            </p:nvSpPr>
            <p:spPr>
              <a:xfrm>
                <a:off x="6067450" y="484830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47;p4">
                <a:extLst>
                  <a:ext uri="{FF2B5EF4-FFF2-40B4-BE49-F238E27FC236}">
                    <a16:creationId xmlns:a16="http://schemas.microsoft.com/office/drawing/2014/main" id="{7D3A8F74-AF76-4023-8B31-A01A43C26D5B}"/>
                  </a:ext>
                </a:extLst>
              </p:cNvPr>
              <p:cNvSpPr/>
              <p:nvPr/>
            </p:nvSpPr>
            <p:spPr>
              <a:xfrm>
                <a:off x="6448450" y="472923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48;p4">
                <a:extLst>
                  <a:ext uri="{FF2B5EF4-FFF2-40B4-BE49-F238E27FC236}">
                    <a16:creationId xmlns:a16="http://schemas.microsoft.com/office/drawing/2014/main" id="{5BA85094-F34E-4173-A00A-ECE8595A0176}"/>
                  </a:ext>
                </a:extLst>
              </p:cNvPr>
              <p:cNvSpPr/>
              <p:nvPr/>
            </p:nvSpPr>
            <p:spPr>
              <a:xfrm>
                <a:off x="6829450" y="50245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49;p4">
                <a:extLst>
                  <a:ext uri="{FF2B5EF4-FFF2-40B4-BE49-F238E27FC236}">
                    <a16:creationId xmlns:a16="http://schemas.microsoft.com/office/drawing/2014/main" id="{F6110911-D32D-4416-9E42-D82C6F9305AB}"/>
                  </a:ext>
                </a:extLst>
              </p:cNvPr>
              <p:cNvSpPr/>
              <p:nvPr/>
            </p:nvSpPr>
            <p:spPr>
              <a:xfrm>
                <a:off x="7210450" y="5024513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50;p4">
                <a:extLst>
                  <a:ext uri="{FF2B5EF4-FFF2-40B4-BE49-F238E27FC236}">
                    <a16:creationId xmlns:a16="http://schemas.microsoft.com/office/drawing/2014/main" id="{D0A4BAEF-B282-42EA-9263-79EE2CEC0A8A}"/>
                  </a:ext>
                </a:extLst>
              </p:cNvPr>
              <p:cNvSpPr/>
              <p:nvPr/>
            </p:nvSpPr>
            <p:spPr>
              <a:xfrm>
                <a:off x="7591450" y="44434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51;p4">
                <a:extLst>
                  <a:ext uri="{FF2B5EF4-FFF2-40B4-BE49-F238E27FC236}">
                    <a16:creationId xmlns:a16="http://schemas.microsoft.com/office/drawing/2014/main" id="{842A4C9F-9FE0-471B-860A-5FE291FF8D59}"/>
                  </a:ext>
                </a:extLst>
              </p:cNvPr>
              <p:cNvSpPr/>
              <p:nvPr/>
            </p:nvSpPr>
            <p:spPr>
              <a:xfrm>
                <a:off x="7972450" y="45577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52;p4">
                <a:extLst>
                  <a:ext uri="{FF2B5EF4-FFF2-40B4-BE49-F238E27FC236}">
                    <a16:creationId xmlns:a16="http://schemas.microsoft.com/office/drawing/2014/main" id="{BDA598EA-63E3-4E2E-A4EC-B80AF12EFABD}"/>
                  </a:ext>
                </a:extLst>
              </p:cNvPr>
              <p:cNvSpPr/>
              <p:nvPr/>
            </p:nvSpPr>
            <p:spPr>
              <a:xfrm>
                <a:off x="8353450" y="45577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53;p4">
                <a:extLst>
                  <a:ext uri="{FF2B5EF4-FFF2-40B4-BE49-F238E27FC236}">
                    <a16:creationId xmlns:a16="http://schemas.microsoft.com/office/drawing/2014/main" id="{FFC40341-8D3F-4938-A2B2-AF8C36EB0FED}"/>
                  </a:ext>
                </a:extLst>
              </p:cNvPr>
              <p:cNvSpPr/>
              <p:nvPr/>
            </p:nvSpPr>
            <p:spPr>
              <a:xfrm>
                <a:off x="8734450" y="4557788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54;p4">
                <a:extLst>
                  <a:ext uri="{FF2B5EF4-FFF2-40B4-BE49-F238E27FC236}">
                    <a16:creationId xmlns:a16="http://schemas.microsoft.com/office/drawing/2014/main" id="{3F2B954E-541F-44CD-A559-5F0437DBAFF8}"/>
                  </a:ext>
                </a:extLst>
              </p:cNvPr>
              <p:cNvSpPr/>
              <p:nvPr/>
            </p:nvSpPr>
            <p:spPr>
              <a:xfrm>
                <a:off x="9129738" y="4867350"/>
                <a:ext cx="57000" cy="5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155;p4">
              <a:extLst>
                <a:ext uri="{FF2B5EF4-FFF2-40B4-BE49-F238E27FC236}">
                  <a16:creationId xmlns:a16="http://schemas.microsoft.com/office/drawing/2014/main" id="{F51DF06A-CB1B-4AA8-B8E8-7198A24DB2CE}"/>
                </a:ext>
              </a:extLst>
            </p:cNvPr>
            <p:cNvSpPr/>
            <p:nvPr/>
          </p:nvSpPr>
          <p:spPr>
            <a:xfrm>
              <a:off x="3757113" y="475885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6;p4">
              <a:extLst>
                <a:ext uri="{FF2B5EF4-FFF2-40B4-BE49-F238E27FC236}">
                  <a16:creationId xmlns:a16="http://schemas.microsoft.com/office/drawing/2014/main" id="{0C5A2716-406C-4E5B-8F70-5C11AF8E06E6}"/>
                </a:ext>
              </a:extLst>
            </p:cNvPr>
            <p:cNvSpPr/>
            <p:nvPr/>
          </p:nvSpPr>
          <p:spPr>
            <a:xfrm>
              <a:off x="1093744" y="433312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7;p4">
              <a:extLst>
                <a:ext uri="{FF2B5EF4-FFF2-40B4-BE49-F238E27FC236}">
                  <a16:creationId xmlns:a16="http://schemas.microsoft.com/office/drawing/2014/main" id="{E27E1C1C-559C-4AF0-80A1-1D7B3A14CE8E}"/>
                </a:ext>
              </a:extLst>
            </p:cNvPr>
            <p:cNvSpPr/>
            <p:nvPr/>
          </p:nvSpPr>
          <p:spPr>
            <a:xfrm>
              <a:off x="6042987" y="376012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Slide Number Placeholder 3">
            <a:extLst>
              <a:ext uri="{FF2B5EF4-FFF2-40B4-BE49-F238E27FC236}">
                <a16:creationId xmlns:a16="http://schemas.microsoft.com/office/drawing/2014/main" id="{45D045C6-7CC9-4600-A696-0F51105B3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4700" y="4814287"/>
            <a:ext cx="6783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cs typeface="B Nazanin" panose="00000400000000000000" pitchFamily="2" charset="-78"/>
              </a:defRPr>
            </a:lvl1pPr>
          </a:lstStyle>
          <a:p>
            <a:fld id="{EC757DFC-76EE-4B6B-8E7E-0A2E0E8C1DDD}" type="slidenum">
              <a:rPr lang="fa-IR" smtClean="0"/>
              <a:pPr/>
              <a:t>‹#›</a:t>
            </a:fld>
            <a:endParaRPr lang="fa-IR"/>
          </a:p>
        </p:txBody>
      </p:sp>
      <p:sp>
        <p:nvSpPr>
          <p:cNvPr id="82" name="Google Shape;805;p40">
            <a:extLst>
              <a:ext uri="{FF2B5EF4-FFF2-40B4-BE49-F238E27FC236}">
                <a16:creationId xmlns:a16="http://schemas.microsoft.com/office/drawing/2014/main" id="{092D878A-9113-4318-ABBC-4F018B9BA4CE}"/>
              </a:ext>
            </a:extLst>
          </p:cNvPr>
          <p:cNvSpPr/>
          <p:nvPr userDrawn="1"/>
        </p:nvSpPr>
        <p:spPr>
          <a:xfrm rot="13597077">
            <a:off x="8557837" y="2136646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Google Shape;805;p40">
            <a:extLst>
              <a:ext uri="{FF2B5EF4-FFF2-40B4-BE49-F238E27FC236}">
                <a16:creationId xmlns:a16="http://schemas.microsoft.com/office/drawing/2014/main" id="{B405ABB9-E4F0-44AD-A102-59B6A9856765}"/>
              </a:ext>
            </a:extLst>
          </p:cNvPr>
          <p:cNvSpPr/>
          <p:nvPr userDrawn="1"/>
        </p:nvSpPr>
        <p:spPr>
          <a:xfrm rot="13586652">
            <a:off x="8548362" y="3279517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Google Shape;805;p40">
            <a:extLst>
              <a:ext uri="{FF2B5EF4-FFF2-40B4-BE49-F238E27FC236}">
                <a16:creationId xmlns:a16="http://schemas.microsoft.com/office/drawing/2014/main" id="{952FAA4B-AC72-4F5B-B68B-009C87E304EC}"/>
              </a:ext>
            </a:extLst>
          </p:cNvPr>
          <p:cNvSpPr/>
          <p:nvPr userDrawn="1"/>
        </p:nvSpPr>
        <p:spPr>
          <a:xfrm rot="2737802">
            <a:off x="7120890" y="1567658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05;p40">
            <a:extLst>
              <a:ext uri="{FF2B5EF4-FFF2-40B4-BE49-F238E27FC236}">
                <a16:creationId xmlns:a16="http://schemas.microsoft.com/office/drawing/2014/main" id="{F05175F1-F830-4697-A40C-678C5CCD9C3E}"/>
              </a:ext>
            </a:extLst>
          </p:cNvPr>
          <p:cNvSpPr/>
          <p:nvPr userDrawn="1"/>
        </p:nvSpPr>
        <p:spPr>
          <a:xfrm rot="2590820">
            <a:off x="7127621" y="2705411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Google Shape;797;p40">
            <a:extLst>
              <a:ext uri="{FF2B5EF4-FFF2-40B4-BE49-F238E27FC236}">
                <a16:creationId xmlns:a16="http://schemas.microsoft.com/office/drawing/2014/main" id="{707F48EA-0B69-44F2-84ED-59913A89C22D}"/>
              </a:ext>
            </a:extLst>
          </p:cNvPr>
          <p:cNvSpPr/>
          <p:nvPr userDrawn="1"/>
        </p:nvSpPr>
        <p:spPr>
          <a:xfrm>
            <a:off x="8648685" y="3379840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۵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sp>
        <p:nvSpPr>
          <p:cNvPr id="93" name="Google Shape;797;p40">
            <a:extLst>
              <a:ext uri="{FF2B5EF4-FFF2-40B4-BE49-F238E27FC236}">
                <a16:creationId xmlns:a16="http://schemas.microsoft.com/office/drawing/2014/main" id="{DF9AF622-8CC4-403B-97E3-728F092A3D2E}"/>
              </a:ext>
            </a:extLst>
          </p:cNvPr>
          <p:cNvSpPr/>
          <p:nvPr userDrawn="1"/>
        </p:nvSpPr>
        <p:spPr>
          <a:xfrm>
            <a:off x="7230196" y="2805733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۴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sp>
        <p:nvSpPr>
          <p:cNvPr id="95" name="Google Shape;797;p40">
            <a:extLst>
              <a:ext uri="{FF2B5EF4-FFF2-40B4-BE49-F238E27FC236}">
                <a16:creationId xmlns:a16="http://schemas.microsoft.com/office/drawing/2014/main" id="{CCAAEAA1-47D2-424F-B608-9D185CD2C926}"/>
              </a:ext>
            </a:extLst>
          </p:cNvPr>
          <p:cNvSpPr/>
          <p:nvPr userDrawn="1"/>
        </p:nvSpPr>
        <p:spPr>
          <a:xfrm>
            <a:off x="7221212" y="1673866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۲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sp>
        <p:nvSpPr>
          <p:cNvPr id="96" name="Google Shape;797;p40">
            <a:extLst>
              <a:ext uri="{FF2B5EF4-FFF2-40B4-BE49-F238E27FC236}">
                <a16:creationId xmlns:a16="http://schemas.microsoft.com/office/drawing/2014/main" id="{C144E551-3590-481B-A6F7-4FC7E5CDF8E6}"/>
              </a:ext>
            </a:extLst>
          </p:cNvPr>
          <p:cNvSpPr/>
          <p:nvPr userDrawn="1"/>
        </p:nvSpPr>
        <p:spPr>
          <a:xfrm>
            <a:off x="8658160" y="2234560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۳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sp>
        <p:nvSpPr>
          <p:cNvPr id="98" name="Google Shape;797;p40">
            <a:extLst>
              <a:ext uri="{FF2B5EF4-FFF2-40B4-BE49-F238E27FC236}">
                <a16:creationId xmlns:a16="http://schemas.microsoft.com/office/drawing/2014/main" id="{3D07EF11-FA4D-4877-8C71-102BB4025ACF}"/>
              </a:ext>
            </a:extLst>
          </p:cNvPr>
          <p:cNvSpPr/>
          <p:nvPr userDrawn="1"/>
        </p:nvSpPr>
        <p:spPr>
          <a:xfrm>
            <a:off x="8655161" y="1088715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۱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sp>
        <p:nvSpPr>
          <p:cNvPr id="111" name="Google Shape;797;p40">
            <a:extLst>
              <a:ext uri="{FF2B5EF4-FFF2-40B4-BE49-F238E27FC236}">
                <a16:creationId xmlns:a16="http://schemas.microsoft.com/office/drawing/2014/main" id="{734EA3A1-B98D-486C-A6A4-55BB376F9BF4}"/>
              </a:ext>
            </a:extLst>
          </p:cNvPr>
          <p:cNvSpPr/>
          <p:nvPr userDrawn="1"/>
        </p:nvSpPr>
        <p:spPr>
          <a:xfrm>
            <a:off x="7242526" y="3936364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۶</a:t>
            </a:r>
            <a:endParaRPr sz="600" dirty="0">
              <a:solidFill>
                <a:schemeClr val="dk2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pic>
        <p:nvPicPr>
          <p:cNvPr id="97" name="Picture 3" descr="C:\Users\Farshid\Downloads\oie_transparent (1).gif">
            <a:extLst>
              <a:ext uri="{FF2B5EF4-FFF2-40B4-BE49-F238E27FC236}">
                <a16:creationId xmlns:a16="http://schemas.microsoft.com/office/drawing/2014/main" id="{69DE66C3-38F0-44AE-BA2A-8F69A82DB1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79" y="725587"/>
            <a:ext cx="358439" cy="332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C1ED525B-B5F7-4BC8-98EF-05BEDDB7E20A}"/>
              </a:ext>
            </a:extLst>
          </p:cNvPr>
          <p:cNvSpPr txBox="1"/>
          <p:nvPr userDrawn="1"/>
        </p:nvSpPr>
        <p:spPr>
          <a:xfrm>
            <a:off x="61671" y="1108967"/>
            <a:ext cx="114005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fa-IR" sz="800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800" dirty="0">
                <a:cs typeface="B Nazanin" panose="00000400000000000000" pitchFamily="2" charset="-78"/>
              </a:rPr>
              <a:t>دانشکده مهندسی کامپیوتر</a:t>
            </a:r>
          </a:p>
          <a:p>
            <a:pPr algn="ctr" rtl="1"/>
            <a:r>
              <a:rPr lang="fa-IR" sz="800" dirty="0">
                <a:cs typeface="B Nazanin" panose="00000400000000000000" pitchFamily="2" charset="-78"/>
              </a:rPr>
              <a:t>گروه مهندسی فناوری اطلاعات</a:t>
            </a:r>
          </a:p>
        </p:txBody>
      </p:sp>
      <p:sp>
        <p:nvSpPr>
          <p:cNvPr id="100" name="Footer Placeholder 4">
            <a:extLst>
              <a:ext uri="{FF2B5EF4-FFF2-40B4-BE49-F238E27FC236}">
                <a16:creationId xmlns:a16="http://schemas.microsoft.com/office/drawing/2014/main" id="{AA61E435-207D-4F14-BFC0-F344048ADA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9623" y="4814286"/>
            <a:ext cx="6360459" cy="274637"/>
          </a:xfrm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رضا پازن، علی </a:t>
            </a:r>
            <a:r>
              <a:rPr lang="fa-IR" dirty="0" err="1">
                <a:cs typeface="B Nazanin" panose="00000400000000000000" pitchFamily="2" charset="-78"/>
              </a:rPr>
              <a:t>هداوند</a:t>
            </a:r>
            <a:r>
              <a:rPr lang="fa-IR" dirty="0">
                <a:cs typeface="B Nazanin" panose="00000400000000000000" pitchFamily="2" charset="-78"/>
              </a:rPr>
              <a:t> - تحلیل زمانی رفتار ترافیکی شبکه با استفاده از </a:t>
            </a:r>
            <a:r>
              <a:rPr lang="fa-IR" dirty="0" err="1">
                <a:cs typeface="B Nazanin" panose="00000400000000000000" pitchFamily="2" charset="-78"/>
              </a:rPr>
              <a:t>الگوریتم‌های</a:t>
            </a:r>
            <a:r>
              <a:rPr lang="fa-IR" dirty="0">
                <a:cs typeface="B Nazanin" panose="00000400000000000000" pitchFamily="2" charset="-78"/>
              </a:rPr>
              <a:t> تحلیل سری زمانی - شهریور ۱۴۰۰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F63C52F-C15A-46DA-9E11-3B8EFE1E5776}"/>
              </a:ext>
            </a:extLst>
          </p:cNvPr>
          <p:cNvSpPr txBox="1"/>
          <p:nvPr userDrawn="1"/>
        </p:nvSpPr>
        <p:spPr>
          <a:xfrm>
            <a:off x="8302963" y="1313836"/>
            <a:ext cx="8552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200" dirty="0">
                <a:cs typeface="B Nazanin" panose="00000400000000000000" pitchFamily="2" charset="-78"/>
              </a:rPr>
              <a:t>مقدمه و بیان مسئله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9292BE4-3289-4FE5-9B1C-8A76186541C6}"/>
              </a:ext>
            </a:extLst>
          </p:cNvPr>
          <p:cNvSpPr txBox="1"/>
          <p:nvPr userDrawn="1"/>
        </p:nvSpPr>
        <p:spPr>
          <a:xfrm>
            <a:off x="8268010" y="2472111"/>
            <a:ext cx="90840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200" dirty="0">
                <a:cs typeface="B Nazanin" panose="00000400000000000000" pitchFamily="2" charset="-78"/>
              </a:rPr>
              <a:t>روش پیشنهادی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6609190-4FDA-4FBB-B006-C50108007A11}"/>
              </a:ext>
            </a:extLst>
          </p:cNvPr>
          <p:cNvSpPr txBox="1"/>
          <p:nvPr userDrawn="1"/>
        </p:nvSpPr>
        <p:spPr>
          <a:xfrm>
            <a:off x="6928443" y="3048062"/>
            <a:ext cx="85373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200" dirty="0" err="1">
                <a:cs typeface="B Nazanin" panose="00000400000000000000" pitchFamily="2" charset="-78"/>
              </a:rPr>
              <a:t>پیاده‌سازی</a:t>
            </a:r>
            <a:r>
              <a:rPr lang="fa-IR" sz="1200" dirty="0">
                <a:cs typeface="B Nazanin" panose="00000400000000000000" pitchFamily="2" charset="-78"/>
              </a:rPr>
              <a:t> و نتایج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5185A8C-1FE1-4806-9A7D-9CE293355983}"/>
              </a:ext>
            </a:extLst>
          </p:cNvPr>
          <p:cNvSpPr txBox="1"/>
          <p:nvPr userDrawn="1"/>
        </p:nvSpPr>
        <p:spPr>
          <a:xfrm>
            <a:off x="8274235" y="3593120"/>
            <a:ext cx="90505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200" dirty="0" err="1">
                <a:cs typeface="B Nazanin" panose="00000400000000000000" pitchFamily="2" charset="-78"/>
              </a:rPr>
              <a:t>جمع‌بندی</a:t>
            </a:r>
            <a:r>
              <a:rPr lang="fa-IR" sz="1200" dirty="0">
                <a:cs typeface="B Nazanin" panose="00000400000000000000" pitchFamily="2" charset="-78"/>
              </a:rPr>
              <a:t> و پیشنهادات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16B0D38-AD12-4112-88D5-E148C9E99CF5}"/>
              </a:ext>
            </a:extLst>
          </p:cNvPr>
          <p:cNvSpPr txBox="1"/>
          <p:nvPr userDrawn="1"/>
        </p:nvSpPr>
        <p:spPr>
          <a:xfrm>
            <a:off x="6986348" y="1902400"/>
            <a:ext cx="580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200" dirty="0">
                <a:cs typeface="B Nazanin" panose="00000400000000000000" pitchFamily="2" charset="-78"/>
              </a:rPr>
              <a:t>مفاهیم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89A0B4A-AC73-42B4-85F7-98375B4ADCEC}"/>
              </a:ext>
            </a:extLst>
          </p:cNvPr>
          <p:cNvSpPr txBox="1"/>
          <p:nvPr userDrawn="1"/>
        </p:nvSpPr>
        <p:spPr>
          <a:xfrm>
            <a:off x="6874495" y="4219200"/>
            <a:ext cx="85373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200" dirty="0">
                <a:cs typeface="B Nazanin" panose="00000400000000000000" pitchFamily="2" charset="-78"/>
              </a:rPr>
              <a:t>پاسخگویی به سوالات</a:t>
            </a:r>
          </a:p>
        </p:txBody>
      </p:sp>
    </p:spTree>
    <p:extLst>
      <p:ext uri="{BB962C8B-B14F-4D97-AF65-F5344CB8AC3E}">
        <p14:creationId xmlns:p14="http://schemas.microsoft.com/office/powerpoint/2010/main" val="74462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9E4F7-3F5A-452C-91BA-810404609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4700" y="4814287"/>
            <a:ext cx="6783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cs typeface="B Nazanin" panose="00000400000000000000" pitchFamily="2" charset="-78"/>
              </a:defRPr>
            </a:lvl1pPr>
          </a:lstStyle>
          <a:p>
            <a:fld id="{EC757DFC-76EE-4B6B-8E7E-0A2E0E8C1DDD}" type="slidenum">
              <a:rPr lang="fa-IR" smtClean="0"/>
              <a:pPr/>
              <a:t>‹#›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7FC89-5D74-495D-94A7-956282AB7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7354EE-3D69-4037-B1F1-499D68B49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fa-IR" dirty="0"/>
              <a:t>۱ از ۲۳</a:t>
            </a:r>
          </a:p>
        </p:txBody>
      </p:sp>
      <p:pic>
        <p:nvPicPr>
          <p:cNvPr id="5" name="Picture 3" descr="C:\Users\Farshid\Downloads\oie_transparent (1).gif">
            <a:extLst>
              <a:ext uri="{FF2B5EF4-FFF2-40B4-BE49-F238E27FC236}">
                <a16:creationId xmlns:a16="http://schemas.microsoft.com/office/drawing/2014/main" id="{27CF9BC0-6C8B-471C-B150-1DED15A76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928" y="820525"/>
            <a:ext cx="672144" cy="62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17E2A5-7613-45D3-8E3C-E6FDCFF958F6}"/>
              </a:ext>
            </a:extLst>
          </p:cNvPr>
          <p:cNvSpPr txBox="1"/>
          <p:nvPr/>
        </p:nvSpPr>
        <p:spPr>
          <a:xfrm>
            <a:off x="3676562" y="1544346"/>
            <a:ext cx="179087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rtl="1">
              <a:defRPr/>
            </a:pPr>
            <a:r>
              <a:rPr lang="fa-IR" sz="1200" b="1" dirty="0">
                <a:cs typeface="B Nazanin" pitchFamily="2" charset="-78"/>
              </a:rPr>
              <a:t>دانشگاه اصفهان</a:t>
            </a:r>
          </a:p>
          <a:p>
            <a:pPr algn="ctr" rtl="1">
              <a:defRPr/>
            </a:pPr>
            <a:r>
              <a:rPr lang="fa-IR" sz="1200" b="1" dirty="0">
                <a:cs typeface="B Nazanin" pitchFamily="2" charset="-78"/>
              </a:rPr>
              <a:t>دانشکده مهندسی کامپیوتر</a:t>
            </a:r>
          </a:p>
          <a:p>
            <a:pPr algn="ctr" rtl="1">
              <a:defRPr/>
            </a:pPr>
            <a:r>
              <a:rPr lang="fa-IR" sz="1200" b="1" dirty="0">
                <a:cs typeface="B Nazanin" pitchFamily="2" charset="-78"/>
              </a:rPr>
              <a:t>گروه مهندسی فناوری اطلاعات</a:t>
            </a:r>
            <a:endParaRPr lang="en-US" sz="1200" b="1" dirty="0">
              <a:cs typeface="B Nazanin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D074D8-0FBA-4E1F-99AD-E671F1A78DDD}"/>
              </a:ext>
            </a:extLst>
          </p:cNvPr>
          <p:cNvSpPr txBox="1"/>
          <p:nvPr/>
        </p:nvSpPr>
        <p:spPr>
          <a:xfrm>
            <a:off x="172916" y="2291292"/>
            <a:ext cx="8798168" cy="2581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defRPr/>
            </a:pPr>
            <a:r>
              <a:rPr lang="fa-IR" dirty="0">
                <a:cs typeface="B Nazanin" pitchFamily="2" charset="-78"/>
              </a:rPr>
              <a:t>سمینار دفاع از پروژه کارشناسی</a:t>
            </a:r>
          </a:p>
          <a:p>
            <a:pPr algn="ctr" rtl="1">
              <a:defRPr/>
            </a:pPr>
            <a:endParaRPr lang="fa-IR" sz="1000" dirty="0">
              <a:cs typeface="B Nazanin" pitchFamily="2" charset="-78"/>
            </a:endParaRPr>
          </a:p>
          <a:p>
            <a:pPr algn="ctr" rtl="1">
              <a:defRPr/>
            </a:pPr>
            <a:r>
              <a:rPr lang="fa-IR" dirty="0">
                <a:cs typeface="B Nazanin" pitchFamily="2" charset="-78"/>
              </a:rPr>
              <a:t>موضوع</a:t>
            </a:r>
          </a:p>
          <a:p>
            <a:pPr algn="ctr" rtl="1">
              <a:defRPr/>
            </a:pPr>
            <a:endParaRPr lang="fa-IR" sz="1000" b="1" dirty="0">
              <a:cs typeface="B Nazanin" pitchFamily="2" charset="-78"/>
            </a:endParaRPr>
          </a:p>
          <a:p>
            <a:pPr algn="ctr" rtl="1">
              <a:defRPr/>
            </a:pPr>
            <a:r>
              <a:rPr lang="fa-IR" sz="1200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تحلیل زمانی رفتار ترافیکی شبکه با استفاده از </a:t>
            </a:r>
            <a:r>
              <a:rPr lang="fa-IR" sz="1200" b="1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الگوریتم‌های</a:t>
            </a:r>
            <a:r>
              <a:rPr lang="fa-IR" sz="1200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تحلیل سری زمانی </a:t>
            </a:r>
          </a:p>
          <a:p>
            <a:pPr algn="ctr" rtl="1">
              <a:defRPr/>
            </a:pPr>
            <a:endParaRPr lang="en-US" sz="700" dirty="0">
              <a:cs typeface="B Nazanin" pitchFamily="2" charset="-78"/>
            </a:endParaRPr>
          </a:p>
          <a:p>
            <a:pPr algn="ctr">
              <a:lnSpc>
                <a:spcPct val="150000"/>
              </a:lnSpc>
              <a:defRPr/>
            </a:pPr>
            <a:r>
              <a:rPr lang="fa-IR" sz="1200" dirty="0" err="1">
                <a:cs typeface="B Nazanin" pitchFamily="2" charset="-78"/>
              </a:rPr>
              <a:t>ارائه‌دهندگان</a:t>
            </a:r>
            <a:endParaRPr lang="fa-IR" sz="1200" dirty="0">
              <a:cs typeface="B Nazanin" pitchFamily="2" charset="-78"/>
            </a:endParaRPr>
          </a:p>
          <a:p>
            <a:pPr algn="ctr" rtl="1">
              <a:lnSpc>
                <a:spcPct val="150000"/>
              </a:lnSpc>
              <a:defRPr/>
            </a:pPr>
            <a:r>
              <a:rPr lang="fa-IR" dirty="0">
                <a:cs typeface="B Nazanin" pitchFamily="2" charset="-78"/>
              </a:rPr>
              <a:t>رضا پازن	علی </a:t>
            </a:r>
            <a:r>
              <a:rPr lang="fa-IR" dirty="0" err="1">
                <a:cs typeface="B Nazanin" pitchFamily="2" charset="-78"/>
              </a:rPr>
              <a:t>هداوند</a:t>
            </a:r>
            <a:endParaRPr lang="fa-IR" dirty="0">
              <a:cs typeface="B Nazanin" pitchFamily="2" charset="-78"/>
            </a:endParaRPr>
          </a:p>
          <a:p>
            <a:pPr algn="ctr" rtl="1">
              <a:lnSpc>
                <a:spcPct val="150000"/>
              </a:lnSpc>
              <a:defRPr/>
            </a:pPr>
            <a:r>
              <a:rPr lang="fa-IR" sz="1000" dirty="0">
                <a:cs typeface="B Nazanin" pitchFamily="2" charset="-78"/>
              </a:rPr>
              <a:t>استاد راهنما: </a:t>
            </a:r>
            <a:r>
              <a:rPr lang="fa-IR" dirty="0">
                <a:cs typeface="B Nazanin" pitchFamily="2" charset="-78"/>
              </a:rPr>
              <a:t>دکتر بهروز </a:t>
            </a:r>
            <a:r>
              <a:rPr lang="fa-IR" dirty="0" err="1">
                <a:cs typeface="B Nazanin" pitchFamily="2" charset="-78"/>
              </a:rPr>
              <a:t>شاهقلی</a:t>
            </a:r>
            <a:endParaRPr lang="fa-IR" dirty="0">
              <a:cs typeface="B Nazanin" pitchFamily="2" charset="-78"/>
            </a:endParaRPr>
          </a:p>
          <a:p>
            <a:pPr algn="ctr" rtl="1">
              <a:lnSpc>
                <a:spcPct val="150000"/>
              </a:lnSpc>
              <a:defRPr/>
            </a:pPr>
            <a:endParaRPr lang="fa-IR" dirty="0">
              <a:cs typeface="B Nazanin" pitchFamily="2" charset="-78"/>
            </a:endParaRPr>
          </a:p>
          <a:p>
            <a:pPr algn="ctr" rtl="1">
              <a:lnSpc>
                <a:spcPct val="150000"/>
              </a:lnSpc>
              <a:defRPr/>
            </a:pPr>
            <a:r>
              <a:rPr lang="fa-IR" sz="1000" dirty="0">
                <a:cs typeface="B Nazanin" pitchFamily="2" charset="-78"/>
              </a:rPr>
              <a:t>شهریور ۱۴۰۰</a:t>
            </a:r>
          </a:p>
        </p:txBody>
      </p:sp>
    </p:spTree>
    <p:extLst>
      <p:ext uri="{BB962C8B-B14F-4D97-AF65-F5344CB8AC3E}">
        <p14:creationId xmlns:p14="http://schemas.microsoft.com/office/powerpoint/2010/main" val="66681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7D6CA1-465F-4331-B738-65393D495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a-IR" dirty="0"/>
              <a:t>۱۰ از ۲۳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BEAF40-27B1-4513-9D37-9CEA573CE9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9623" y="4814286"/>
            <a:ext cx="6360459" cy="274637"/>
          </a:xfrm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رضا پازن، علی </a:t>
            </a:r>
            <a:r>
              <a:rPr lang="fa-IR" dirty="0" err="1">
                <a:cs typeface="B Nazanin" panose="00000400000000000000" pitchFamily="2" charset="-78"/>
              </a:rPr>
              <a:t>هداوند</a:t>
            </a:r>
            <a:r>
              <a:rPr lang="fa-IR" dirty="0">
                <a:cs typeface="B Nazanin" panose="00000400000000000000" pitchFamily="2" charset="-78"/>
              </a:rPr>
              <a:t> - تحلیل زمانی رفتار ترافیکی شبکه با استفاده از </a:t>
            </a:r>
            <a:r>
              <a:rPr lang="fa-IR" dirty="0" err="1">
                <a:cs typeface="B Nazanin" panose="00000400000000000000" pitchFamily="2" charset="-78"/>
              </a:rPr>
              <a:t>الگوریتم‌های</a:t>
            </a:r>
            <a:r>
              <a:rPr lang="fa-IR" dirty="0">
                <a:cs typeface="B Nazanin" panose="00000400000000000000" pitchFamily="2" charset="-78"/>
              </a:rPr>
              <a:t> تحلیل سری زمانی - شهریور ۱۴۰۰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CB160-D585-4D62-9FB6-ED7DC1135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3" y="2188573"/>
            <a:ext cx="2862454" cy="1717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EAAD6E-BB68-4156-92E8-E586122906CB}"/>
              </a:ext>
            </a:extLst>
          </p:cNvPr>
          <p:cNvSpPr txBox="1"/>
          <p:nvPr/>
        </p:nvSpPr>
        <p:spPr>
          <a:xfrm>
            <a:off x="4219007" y="1135671"/>
            <a:ext cx="197361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800" dirty="0">
                <a:cs typeface="B Nazanin" panose="00000400000000000000" pitchFamily="2" charset="-78"/>
              </a:rPr>
              <a:t>ایستایی (</a:t>
            </a:r>
            <a:r>
              <a:rPr lang="en-US" sz="1600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Stationarity</a:t>
            </a:r>
            <a:r>
              <a:rPr lang="fa-IR" sz="1800" dirty="0">
                <a:cs typeface="B Nazanin" panose="00000400000000000000" pitchFamily="2" charset="-78"/>
              </a:rPr>
              <a:t>)</a:t>
            </a:r>
            <a:endParaRPr lang="fa-IR" sz="1800" dirty="0">
              <a:latin typeface="Oswald" panose="020B0604020202020204" charset="0"/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60A421-EAB6-47B8-84CD-DABA1AD8BF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12077" y="2244361"/>
            <a:ext cx="3204984" cy="160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58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B77BCB-1D00-4B75-80B9-3BFC41AD1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a-IR" dirty="0"/>
              <a:t>۱۱ از ۲۳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32BE6F3-BC15-4AEC-B7B5-FEB884932A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9623" y="4814286"/>
            <a:ext cx="6360459" cy="274637"/>
          </a:xfrm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رضا پازن، علی </a:t>
            </a:r>
            <a:r>
              <a:rPr lang="fa-IR" dirty="0" err="1">
                <a:cs typeface="B Nazanin" panose="00000400000000000000" pitchFamily="2" charset="-78"/>
              </a:rPr>
              <a:t>هداوند</a:t>
            </a:r>
            <a:r>
              <a:rPr lang="fa-IR" dirty="0">
                <a:cs typeface="B Nazanin" panose="00000400000000000000" pitchFamily="2" charset="-78"/>
              </a:rPr>
              <a:t> - تحلیل زمانی رفتار ترافیکی شبکه با استفاده از </a:t>
            </a:r>
            <a:r>
              <a:rPr lang="fa-IR" dirty="0" err="1">
                <a:cs typeface="B Nazanin" panose="00000400000000000000" pitchFamily="2" charset="-78"/>
              </a:rPr>
              <a:t>الگوریتم‌های</a:t>
            </a:r>
            <a:r>
              <a:rPr lang="fa-IR" dirty="0">
                <a:cs typeface="B Nazanin" panose="00000400000000000000" pitchFamily="2" charset="-78"/>
              </a:rPr>
              <a:t> تحلیل سری زمانی - شهریور ۱۴۰۰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4BE28-A3F2-4A84-930D-E99AA4203B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86844" y="1679880"/>
            <a:ext cx="2148303" cy="16069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911FD7-62FB-4DFB-8EB4-6FB8381C5DED}"/>
              </a:ext>
            </a:extLst>
          </p:cNvPr>
          <p:cNvSpPr txBox="1"/>
          <p:nvPr/>
        </p:nvSpPr>
        <p:spPr>
          <a:xfrm>
            <a:off x="2486844" y="1098655"/>
            <a:ext cx="367440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800" dirty="0">
                <a:latin typeface="Oswald" panose="020B0604020202020204" charset="0"/>
                <a:cs typeface="B Nazanin" panose="00000400000000000000" pitchFamily="2" charset="-78"/>
              </a:rPr>
              <a:t>تست ایستایی </a:t>
            </a:r>
            <a:r>
              <a:rPr lang="fa-IR" sz="1800" dirty="0" err="1">
                <a:latin typeface="Oswald" panose="020B0604020202020204" charset="0"/>
                <a:cs typeface="B Nazanin" panose="00000400000000000000" pitchFamily="2" charset="-78"/>
              </a:rPr>
              <a:t>دیکی</a:t>
            </a:r>
            <a:r>
              <a:rPr lang="fa-IR" sz="1800" dirty="0">
                <a:latin typeface="Oswald" panose="020B0604020202020204" charset="0"/>
                <a:cs typeface="B Nazanin" panose="00000400000000000000" pitchFamily="2" charset="-78"/>
              </a:rPr>
              <a:t> – </a:t>
            </a:r>
            <a:r>
              <a:rPr lang="fa-IR" sz="1800" dirty="0" err="1">
                <a:latin typeface="Oswald" panose="020B0604020202020204" charset="0"/>
                <a:cs typeface="B Nazanin" panose="00000400000000000000" pitchFamily="2" charset="-78"/>
              </a:rPr>
              <a:t>فولر</a:t>
            </a:r>
            <a:r>
              <a:rPr lang="fa-IR" sz="1800" dirty="0">
                <a:latin typeface="Oswald" panose="020B0604020202020204" charset="0"/>
                <a:cs typeface="B Nazanin" panose="00000400000000000000" pitchFamily="2" charset="-78"/>
              </a:rPr>
              <a:t> </a:t>
            </a:r>
            <a:r>
              <a:rPr lang="fa-IR" sz="1800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(</a:t>
            </a:r>
            <a:r>
              <a:rPr lang="en-US" sz="1600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Dickey</a:t>
            </a:r>
            <a:r>
              <a:rPr lang="en-US" sz="1800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 </a:t>
            </a:r>
            <a:r>
              <a:rPr lang="en-US" sz="1600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-</a:t>
            </a:r>
            <a:r>
              <a:rPr lang="en-US" sz="1800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 </a:t>
            </a:r>
            <a:r>
              <a:rPr lang="en-US" sz="1600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Fuller</a:t>
            </a:r>
            <a:r>
              <a:rPr lang="fa-IR" sz="1800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BB410A-E7B1-4DF1-9E6A-B84146C0D1D6}"/>
              </a:ext>
            </a:extLst>
          </p:cNvPr>
          <p:cNvSpPr txBox="1"/>
          <p:nvPr/>
        </p:nvSpPr>
        <p:spPr>
          <a:xfrm>
            <a:off x="1851660" y="3447144"/>
            <a:ext cx="4309587" cy="10464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600" dirty="0" err="1">
                <a:latin typeface="Oswald" panose="020B0604020202020204" charset="0"/>
                <a:ea typeface="Dotum" panose="020B0600000101010101" pitchFamily="34" charset="-127"/>
                <a:cs typeface="B Nazanin" panose="00000400000000000000" pitchFamily="2" charset="-78"/>
              </a:rPr>
              <a:t>روش‌های</a:t>
            </a:r>
            <a:r>
              <a:rPr lang="fa-IR" sz="1600" dirty="0">
                <a:latin typeface="Oswald" panose="020B0604020202020204" charset="0"/>
                <a:ea typeface="Dotum" panose="020B0600000101010101" pitchFamily="34" charset="-127"/>
                <a:cs typeface="B Nazanin" panose="00000400000000000000" pitchFamily="2" charset="-78"/>
              </a:rPr>
              <a:t> </a:t>
            </a:r>
            <a:r>
              <a:rPr lang="fa-IR" sz="1600" dirty="0" err="1">
                <a:latin typeface="Oswald" panose="020B0604020202020204" charset="0"/>
                <a:ea typeface="Dotum" panose="020B0600000101010101" pitchFamily="34" charset="-127"/>
                <a:cs typeface="B Nazanin" panose="00000400000000000000" pitchFamily="2" charset="-78"/>
              </a:rPr>
              <a:t>ایستاسازی</a:t>
            </a:r>
            <a:r>
              <a:rPr lang="fa-IR" sz="1600" dirty="0">
                <a:latin typeface="Oswald" panose="020B0604020202020204" charset="0"/>
                <a:ea typeface="Dotum" panose="020B0600000101010101" pitchFamily="34" charset="-127"/>
                <a:cs typeface="B Nazanin" panose="00000400000000000000" pitchFamily="2" charset="-78"/>
              </a:rPr>
              <a:t> </a:t>
            </a:r>
            <a:r>
              <a:rPr lang="fa-IR" sz="1600" dirty="0" err="1">
                <a:latin typeface="Oswald" panose="020B0604020202020204" charset="0"/>
                <a:ea typeface="Dotum" panose="020B0600000101010101" pitchFamily="34" charset="-127"/>
                <a:cs typeface="B Nazanin" panose="00000400000000000000" pitchFamily="2" charset="-78"/>
              </a:rPr>
              <a:t>سری‌های</a:t>
            </a:r>
            <a:r>
              <a:rPr lang="fa-IR" sz="1600" dirty="0">
                <a:latin typeface="Oswald" panose="020B0604020202020204" charset="0"/>
                <a:ea typeface="Dotum" panose="020B0600000101010101" pitchFamily="34" charset="-127"/>
                <a:cs typeface="B Nazanin" panose="00000400000000000000" pitchFamily="2" charset="-78"/>
              </a:rPr>
              <a:t> زمانی</a:t>
            </a:r>
          </a:p>
          <a:p>
            <a:pPr algn="r" rtl="1"/>
            <a:endParaRPr lang="fa-IR" sz="1800" dirty="0">
              <a:latin typeface="Oswald" panose="020B0604020202020204" charset="0"/>
              <a:ea typeface="Dotum" panose="020B0600000101010101" pitchFamily="34" charset="-127"/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اختلاف </a:t>
            </a:r>
            <a:r>
              <a:rPr lang="fa-IR" dirty="0" err="1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مرتبه‌ی</a:t>
            </a:r>
            <a:r>
              <a:rPr lang="fa-IR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 اول (</a:t>
            </a:r>
            <a:r>
              <a:rPr lang="en-US" sz="1200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FOD</a:t>
            </a:r>
            <a:r>
              <a:rPr lang="fa-IR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)</a:t>
            </a:r>
            <a:endParaRPr lang="en-US" dirty="0">
              <a:latin typeface="Dotum" panose="020B0600000101010101" pitchFamily="34" charset="-127"/>
              <a:ea typeface="Dotum" panose="020B0600000101010101" pitchFamily="34" charset="-127"/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اختلاف میانگین (</a:t>
            </a:r>
            <a:r>
              <a:rPr lang="en-US" sz="1200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Average Difference</a:t>
            </a:r>
            <a:r>
              <a:rPr lang="fa-IR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109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332FE2-630C-45F1-A430-AF427F5F2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a-IR" dirty="0"/>
              <a:t>۱۲ از ۲۳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F77425-14D7-47D6-88FB-FAE9EC924C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18260" y="1667865"/>
            <a:ext cx="4537914" cy="13305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8E0CB2-5935-4B45-ADCF-58CBAFACAD3B}"/>
              </a:ext>
            </a:extLst>
          </p:cNvPr>
          <p:cNvSpPr txBox="1"/>
          <p:nvPr/>
        </p:nvSpPr>
        <p:spPr>
          <a:xfrm>
            <a:off x="3109099" y="1089951"/>
            <a:ext cx="292580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800" dirty="0" err="1">
                <a:cs typeface="B Nazanin" panose="00000400000000000000" pitchFamily="2" charset="-78"/>
              </a:rPr>
              <a:t>پیاده‌روی</a:t>
            </a:r>
            <a:r>
              <a:rPr lang="fa-IR" sz="1800" dirty="0">
                <a:cs typeface="B Nazanin" panose="00000400000000000000" pitchFamily="2" charset="-78"/>
              </a:rPr>
              <a:t> تصادفی (</a:t>
            </a:r>
            <a:r>
              <a:rPr lang="en-US" sz="1600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Random Walk</a:t>
            </a:r>
            <a:r>
              <a:rPr lang="fa-IR" sz="1800" dirty="0">
                <a:cs typeface="B Nazanin" panose="00000400000000000000" pitchFamily="2" charset="-78"/>
              </a:rPr>
              <a:t>)</a:t>
            </a:r>
            <a:endParaRPr lang="fa-IR" sz="1800" dirty="0">
              <a:latin typeface="Oswald" panose="020B0604020202020204" charset="0"/>
              <a:cs typeface="B Nazanin" panose="00000400000000000000" pitchFamily="2" charset="-78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0E411-D7ED-4EBB-8CCE-28E721455F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9623" y="4814286"/>
            <a:ext cx="6360459" cy="274637"/>
          </a:xfrm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رضا پازن، علی </a:t>
            </a:r>
            <a:r>
              <a:rPr lang="fa-IR" dirty="0" err="1">
                <a:cs typeface="B Nazanin" panose="00000400000000000000" pitchFamily="2" charset="-78"/>
              </a:rPr>
              <a:t>هداوند</a:t>
            </a:r>
            <a:r>
              <a:rPr lang="fa-IR" dirty="0">
                <a:cs typeface="B Nazanin" panose="00000400000000000000" pitchFamily="2" charset="-78"/>
              </a:rPr>
              <a:t> - تحلیل زمانی رفتار ترافیکی شبکه با استفاده از </a:t>
            </a:r>
            <a:r>
              <a:rPr lang="fa-IR" dirty="0" err="1">
                <a:cs typeface="B Nazanin" panose="00000400000000000000" pitchFamily="2" charset="-78"/>
              </a:rPr>
              <a:t>الگوریتم‌های</a:t>
            </a:r>
            <a:r>
              <a:rPr lang="fa-IR" dirty="0">
                <a:cs typeface="B Nazanin" panose="00000400000000000000" pitchFamily="2" charset="-78"/>
              </a:rPr>
              <a:t> تحلیل سری زمانی - شهریور ۱۴۰۰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24D772-03E5-466C-AE72-FC42C4FA55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65934" y="3207000"/>
            <a:ext cx="1842566" cy="13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09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E32271-0630-44B6-8F87-64B0850DC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a-IR" dirty="0"/>
              <a:t>۱۳ از ۲۳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1AA849A-E5A6-42CC-959B-96C6E35426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9623" y="4814286"/>
            <a:ext cx="6360459" cy="274637"/>
          </a:xfrm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رضا پازن، علی </a:t>
            </a:r>
            <a:r>
              <a:rPr lang="fa-IR" dirty="0" err="1">
                <a:cs typeface="B Nazanin" panose="00000400000000000000" pitchFamily="2" charset="-78"/>
              </a:rPr>
              <a:t>هداوند</a:t>
            </a:r>
            <a:r>
              <a:rPr lang="fa-IR" dirty="0">
                <a:cs typeface="B Nazanin" panose="00000400000000000000" pitchFamily="2" charset="-78"/>
              </a:rPr>
              <a:t> - تحلیل زمانی رفتار ترافیکی شبکه با استفاده از </a:t>
            </a:r>
            <a:r>
              <a:rPr lang="fa-IR" dirty="0" err="1">
                <a:cs typeface="B Nazanin" panose="00000400000000000000" pitchFamily="2" charset="-78"/>
              </a:rPr>
              <a:t>الگوریتم‌های</a:t>
            </a:r>
            <a:r>
              <a:rPr lang="fa-IR" dirty="0">
                <a:cs typeface="B Nazanin" panose="00000400000000000000" pitchFamily="2" charset="-78"/>
              </a:rPr>
              <a:t> تحلیل سری زمانی - شهریور ۱۴۰۰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3DDE4-1160-48EF-9D2E-14BA5FED0E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4889" y="2331604"/>
            <a:ext cx="5749925" cy="1694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506B2B-CE42-4651-AAF5-098F5887E202}"/>
              </a:ext>
            </a:extLst>
          </p:cNvPr>
          <p:cNvSpPr txBox="1"/>
          <p:nvPr/>
        </p:nvSpPr>
        <p:spPr>
          <a:xfrm>
            <a:off x="2345491" y="1173771"/>
            <a:ext cx="38395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800" dirty="0">
                <a:cs typeface="B Nazanin" panose="00000400000000000000" pitchFamily="2" charset="-78"/>
              </a:rPr>
              <a:t>نمودار </a:t>
            </a:r>
            <a:r>
              <a:rPr lang="en-US" sz="1600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ACF</a:t>
            </a:r>
            <a:r>
              <a:rPr lang="fa-IR" sz="1800" dirty="0">
                <a:cs typeface="B Nazanin" panose="00000400000000000000" pitchFamily="2" charset="-78"/>
              </a:rPr>
              <a:t> برای </a:t>
            </a:r>
            <a:r>
              <a:rPr lang="fa-IR" sz="1800" dirty="0" err="1">
                <a:cs typeface="B Nazanin" panose="00000400000000000000" pitchFamily="2" charset="-78"/>
              </a:rPr>
              <a:t>پیاده‌روی</a:t>
            </a:r>
            <a:r>
              <a:rPr lang="fa-IR" sz="1800" dirty="0">
                <a:cs typeface="B Nazanin" panose="00000400000000000000" pitchFamily="2" charset="-78"/>
              </a:rPr>
              <a:t> تصادفی پس از ایستایی</a:t>
            </a:r>
            <a:endParaRPr lang="fa-IR" sz="1800" dirty="0">
              <a:latin typeface="Oswald" panose="020B060402020202020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02999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6458F4-7448-4A7C-BAB5-45229CDE7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a-IR" dirty="0"/>
              <a:t>۱۴ از ۲۳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3440748-EBBD-417E-8CCA-A5016A72FB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9623" y="4814286"/>
            <a:ext cx="6360459" cy="274637"/>
          </a:xfrm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رضا پازن، علی </a:t>
            </a:r>
            <a:r>
              <a:rPr lang="fa-IR" dirty="0" err="1">
                <a:cs typeface="B Nazanin" panose="00000400000000000000" pitchFamily="2" charset="-78"/>
              </a:rPr>
              <a:t>هداوند</a:t>
            </a:r>
            <a:r>
              <a:rPr lang="fa-IR" dirty="0">
                <a:cs typeface="B Nazanin" panose="00000400000000000000" pitchFamily="2" charset="-78"/>
              </a:rPr>
              <a:t> - تحلیل زمانی رفتار ترافیکی شبکه با استفاده از </a:t>
            </a:r>
            <a:r>
              <a:rPr lang="fa-IR" dirty="0" err="1">
                <a:cs typeface="B Nazanin" panose="00000400000000000000" pitchFamily="2" charset="-78"/>
              </a:rPr>
              <a:t>الگوریتم‌های</a:t>
            </a:r>
            <a:r>
              <a:rPr lang="fa-IR" dirty="0">
                <a:cs typeface="B Nazanin" panose="00000400000000000000" pitchFamily="2" charset="-78"/>
              </a:rPr>
              <a:t> تحلیل سری زمانی - شهریور ۱۴۰۰</a:t>
            </a:r>
          </a:p>
        </p:txBody>
      </p:sp>
      <p:sp>
        <p:nvSpPr>
          <p:cNvPr id="16" name="Google Shape;618;p29">
            <a:extLst>
              <a:ext uri="{FF2B5EF4-FFF2-40B4-BE49-F238E27FC236}">
                <a16:creationId xmlns:a16="http://schemas.microsoft.com/office/drawing/2014/main" id="{BC7702B8-CE19-45C5-9776-4CF4A3553A55}"/>
              </a:ext>
            </a:extLst>
          </p:cNvPr>
          <p:cNvSpPr/>
          <p:nvPr/>
        </p:nvSpPr>
        <p:spPr>
          <a:xfrm>
            <a:off x="1209966" y="2651760"/>
            <a:ext cx="1628955" cy="849732"/>
          </a:xfrm>
          <a:prstGeom prst="homePlate">
            <a:avLst>
              <a:gd name="adj" fmla="val 3012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b="1" dirty="0">
                <a:solidFill>
                  <a:srgbClr val="FFFFFF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گام اول</a:t>
            </a:r>
            <a:endParaRPr sz="2000" b="1" dirty="0">
              <a:solidFill>
                <a:srgbClr val="FFFFFF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sp>
        <p:nvSpPr>
          <p:cNvPr id="17" name="Google Shape;619;p29">
            <a:extLst>
              <a:ext uri="{FF2B5EF4-FFF2-40B4-BE49-F238E27FC236}">
                <a16:creationId xmlns:a16="http://schemas.microsoft.com/office/drawing/2014/main" id="{0E2E8BD2-D859-4A54-8675-594B58188085}"/>
              </a:ext>
            </a:extLst>
          </p:cNvPr>
          <p:cNvSpPr/>
          <p:nvPr/>
        </p:nvSpPr>
        <p:spPr>
          <a:xfrm>
            <a:off x="2662158" y="2651760"/>
            <a:ext cx="1660282" cy="849732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b="1" dirty="0">
                <a:solidFill>
                  <a:srgbClr val="FFFFFF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گام دوم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sp>
        <p:nvSpPr>
          <p:cNvPr id="18" name="Google Shape;620;p29">
            <a:extLst>
              <a:ext uri="{FF2B5EF4-FFF2-40B4-BE49-F238E27FC236}">
                <a16:creationId xmlns:a16="http://schemas.microsoft.com/office/drawing/2014/main" id="{06C3529E-BDF5-4748-BBA0-78C6BD9EC0EC}"/>
              </a:ext>
            </a:extLst>
          </p:cNvPr>
          <p:cNvSpPr/>
          <p:nvPr/>
        </p:nvSpPr>
        <p:spPr>
          <a:xfrm>
            <a:off x="4114350" y="2651760"/>
            <a:ext cx="1660282" cy="849732"/>
          </a:xfrm>
          <a:prstGeom prst="chevron">
            <a:avLst>
              <a:gd name="adj" fmla="val 2985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b="1" dirty="0">
                <a:solidFill>
                  <a:srgbClr val="FFFFFF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rPr>
              <a:t>گام سوم</a:t>
            </a:r>
            <a:endParaRPr sz="2000" b="1" dirty="0">
              <a:solidFill>
                <a:srgbClr val="FFFFFF"/>
              </a:solidFill>
              <a:latin typeface="Source Sans Pro"/>
              <a:ea typeface="Source Sans Pro"/>
              <a:cs typeface="B Nazanin" panose="00000400000000000000" pitchFamily="2" charset="-78"/>
              <a:sym typeface="Source Sans Pro"/>
            </a:endParaRPr>
          </a:p>
        </p:txBody>
      </p:sp>
      <p:cxnSp>
        <p:nvCxnSpPr>
          <p:cNvPr id="21" name="Google Shape;763;p39">
            <a:extLst>
              <a:ext uri="{FF2B5EF4-FFF2-40B4-BE49-F238E27FC236}">
                <a16:creationId xmlns:a16="http://schemas.microsoft.com/office/drawing/2014/main" id="{E21D1738-960D-43EA-B5D3-0DDABE06C49C}"/>
              </a:ext>
            </a:extLst>
          </p:cNvPr>
          <p:cNvCxnSpPr>
            <a:cxnSpLocks/>
          </p:cNvCxnSpPr>
          <p:nvPr/>
        </p:nvCxnSpPr>
        <p:spPr>
          <a:xfrm flipV="1">
            <a:off x="1690226" y="2331266"/>
            <a:ext cx="0" cy="320494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2" name="Google Shape;763;p39">
            <a:extLst>
              <a:ext uri="{FF2B5EF4-FFF2-40B4-BE49-F238E27FC236}">
                <a16:creationId xmlns:a16="http://schemas.microsoft.com/office/drawing/2014/main" id="{14D0C026-A766-49E1-9EF0-66907272F0F6}"/>
              </a:ext>
            </a:extLst>
          </p:cNvPr>
          <p:cNvCxnSpPr>
            <a:cxnSpLocks/>
          </p:cNvCxnSpPr>
          <p:nvPr/>
        </p:nvCxnSpPr>
        <p:spPr>
          <a:xfrm flipV="1">
            <a:off x="3465686" y="3501494"/>
            <a:ext cx="0" cy="338536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3" name="Google Shape;763;p39">
            <a:extLst>
              <a:ext uri="{FF2B5EF4-FFF2-40B4-BE49-F238E27FC236}">
                <a16:creationId xmlns:a16="http://schemas.microsoft.com/office/drawing/2014/main" id="{C4436CE0-AD58-4615-A72B-1E69DC764277}"/>
              </a:ext>
            </a:extLst>
          </p:cNvPr>
          <p:cNvCxnSpPr>
            <a:cxnSpLocks/>
          </p:cNvCxnSpPr>
          <p:nvPr/>
        </p:nvCxnSpPr>
        <p:spPr>
          <a:xfrm flipV="1">
            <a:off x="4852526" y="2331266"/>
            <a:ext cx="0" cy="320494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185B96-91C8-40FC-AC41-289079F27D68}"/>
              </a:ext>
            </a:extLst>
          </p:cNvPr>
          <p:cNvSpPr txBox="1"/>
          <p:nvPr/>
        </p:nvSpPr>
        <p:spPr>
          <a:xfrm>
            <a:off x="852654" y="1966793"/>
            <a:ext cx="1901482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err="1">
                <a:cs typeface="B Nazanin" panose="00000400000000000000" pitchFamily="2" charset="-78"/>
              </a:rPr>
              <a:t>آماده‌سازی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err="1">
                <a:cs typeface="B Nazanin" panose="00000400000000000000" pitchFamily="2" charset="-78"/>
              </a:rPr>
              <a:t>داده‌های</a:t>
            </a:r>
            <a:r>
              <a:rPr lang="fa-IR" dirty="0">
                <a:cs typeface="B Nazanin" panose="00000400000000000000" pitchFamily="2" charset="-78"/>
              </a:rPr>
              <a:t> خام ورودی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17D338-710C-41E3-8D0B-67D23E8EED4E}"/>
              </a:ext>
            </a:extLst>
          </p:cNvPr>
          <p:cNvSpPr txBox="1"/>
          <p:nvPr/>
        </p:nvSpPr>
        <p:spPr>
          <a:xfrm>
            <a:off x="1962873" y="4028592"/>
            <a:ext cx="305885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تحلیل </a:t>
            </a:r>
            <a:r>
              <a:rPr lang="fa-IR" dirty="0" err="1">
                <a:cs typeface="B Nazanin" panose="00000400000000000000" pitchFamily="2" charset="-78"/>
              </a:rPr>
              <a:t>اولیه‌ی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err="1">
                <a:cs typeface="B Nazanin" panose="00000400000000000000" pitchFamily="2" charset="-78"/>
              </a:rPr>
              <a:t>داده‌ها</a:t>
            </a:r>
            <a:r>
              <a:rPr lang="fa-IR" dirty="0">
                <a:cs typeface="B Nazanin" panose="00000400000000000000" pitchFamily="2" charset="-78"/>
              </a:rPr>
              <a:t> با استفاده از مفاهیم سری زمانی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D71B14-17F3-4B52-87B3-D402417E631B}"/>
              </a:ext>
            </a:extLst>
          </p:cNvPr>
          <p:cNvSpPr txBox="1"/>
          <p:nvPr/>
        </p:nvSpPr>
        <p:spPr>
          <a:xfrm>
            <a:off x="3716638" y="1966792"/>
            <a:ext cx="227177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پردازش نهایی و دریافت </a:t>
            </a:r>
            <a:r>
              <a:rPr lang="fa-IR" dirty="0" err="1">
                <a:cs typeface="B Nazanin" panose="00000400000000000000" pitchFamily="2" charset="-78"/>
              </a:rPr>
              <a:t>دانه‌های</a:t>
            </a:r>
            <a:r>
              <a:rPr lang="fa-IR" dirty="0">
                <a:cs typeface="B Nazanin" panose="00000400000000000000" pitchFamily="2" charset="-78"/>
              </a:rPr>
              <a:t> زمانی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43F6C8-87ED-4441-BFA8-D03E121A6EE2}"/>
              </a:ext>
            </a:extLst>
          </p:cNvPr>
          <p:cNvSpPr txBox="1"/>
          <p:nvPr/>
        </p:nvSpPr>
        <p:spPr>
          <a:xfrm>
            <a:off x="4412342" y="910803"/>
            <a:ext cx="1576072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2000" b="1" dirty="0">
                <a:cs typeface="B Nazanin" panose="00000400000000000000" pitchFamily="2" charset="-78"/>
              </a:rPr>
              <a:t>روش پیشنهادی</a:t>
            </a:r>
          </a:p>
        </p:txBody>
      </p:sp>
    </p:spTree>
    <p:extLst>
      <p:ext uri="{BB962C8B-B14F-4D97-AF65-F5344CB8AC3E}">
        <p14:creationId xmlns:p14="http://schemas.microsoft.com/office/powerpoint/2010/main" val="2706462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9C9A5F-B488-4AE4-9584-9BF5D2140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a-IR" dirty="0"/>
              <a:t>۱۵ از ۲۳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C55413A-F988-4DD2-8B94-128D3BE48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9623" y="4814286"/>
            <a:ext cx="6360459" cy="274637"/>
          </a:xfrm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رضا پازن، علی </a:t>
            </a:r>
            <a:r>
              <a:rPr lang="fa-IR" dirty="0" err="1">
                <a:cs typeface="B Nazanin" panose="00000400000000000000" pitchFamily="2" charset="-78"/>
              </a:rPr>
              <a:t>هداوند</a:t>
            </a:r>
            <a:r>
              <a:rPr lang="fa-IR" dirty="0">
                <a:cs typeface="B Nazanin" panose="00000400000000000000" pitchFamily="2" charset="-78"/>
              </a:rPr>
              <a:t> - تحلیل زمانی رفتار ترافیکی شبکه با استفاده از </a:t>
            </a:r>
            <a:r>
              <a:rPr lang="fa-IR" dirty="0" err="1">
                <a:cs typeface="B Nazanin" panose="00000400000000000000" pitchFamily="2" charset="-78"/>
              </a:rPr>
              <a:t>الگوریتم‌های</a:t>
            </a:r>
            <a:r>
              <a:rPr lang="fa-IR" dirty="0">
                <a:cs typeface="B Nazanin" panose="00000400000000000000" pitchFamily="2" charset="-78"/>
              </a:rPr>
              <a:t> تحلیل سری زمانی - شهریور ۱۴۰۰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8E8E15-A9E2-425F-A1F6-648C29BA78E5}"/>
              </a:ext>
            </a:extLst>
          </p:cNvPr>
          <p:cNvSpPr txBox="1"/>
          <p:nvPr/>
        </p:nvSpPr>
        <p:spPr>
          <a:xfrm>
            <a:off x="2858941" y="1081538"/>
            <a:ext cx="3273717" cy="34778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گام اول: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err="1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فایل‌های</a:t>
            </a:r>
            <a:r>
              <a:rPr lang="fa-IR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 </a:t>
            </a:r>
            <a:r>
              <a:rPr lang="en-US" sz="1200" dirty="0" err="1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pcap</a:t>
            </a:r>
            <a:endParaRPr lang="fa-IR" sz="1200" dirty="0">
              <a:latin typeface="Dotum" panose="020B0600000101010101" pitchFamily="34" charset="-127"/>
              <a:ea typeface="Dotum" panose="020B0600000101010101" pitchFamily="34" charset="-127"/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تبدیل به </a:t>
            </a:r>
            <a:r>
              <a:rPr lang="en-US" sz="1200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csv</a:t>
            </a:r>
            <a:endParaRPr lang="fa-IR" sz="1200" dirty="0">
              <a:latin typeface="Dotum" panose="020B0600000101010101" pitchFamily="34" charset="-127"/>
              <a:ea typeface="Dotum" panose="020B0600000101010101" pitchFamily="34" charset="-127"/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استخراج </a:t>
            </a:r>
            <a:r>
              <a:rPr lang="fa-IR" dirty="0" err="1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ویژگی‌های</a:t>
            </a:r>
            <a:r>
              <a:rPr lang="fa-IR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 موردنیاز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تنظیم </a:t>
            </a:r>
            <a:r>
              <a:rPr lang="fa-IR" dirty="0" err="1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اندیس</a:t>
            </a:r>
            <a:endParaRPr lang="fa-IR" dirty="0">
              <a:latin typeface="Dotum" panose="020B0600000101010101" pitchFamily="34" charset="-127"/>
              <a:ea typeface="Dotum" panose="020B0600000101010101" pitchFamily="34" charset="-127"/>
              <a:cs typeface="B Nazanin" panose="00000400000000000000" pitchFamily="2" charset="-78"/>
            </a:endParaRPr>
          </a:p>
          <a:p>
            <a:pPr algn="r" rtl="1"/>
            <a:endParaRPr lang="fa-IR" sz="1200" dirty="0">
              <a:latin typeface="Dotum" panose="020B0600000101010101" pitchFamily="34" charset="-127"/>
              <a:ea typeface="Dotum" panose="020B0600000101010101" pitchFamily="34" charset="-127"/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گام دوم: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رسم نمودارها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بررسی روند، خاصیت فصلی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بررسی ایستایی با استفاده تحلیل </a:t>
            </a:r>
            <a:r>
              <a:rPr lang="fa-IR" dirty="0" err="1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دیکی</a:t>
            </a:r>
            <a:r>
              <a:rPr lang="fa-IR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 – </a:t>
            </a:r>
            <a:r>
              <a:rPr lang="fa-IR" dirty="0" err="1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فولر</a:t>
            </a:r>
            <a:endParaRPr lang="fa-IR" dirty="0">
              <a:latin typeface="Dotum" panose="020B0600000101010101" pitchFamily="34" charset="-127"/>
              <a:ea typeface="Dotum" panose="020B0600000101010101" pitchFamily="34" charset="-127"/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تایید عدم حضور </a:t>
            </a:r>
            <a:r>
              <a:rPr lang="en-US" sz="1200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white noise</a:t>
            </a:r>
            <a:r>
              <a:rPr lang="fa-IR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 و </a:t>
            </a:r>
            <a:r>
              <a:rPr lang="en-US" sz="1200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random walk</a:t>
            </a:r>
            <a:endParaRPr lang="fa-IR" sz="1200" dirty="0">
              <a:latin typeface="Dotum" panose="020B0600000101010101" pitchFamily="34" charset="-127"/>
              <a:ea typeface="Dotum" panose="020B0600000101010101" pitchFamily="34" charset="-127"/>
              <a:cs typeface="B Nazanin" panose="00000400000000000000" pitchFamily="2" charset="-78"/>
            </a:endParaRPr>
          </a:p>
          <a:p>
            <a:pPr algn="r" rtl="1"/>
            <a:endParaRPr lang="fa-IR" sz="1200" dirty="0">
              <a:latin typeface="Dotum" panose="020B0600000101010101" pitchFamily="34" charset="-127"/>
              <a:ea typeface="Dotum" panose="020B0600000101010101" pitchFamily="34" charset="-127"/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گام سوم: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تعریف </a:t>
            </a:r>
            <a:r>
              <a:rPr lang="fa-IR" dirty="0" err="1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پنجره‌های</a:t>
            </a:r>
            <a:r>
              <a:rPr lang="fa-IR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 پردازش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انجام محاسبات برای هر پنجره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اعمال یکی از دو رویکرد اتخاذ شده در </a:t>
            </a:r>
            <a:r>
              <a:rPr lang="fa-IR" dirty="0" err="1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مرحله‌ی</a:t>
            </a:r>
            <a:r>
              <a:rPr lang="fa-IR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 نهایی</a:t>
            </a:r>
          </a:p>
        </p:txBody>
      </p:sp>
    </p:spTree>
    <p:extLst>
      <p:ext uri="{BB962C8B-B14F-4D97-AF65-F5344CB8AC3E}">
        <p14:creationId xmlns:p14="http://schemas.microsoft.com/office/powerpoint/2010/main" val="3378797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FE3F6E-6686-4084-B40F-9E88E1011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r>
              <a:rPr lang="fa-IR" dirty="0"/>
              <a:t>۱۶ از ۲۳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E8C0990-5D6C-4130-9C75-29FBB8FACD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9623" y="4814286"/>
            <a:ext cx="6360459" cy="274637"/>
          </a:xfrm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رضا پازن، علی </a:t>
            </a:r>
            <a:r>
              <a:rPr lang="fa-IR" dirty="0" err="1">
                <a:cs typeface="B Nazanin" panose="00000400000000000000" pitchFamily="2" charset="-78"/>
              </a:rPr>
              <a:t>هداوند</a:t>
            </a:r>
            <a:r>
              <a:rPr lang="fa-IR" dirty="0">
                <a:cs typeface="B Nazanin" panose="00000400000000000000" pitchFamily="2" charset="-78"/>
              </a:rPr>
              <a:t> - تحلیل زمانی رفتار ترافیکی شبکه با استفاده از </a:t>
            </a:r>
            <a:r>
              <a:rPr lang="fa-IR" dirty="0" err="1">
                <a:cs typeface="B Nazanin" panose="00000400000000000000" pitchFamily="2" charset="-78"/>
              </a:rPr>
              <a:t>الگوریتم‌های</a:t>
            </a:r>
            <a:r>
              <a:rPr lang="fa-IR" dirty="0">
                <a:cs typeface="B Nazanin" panose="00000400000000000000" pitchFamily="2" charset="-78"/>
              </a:rPr>
              <a:t> تحلیل سری زمانی - شهریور ۱۴۰۰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97D53-76BF-4388-9417-2B674E5ECFD2}"/>
              </a:ext>
            </a:extLst>
          </p:cNvPr>
          <p:cNvSpPr txBox="1"/>
          <p:nvPr/>
        </p:nvSpPr>
        <p:spPr>
          <a:xfrm>
            <a:off x="2805294" y="957814"/>
            <a:ext cx="333617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پردازش نهایی و دریافت </a:t>
            </a:r>
            <a:r>
              <a:rPr lang="fa-IR" sz="1600" dirty="0" err="1">
                <a:cs typeface="B Nazanin" panose="00000400000000000000" pitchFamily="2" charset="-78"/>
              </a:rPr>
              <a:t>دانه‌های</a:t>
            </a:r>
            <a:r>
              <a:rPr lang="fa-IR" sz="1600" dirty="0">
                <a:cs typeface="B Nazanin" panose="00000400000000000000" pitchFamily="2" charset="-78"/>
              </a:rPr>
              <a:t> زمانی: رویکرد اول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385063-F6AB-4869-A54F-9ADFBBA2D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90" y="1548268"/>
            <a:ext cx="5759939" cy="314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02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76EF1E-38DE-47AF-A2F5-F2D2DFDEB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r>
              <a:rPr lang="fa-IR" dirty="0"/>
              <a:t>۱۷ از ۲۳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419F8EB-29D9-453B-B54F-CF38B4514E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9623" y="4814286"/>
            <a:ext cx="6360459" cy="274637"/>
          </a:xfrm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رضا پازن، علی </a:t>
            </a:r>
            <a:r>
              <a:rPr lang="fa-IR" dirty="0" err="1">
                <a:cs typeface="B Nazanin" panose="00000400000000000000" pitchFamily="2" charset="-78"/>
              </a:rPr>
              <a:t>هداوند</a:t>
            </a:r>
            <a:r>
              <a:rPr lang="fa-IR" dirty="0">
                <a:cs typeface="B Nazanin" panose="00000400000000000000" pitchFamily="2" charset="-78"/>
              </a:rPr>
              <a:t> - تحلیل زمانی رفتار ترافیکی شبکه با استفاده از </a:t>
            </a:r>
            <a:r>
              <a:rPr lang="fa-IR" dirty="0" err="1">
                <a:cs typeface="B Nazanin" panose="00000400000000000000" pitchFamily="2" charset="-78"/>
              </a:rPr>
              <a:t>الگوریتم‌های</a:t>
            </a:r>
            <a:r>
              <a:rPr lang="fa-IR" dirty="0">
                <a:cs typeface="B Nazanin" panose="00000400000000000000" pitchFamily="2" charset="-78"/>
              </a:rPr>
              <a:t> تحلیل سری زمانی - شهریور ۱۴۰۰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3FDDF-788A-4B40-93E9-4D84BF5E3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824" y="2319990"/>
            <a:ext cx="3356440" cy="15227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389BAE-3D1C-4B91-8279-0DFEEF89DDE8}"/>
              </a:ext>
            </a:extLst>
          </p:cNvPr>
          <p:cNvSpPr txBox="1"/>
          <p:nvPr/>
        </p:nvSpPr>
        <p:spPr>
          <a:xfrm>
            <a:off x="2786058" y="957814"/>
            <a:ext cx="3355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پردازش نهایی و دریافت </a:t>
            </a:r>
            <a:r>
              <a:rPr lang="fa-IR" sz="1600" dirty="0" err="1">
                <a:cs typeface="B Nazanin" panose="00000400000000000000" pitchFamily="2" charset="-78"/>
              </a:rPr>
              <a:t>دانه‌های</a:t>
            </a:r>
            <a:r>
              <a:rPr lang="fa-IR" sz="1600" dirty="0">
                <a:cs typeface="B Nazanin" panose="00000400000000000000" pitchFamily="2" charset="-78"/>
              </a:rPr>
              <a:t> زمانی: رویکرد دوم</a:t>
            </a:r>
          </a:p>
        </p:txBody>
      </p:sp>
    </p:spTree>
    <p:extLst>
      <p:ext uri="{BB962C8B-B14F-4D97-AF65-F5344CB8AC3E}">
        <p14:creationId xmlns:p14="http://schemas.microsoft.com/office/powerpoint/2010/main" val="1211955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E73B5C-D770-4C97-9543-EAF5DCA15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a-IR" dirty="0"/>
              <a:t>۱۸ از ۲۳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E14AD32-84F1-485F-940B-CE3B67FEFB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9623" y="4814286"/>
            <a:ext cx="6360459" cy="274637"/>
          </a:xfrm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رضا پازن، علی </a:t>
            </a:r>
            <a:r>
              <a:rPr lang="fa-IR" dirty="0" err="1">
                <a:cs typeface="B Nazanin" panose="00000400000000000000" pitchFamily="2" charset="-78"/>
              </a:rPr>
              <a:t>هداوند</a:t>
            </a:r>
            <a:r>
              <a:rPr lang="fa-IR" dirty="0">
                <a:cs typeface="B Nazanin" panose="00000400000000000000" pitchFamily="2" charset="-78"/>
              </a:rPr>
              <a:t> - تحلیل زمانی رفتار ترافیکی شبکه با استفاده از </a:t>
            </a:r>
            <a:r>
              <a:rPr lang="fa-IR" dirty="0" err="1">
                <a:cs typeface="B Nazanin" panose="00000400000000000000" pitchFamily="2" charset="-78"/>
              </a:rPr>
              <a:t>الگوریتم‌های</a:t>
            </a:r>
            <a:r>
              <a:rPr lang="fa-IR" dirty="0">
                <a:cs typeface="B Nazanin" panose="00000400000000000000" pitchFamily="2" charset="-78"/>
              </a:rPr>
              <a:t> تحلیل سری زمانی - شهریور ۱۴۰۰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0F541-308F-4163-A2C8-567A7E4C8DCF}"/>
              </a:ext>
            </a:extLst>
          </p:cNvPr>
          <p:cNvSpPr txBox="1"/>
          <p:nvPr/>
        </p:nvSpPr>
        <p:spPr>
          <a:xfrm>
            <a:off x="473763" y="1773992"/>
            <a:ext cx="5514651" cy="10772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ابزارها: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200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Python</a:t>
            </a:r>
            <a:r>
              <a:rPr lang="fa-IR" sz="1200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 +‌ </a:t>
            </a:r>
            <a:r>
              <a:rPr lang="en-US" sz="1200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Anaconda</a:t>
            </a:r>
            <a:r>
              <a:rPr lang="fa-IR" sz="1200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 + </a:t>
            </a:r>
            <a:r>
              <a:rPr lang="en-US" sz="1200" dirty="0" err="1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Jupyter</a:t>
            </a:r>
            <a:r>
              <a:rPr lang="en-US" sz="1200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 Notebook</a:t>
            </a:r>
            <a:endParaRPr lang="fa-IR" sz="1200" dirty="0">
              <a:latin typeface="Dotum" panose="020B0600000101010101" pitchFamily="34" charset="-127"/>
              <a:ea typeface="Dotum" panose="020B0600000101010101" pitchFamily="34" charset="-127"/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200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Visual Studio Code</a:t>
            </a:r>
            <a:endParaRPr lang="fa-IR" sz="1200" dirty="0">
              <a:latin typeface="Dotum" panose="020B0600000101010101" pitchFamily="34" charset="-127"/>
              <a:ea typeface="Dotum" panose="020B0600000101010101" pitchFamily="34" charset="-127"/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200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Google </a:t>
            </a:r>
            <a:r>
              <a:rPr lang="en-US" sz="1200" dirty="0" err="1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Colab</a:t>
            </a:r>
            <a:endParaRPr lang="en-US" sz="1200" dirty="0">
              <a:latin typeface="Dotum" panose="020B0600000101010101" pitchFamily="34" charset="-127"/>
              <a:ea typeface="Dotum" panose="020B0600000101010101" pitchFamily="34" charset="-127"/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err="1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کتابخانه‌های</a:t>
            </a:r>
            <a:r>
              <a:rPr lang="fa-IR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 استفاده شده (</a:t>
            </a:r>
            <a:r>
              <a:rPr lang="en-US" sz="1000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datetime, </a:t>
            </a:r>
            <a:r>
              <a:rPr lang="en-US" sz="1000" dirty="0" err="1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statsmodels</a:t>
            </a:r>
            <a:r>
              <a:rPr lang="en-US" sz="1000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, </a:t>
            </a:r>
            <a:r>
              <a:rPr lang="en-US" sz="1000" dirty="0" err="1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plotly</a:t>
            </a:r>
            <a:r>
              <a:rPr lang="en-US" sz="1000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, pandas &amp; </a:t>
            </a:r>
            <a:r>
              <a:rPr lang="en-US" sz="1000" dirty="0" err="1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numpy</a:t>
            </a:r>
            <a:r>
              <a:rPr lang="en-US" sz="1000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, </a:t>
            </a:r>
            <a:r>
              <a:rPr lang="en-US" sz="1000" dirty="0" err="1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scapy</a:t>
            </a:r>
            <a:r>
              <a:rPr lang="en-US" sz="1000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, …</a:t>
            </a:r>
            <a:r>
              <a:rPr lang="fa-IR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85CCE-90C8-4FBD-BE3A-6898C6A67888}"/>
              </a:ext>
            </a:extLst>
          </p:cNvPr>
          <p:cNvSpPr txBox="1"/>
          <p:nvPr/>
        </p:nvSpPr>
        <p:spPr>
          <a:xfrm>
            <a:off x="4127007" y="3254151"/>
            <a:ext cx="1861407" cy="126188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توابع </a:t>
            </a:r>
            <a:r>
              <a:rPr lang="fa-IR" dirty="0" err="1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پیاده‌سازی</a:t>
            </a:r>
            <a:r>
              <a:rPr lang="fa-IR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 شده: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200" dirty="0" err="1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read_csv</a:t>
            </a:r>
            <a:endParaRPr lang="en-US" sz="1200" dirty="0">
              <a:latin typeface="Dotum" panose="020B0600000101010101" pitchFamily="34" charset="-127"/>
              <a:ea typeface="Dotum" panose="020B0600000101010101" pitchFamily="34" charset="-127"/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200" dirty="0" err="1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resample_df</a:t>
            </a:r>
            <a:endParaRPr lang="en-US" sz="1200" dirty="0">
              <a:latin typeface="Dotum" panose="020B0600000101010101" pitchFamily="34" charset="-127"/>
              <a:ea typeface="Dotum" panose="020B0600000101010101" pitchFamily="34" charset="-127"/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200" dirty="0" err="1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to_stationary</a:t>
            </a:r>
            <a:endParaRPr lang="en-US" sz="1200" dirty="0">
              <a:latin typeface="Dotum" panose="020B0600000101010101" pitchFamily="34" charset="-127"/>
              <a:ea typeface="Dotum" panose="020B0600000101010101" pitchFamily="34" charset="-127"/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200" dirty="0" err="1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extract_time_nodes</a:t>
            </a:r>
            <a:endParaRPr lang="en-US" sz="1200" dirty="0">
              <a:latin typeface="Dotum" panose="020B0600000101010101" pitchFamily="34" charset="-127"/>
              <a:ea typeface="Dotum" panose="020B0600000101010101" pitchFamily="34" charset="-127"/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200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plot</a:t>
            </a:r>
            <a:endParaRPr lang="fa-IR" sz="1200" dirty="0">
              <a:latin typeface="Dotum" panose="020B0600000101010101" pitchFamily="34" charset="-127"/>
              <a:ea typeface="Dotum" panose="020B0600000101010101" pitchFamily="34" charset="-127"/>
              <a:cs typeface="B Nazanin" panose="000004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4B4BCC-C7FC-4B7F-B6AD-09AC073D1EB1}"/>
              </a:ext>
            </a:extLst>
          </p:cNvPr>
          <p:cNvSpPr txBox="1"/>
          <p:nvPr/>
        </p:nvSpPr>
        <p:spPr>
          <a:xfrm>
            <a:off x="4218379" y="910803"/>
            <a:ext cx="1770035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2000" b="1" dirty="0" err="1">
                <a:cs typeface="B Nazanin" panose="00000400000000000000" pitchFamily="2" charset="-78"/>
              </a:rPr>
              <a:t>پیاده‌سازی</a:t>
            </a:r>
            <a:r>
              <a:rPr lang="fa-IR" sz="2000" b="1" dirty="0">
                <a:cs typeface="B Nazanin" panose="00000400000000000000" pitchFamily="2" charset="-78"/>
              </a:rPr>
              <a:t> و نتایج</a:t>
            </a:r>
          </a:p>
        </p:txBody>
      </p:sp>
    </p:spTree>
    <p:extLst>
      <p:ext uri="{BB962C8B-B14F-4D97-AF65-F5344CB8AC3E}">
        <p14:creationId xmlns:p14="http://schemas.microsoft.com/office/powerpoint/2010/main" val="149810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7EE773-04E9-4441-A4DC-18E9EDAEA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a-IR" dirty="0"/>
              <a:t>۱۹ از ۲۳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5B7D9DC-F44A-4FBE-90F8-B9192DEEB5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9623" y="4814286"/>
            <a:ext cx="6360459" cy="274637"/>
          </a:xfrm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رضا پازن، علی </a:t>
            </a:r>
            <a:r>
              <a:rPr lang="fa-IR" dirty="0" err="1">
                <a:cs typeface="B Nazanin" panose="00000400000000000000" pitchFamily="2" charset="-78"/>
              </a:rPr>
              <a:t>هداوند</a:t>
            </a:r>
            <a:r>
              <a:rPr lang="fa-IR" dirty="0">
                <a:cs typeface="B Nazanin" panose="00000400000000000000" pitchFamily="2" charset="-78"/>
              </a:rPr>
              <a:t> - تحلیل زمانی رفتار ترافیکی شبکه با استفاده از </a:t>
            </a:r>
            <a:r>
              <a:rPr lang="fa-IR" dirty="0" err="1">
                <a:cs typeface="B Nazanin" panose="00000400000000000000" pitchFamily="2" charset="-78"/>
              </a:rPr>
              <a:t>الگوریتم‌های</a:t>
            </a:r>
            <a:r>
              <a:rPr lang="fa-IR" dirty="0">
                <a:cs typeface="B Nazanin" panose="00000400000000000000" pitchFamily="2" charset="-78"/>
              </a:rPr>
              <a:t> تحلیل سری زمانی - شهریور ۱۴۰۰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FC37B-5A45-42DB-8A02-7079236CAAAA}"/>
              </a:ext>
            </a:extLst>
          </p:cNvPr>
          <p:cNvSpPr txBox="1"/>
          <p:nvPr/>
        </p:nvSpPr>
        <p:spPr>
          <a:xfrm>
            <a:off x="5605187" y="1028991"/>
            <a:ext cx="56457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800" dirty="0">
                <a:cs typeface="B Nazanin" panose="00000400000000000000" pitchFamily="2" charset="-78"/>
              </a:rPr>
              <a:t>نتایج: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C062C0-BF82-424E-8CEE-02FD2D23FFA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2371854"/>
            <a:ext cx="3382141" cy="9871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79E383-B458-41EC-8191-6E1F59AD6A7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00" y="2413906"/>
            <a:ext cx="3237100" cy="9451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24ACCC-F393-4E5B-AD87-18AACC4F93F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0" y="3470944"/>
            <a:ext cx="3309621" cy="9663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729094-1E86-4081-A945-98930252898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01" y="3492119"/>
            <a:ext cx="3237100" cy="9452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61C1D9-F330-4C4D-8273-E52DA07E761B}"/>
              </a:ext>
            </a:extLst>
          </p:cNvPr>
          <p:cNvSpPr txBox="1"/>
          <p:nvPr/>
        </p:nvSpPr>
        <p:spPr>
          <a:xfrm>
            <a:off x="1653540" y="1398323"/>
            <a:ext cx="451622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خروجی رویکرد اول تصویر بالا و خروجی رویکرد دوم تصویر پایین است.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99E491-4D50-45C0-B4E9-313654C6EA58}"/>
              </a:ext>
            </a:extLst>
          </p:cNvPr>
          <p:cNvSpPr txBox="1"/>
          <p:nvPr/>
        </p:nvSpPr>
        <p:spPr>
          <a:xfrm>
            <a:off x="1152499" y="1994899"/>
            <a:ext cx="155974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 err="1">
                <a:cs typeface="B Nazanin" panose="00000400000000000000" pitchFamily="2" charset="-78"/>
              </a:rPr>
              <a:t>اندازه‌ی</a:t>
            </a:r>
            <a:r>
              <a:rPr lang="fa-IR" dirty="0">
                <a:cs typeface="B Nazanin" panose="00000400000000000000" pitchFamily="2" charset="-78"/>
              </a:rPr>
              <a:t> ۱۰ برای </a:t>
            </a:r>
            <a:r>
              <a:rPr lang="fa-IR" dirty="0" err="1">
                <a:cs typeface="B Nazanin" panose="00000400000000000000" pitchFamily="2" charset="-78"/>
              </a:rPr>
              <a:t>پنجره‌ها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4B47C-2A6B-4E2A-931F-CB960B159885}"/>
              </a:ext>
            </a:extLst>
          </p:cNvPr>
          <p:cNvSpPr txBox="1"/>
          <p:nvPr/>
        </p:nvSpPr>
        <p:spPr>
          <a:xfrm>
            <a:off x="4497679" y="1994899"/>
            <a:ext cx="155974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 err="1">
                <a:cs typeface="B Nazanin" panose="00000400000000000000" pitchFamily="2" charset="-78"/>
              </a:rPr>
              <a:t>اندازه‌ی</a:t>
            </a:r>
            <a:r>
              <a:rPr lang="fa-IR" dirty="0">
                <a:cs typeface="B Nazanin" panose="00000400000000000000" pitchFamily="2" charset="-78"/>
              </a:rPr>
              <a:t> ۱۵ برای </a:t>
            </a:r>
            <a:r>
              <a:rPr lang="fa-IR" dirty="0" err="1">
                <a:cs typeface="B Nazanin" panose="00000400000000000000" pitchFamily="2" charset="-78"/>
              </a:rPr>
              <a:t>پنجره‌ها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6850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42F5A66-5FAD-46CA-BFD5-7044C288658F}"/>
              </a:ext>
            </a:extLst>
          </p:cNvPr>
          <p:cNvGrpSpPr/>
          <p:nvPr/>
        </p:nvGrpSpPr>
        <p:grpSpPr>
          <a:xfrm rot="10800000">
            <a:off x="0" y="2636330"/>
            <a:ext cx="9144000" cy="1011043"/>
            <a:chOff x="0" y="2371028"/>
            <a:chExt cx="9144000" cy="1011043"/>
          </a:xfrm>
        </p:grpSpPr>
        <p:sp>
          <p:nvSpPr>
            <p:cNvPr id="793" name="Google Shape;793;p40"/>
            <p:cNvSpPr/>
            <p:nvPr/>
          </p:nvSpPr>
          <p:spPr>
            <a:xfrm>
              <a:off x="0" y="2371028"/>
              <a:ext cx="9144000" cy="1011043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2286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0" y="2371028"/>
              <a:ext cx="9144000" cy="1011043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5" name="Google Shape;795;p40"/>
          <p:cNvGrpSpPr/>
          <p:nvPr/>
        </p:nvGrpSpPr>
        <p:grpSpPr>
          <a:xfrm>
            <a:off x="6994635" y="3929240"/>
            <a:ext cx="334744" cy="334744"/>
            <a:chOff x="1855667" y="1772729"/>
            <a:chExt cx="334744" cy="334744"/>
          </a:xfrm>
        </p:grpSpPr>
        <p:sp>
          <p:nvSpPr>
            <p:cNvPr id="796" name="Google Shape;796;p40"/>
            <p:cNvSpPr/>
            <p:nvPr/>
          </p:nvSpPr>
          <p:spPr>
            <a:xfrm rot="1891582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800" dirty="0">
                  <a:solidFill>
                    <a:schemeClr val="dk2"/>
                  </a:solidFill>
                  <a:latin typeface="Source Sans Pro"/>
                  <a:ea typeface="Source Sans Pro"/>
                  <a:cs typeface="B Nazanin" panose="00000400000000000000" pitchFamily="2" charset="-78"/>
                  <a:sym typeface="Source Sans Pro"/>
                </a:rPr>
                <a:t>۱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endParaRPr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4940231" y="3929240"/>
            <a:ext cx="334744" cy="334744"/>
            <a:chOff x="3883742" y="1772729"/>
            <a:chExt cx="334744" cy="334744"/>
          </a:xfrm>
        </p:grpSpPr>
        <p:sp>
          <p:nvSpPr>
            <p:cNvPr id="799" name="Google Shape;799;p40"/>
            <p:cNvSpPr/>
            <p:nvPr/>
          </p:nvSpPr>
          <p:spPr>
            <a:xfrm rot="18802982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800" dirty="0">
                  <a:solidFill>
                    <a:schemeClr val="dk2"/>
                  </a:solidFill>
                  <a:latin typeface="Source Sans Pro"/>
                  <a:ea typeface="Source Sans Pro"/>
                  <a:cs typeface="B Nazanin" panose="00000400000000000000" pitchFamily="2" charset="-78"/>
                  <a:sym typeface="Source Sans Pro"/>
                </a:rPr>
                <a:t>۳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endParaRPr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2869642" y="3927228"/>
            <a:ext cx="334744" cy="334744"/>
            <a:chOff x="5911817" y="1772729"/>
            <a:chExt cx="334744" cy="334744"/>
          </a:xfrm>
        </p:grpSpPr>
        <p:sp>
          <p:nvSpPr>
            <p:cNvPr id="802" name="Google Shape;802;p40"/>
            <p:cNvSpPr/>
            <p:nvPr/>
          </p:nvSpPr>
          <p:spPr>
            <a:xfrm rot="18873309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800" dirty="0">
                  <a:solidFill>
                    <a:schemeClr val="dk2"/>
                  </a:solidFill>
                  <a:latin typeface="Source Sans Pro"/>
                  <a:ea typeface="Source Sans Pro"/>
                  <a:cs typeface="B Nazanin" panose="00000400000000000000" pitchFamily="2" charset="-78"/>
                  <a:sym typeface="Source Sans Pro"/>
                </a:rPr>
                <a:t>۵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endParaRPr>
            </a:p>
          </p:txBody>
        </p:sp>
      </p:grpSp>
      <p:grpSp>
        <p:nvGrpSpPr>
          <p:cNvPr id="804" name="Google Shape;804;p40"/>
          <p:cNvGrpSpPr/>
          <p:nvPr/>
        </p:nvGrpSpPr>
        <p:grpSpPr>
          <a:xfrm>
            <a:off x="1827455" y="2043080"/>
            <a:ext cx="334744" cy="334744"/>
            <a:chOff x="6950142" y="3645628"/>
            <a:chExt cx="334744" cy="334744"/>
          </a:xfrm>
        </p:grpSpPr>
        <p:sp>
          <p:nvSpPr>
            <p:cNvPr id="805" name="Google Shape;805;p40"/>
            <p:cNvSpPr/>
            <p:nvPr/>
          </p:nvSpPr>
          <p:spPr>
            <a:xfrm rot="8081007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800" dirty="0">
                  <a:solidFill>
                    <a:schemeClr val="dk2"/>
                  </a:solidFill>
                  <a:latin typeface="Source Sans Pro"/>
                  <a:ea typeface="Source Sans Pro"/>
                  <a:cs typeface="B Nazanin" panose="00000400000000000000" pitchFamily="2" charset="-78"/>
                  <a:sym typeface="Source Sans Pro"/>
                </a:rPr>
                <a:t>۶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endParaRPr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3895407" y="2036528"/>
            <a:ext cx="334744" cy="334744"/>
            <a:chOff x="4922067" y="3645628"/>
            <a:chExt cx="334744" cy="334744"/>
          </a:xfrm>
        </p:grpSpPr>
        <p:sp>
          <p:nvSpPr>
            <p:cNvPr id="808" name="Google Shape;808;p40"/>
            <p:cNvSpPr/>
            <p:nvPr/>
          </p:nvSpPr>
          <p:spPr>
            <a:xfrm rot="8031837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800" dirty="0">
                  <a:solidFill>
                    <a:schemeClr val="dk2"/>
                  </a:solidFill>
                  <a:latin typeface="Source Sans Pro"/>
                  <a:ea typeface="Source Sans Pro"/>
                  <a:cs typeface="B Nazanin" panose="00000400000000000000" pitchFamily="2" charset="-78"/>
                  <a:sym typeface="Source Sans Pro"/>
                </a:rPr>
                <a:t>۴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endParaRPr>
            </a:p>
          </p:txBody>
        </p:sp>
      </p:grpSp>
      <p:grpSp>
        <p:nvGrpSpPr>
          <p:cNvPr id="810" name="Google Shape;810;p40"/>
          <p:cNvGrpSpPr/>
          <p:nvPr/>
        </p:nvGrpSpPr>
        <p:grpSpPr>
          <a:xfrm>
            <a:off x="5946971" y="2025425"/>
            <a:ext cx="334744" cy="334744"/>
            <a:chOff x="2893992" y="3645628"/>
            <a:chExt cx="334744" cy="334744"/>
          </a:xfrm>
        </p:grpSpPr>
        <p:sp>
          <p:nvSpPr>
            <p:cNvPr id="811" name="Google Shape;811;p40"/>
            <p:cNvSpPr/>
            <p:nvPr/>
          </p:nvSpPr>
          <p:spPr>
            <a:xfrm rot="801494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800" dirty="0">
                  <a:solidFill>
                    <a:schemeClr val="dk2"/>
                  </a:solidFill>
                  <a:latin typeface="Source Sans Pro"/>
                  <a:ea typeface="Source Sans Pro"/>
                  <a:cs typeface="B Nazanin" panose="00000400000000000000" pitchFamily="2" charset="-78"/>
                  <a:sym typeface="Source Sans Pro"/>
                </a:rPr>
                <a:t>۲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B Nazanin" panose="00000400000000000000" pitchFamily="2" charset="-78"/>
                <a:sym typeface="Source Sans Pro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9B5BC983-B2C8-4DA6-93B4-5F74E7D6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29" y="875979"/>
            <a:ext cx="6996600" cy="644931"/>
          </a:xfrm>
        </p:spPr>
        <p:txBody>
          <a:bodyPr/>
          <a:lstStyle/>
          <a:p>
            <a:pPr rtl="1"/>
            <a:r>
              <a:rPr lang="fa-IR" sz="2800" dirty="0" err="1">
                <a:cs typeface="B Nazanin" panose="00000400000000000000" pitchFamily="2" charset="-78"/>
              </a:rPr>
              <a:t>سرفصل</a:t>
            </a:r>
            <a:r>
              <a:rPr lang="fa-IR" sz="2800" dirty="0">
                <a:cs typeface="B Nazanin" panose="00000400000000000000" pitchFamily="2" charset="-78"/>
              </a:rPr>
              <a:t> مطالب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54B8E6-D486-44ED-811D-CDFC4939875A}"/>
              </a:ext>
            </a:extLst>
          </p:cNvPr>
          <p:cNvSpPr txBox="1"/>
          <p:nvPr/>
        </p:nvSpPr>
        <p:spPr>
          <a:xfrm>
            <a:off x="6531065" y="4261972"/>
            <a:ext cx="126188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مقدمه و بیان مسئله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CCF165-1B9F-4D43-85B0-3005F7541A5C}"/>
              </a:ext>
            </a:extLst>
          </p:cNvPr>
          <p:cNvSpPr txBox="1"/>
          <p:nvPr/>
        </p:nvSpPr>
        <p:spPr>
          <a:xfrm>
            <a:off x="1331023" y="1709904"/>
            <a:ext cx="132760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err="1">
                <a:cs typeface="B Nazanin" panose="00000400000000000000" pitchFamily="2" charset="-78"/>
              </a:rPr>
              <a:t>پاسخ‌گویی</a:t>
            </a:r>
            <a:r>
              <a:rPr lang="fa-IR" dirty="0">
                <a:cs typeface="B Nazanin" panose="00000400000000000000" pitchFamily="2" charset="-78"/>
              </a:rPr>
              <a:t> به سوالات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FF19A7-FEA7-4E0D-A2D3-CA0C25B16032}"/>
              </a:ext>
            </a:extLst>
          </p:cNvPr>
          <p:cNvSpPr txBox="1"/>
          <p:nvPr/>
        </p:nvSpPr>
        <p:spPr>
          <a:xfrm>
            <a:off x="2307487" y="4257236"/>
            <a:ext cx="145905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err="1">
                <a:cs typeface="B Nazanin" panose="00000400000000000000" pitchFamily="2" charset="-78"/>
              </a:rPr>
              <a:t>جمع‌بندی</a:t>
            </a:r>
            <a:r>
              <a:rPr lang="fa-IR" dirty="0">
                <a:cs typeface="B Nazanin" panose="00000400000000000000" pitchFamily="2" charset="-78"/>
              </a:rPr>
              <a:t> و پیشنهادات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7BE8FB-75AD-4AAF-B855-5F1176322F5D}"/>
              </a:ext>
            </a:extLst>
          </p:cNvPr>
          <p:cNvSpPr txBox="1"/>
          <p:nvPr/>
        </p:nvSpPr>
        <p:spPr>
          <a:xfrm>
            <a:off x="3529852" y="1709905"/>
            <a:ext cx="116249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err="1">
                <a:cs typeface="B Nazanin" panose="00000400000000000000" pitchFamily="2" charset="-78"/>
              </a:rPr>
              <a:t>پیاده‌سازی</a:t>
            </a:r>
            <a:r>
              <a:rPr lang="fa-IR" dirty="0">
                <a:cs typeface="B Nazanin" panose="00000400000000000000" pitchFamily="2" charset="-78"/>
              </a:rPr>
              <a:t> و نتایج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BADFFA-81BA-48D2-9FD9-6DD74BE88DB6}"/>
              </a:ext>
            </a:extLst>
          </p:cNvPr>
          <p:cNvSpPr txBox="1"/>
          <p:nvPr/>
        </p:nvSpPr>
        <p:spPr>
          <a:xfrm>
            <a:off x="4584062" y="4261972"/>
            <a:ext cx="1047082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روش پیشنهادی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544F2C-5FF0-4BD1-B7E3-E2F81718B7A3}"/>
              </a:ext>
            </a:extLst>
          </p:cNvPr>
          <p:cNvSpPr txBox="1"/>
          <p:nvPr/>
        </p:nvSpPr>
        <p:spPr>
          <a:xfrm>
            <a:off x="5834458" y="1713955"/>
            <a:ext cx="55977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مفاهیم</a:t>
            </a:r>
          </a:p>
        </p:txBody>
      </p:sp>
      <p:pic>
        <p:nvPicPr>
          <p:cNvPr id="40" name="Picture 3" descr="C:\Users\Farshid\Downloads\oie_transparent (1).gif">
            <a:extLst>
              <a:ext uri="{FF2B5EF4-FFF2-40B4-BE49-F238E27FC236}">
                <a16:creationId xmlns:a16="http://schemas.microsoft.com/office/drawing/2014/main" id="{1CFC3073-5E73-45E5-A1EE-9420FBA4E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79" y="725587"/>
            <a:ext cx="358439" cy="332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92BD9A-4FD4-475F-A08B-4D6ACEF8966E}"/>
              </a:ext>
            </a:extLst>
          </p:cNvPr>
          <p:cNvSpPr txBox="1"/>
          <p:nvPr/>
        </p:nvSpPr>
        <p:spPr>
          <a:xfrm>
            <a:off x="61671" y="1108967"/>
            <a:ext cx="114005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fa-IR" sz="800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800" dirty="0">
                <a:cs typeface="B Nazanin" panose="00000400000000000000" pitchFamily="2" charset="-78"/>
              </a:rPr>
              <a:t>دانشکده مهندسی کامپیوتر</a:t>
            </a:r>
          </a:p>
          <a:p>
            <a:pPr algn="ctr" rtl="1"/>
            <a:r>
              <a:rPr lang="fa-IR" sz="800" dirty="0">
                <a:cs typeface="B Nazanin" panose="00000400000000000000" pitchFamily="2" charset="-78"/>
              </a:rPr>
              <a:t>گروه مهندسی فناوری اطلاعات</a:t>
            </a:r>
          </a:p>
        </p:txBody>
      </p:sp>
      <p:sp>
        <p:nvSpPr>
          <p:cNvPr id="42" name="Slide Number Placeholder 2">
            <a:extLst>
              <a:ext uri="{FF2B5EF4-FFF2-40B4-BE49-F238E27FC236}">
                <a16:creationId xmlns:a16="http://schemas.microsoft.com/office/drawing/2014/main" id="{B8695483-8E48-45A7-B13D-43CA571B9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4700" y="4814287"/>
            <a:ext cx="678350" cy="274637"/>
          </a:xfrm>
        </p:spPr>
        <p:txBody>
          <a:bodyPr/>
          <a:lstStyle/>
          <a:p>
            <a:pPr rtl="0"/>
            <a:r>
              <a:rPr lang="fa-IR" dirty="0"/>
              <a:t>۲ از ۲۳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97B91D3A-185D-44C4-A23E-F9F18B5159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9623" y="4814286"/>
            <a:ext cx="6360459" cy="274637"/>
          </a:xfrm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رضا پازن، علی </a:t>
            </a:r>
            <a:r>
              <a:rPr lang="fa-IR" dirty="0" err="1">
                <a:cs typeface="B Nazanin" panose="00000400000000000000" pitchFamily="2" charset="-78"/>
              </a:rPr>
              <a:t>هداوند</a:t>
            </a:r>
            <a:r>
              <a:rPr lang="fa-IR" dirty="0">
                <a:cs typeface="B Nazanin" panose="00000400000000000000" pitchFamily="2" charset="-78"/>
              </a:rPr>
              <a:t> - تحلیل زمانی رفتار ترافیکی شبکه با استفاده از </a:t>
            </a:r>
            <a:r>
              <a:rPr lang="fa-IR" dirty="0" err="1">
                <a:cs typeface="B Nazanin" panose="00000400000000000000" pitchFamily="2" charset="-78"/>
              </a:rPr>
              <a:t>الگوریتم‌های</a:t>
            </a:r>
            <a:r>
              <a:rPr lang="fa-IR" dirty="0">
                <a:cs typeface="B Nazanin" panose="00000400000000000000" pitchFamily="2" charset="-78"/>
              </a:rPr>
              <a:t> تحلیل سری زمانی - شهریور ۱۴۰۰</a:t>
            </a:r>
          </a:p>
        </p:txBody>
      </p:sp>
    </p:spTree>
    <p:extLst>
      <p:ext uri="{BB962C8B-B14F-4D97-AF65-F5344CB8AC3E}">
        <p14:creationId xmlns:p14="http://schemas.microsoft.com/office/powerpoint/2010/main" val="419608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B93B1-F5D2-4C05-9265-DD51915A9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a-IR" dirty="0"/>
              <a:t>۲۰ از ۲۳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E3EC0-1A5E-4871-851F-E7A93310A0F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02" y="2296110"/>
            <a:ext cx="3230879" cy="943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76F666-0514-4084-8D54-908A29851CD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981" y="2259861"/>
            <a:ext cx="3355022" cy="979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C3B38C-92F1-4D89-BB85-E1B7C471AB0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02" y="3401060"/>
            <a:ext cx="3230879" cy="943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4EC80-04A0-433F-94C4-91B92ABA5DA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981" y="3382935"/>
            <a:ext cx="3355021" cy="979644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4718CFC-8899-4842-BD41-6C1B07D2E0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9623" y="4814286"/>
            <a:ext cx="6360459" cy="274637"/>
          </a:xfrm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رضا پازن، علی </a:t>
            </a:r>
            <a:r>
              <a:rPr lang="fa-IR" dirty="0" err="1">
                <a:cs typeface="B Nazanin" panose="00000400000000000000" pitchFamily="2" charset="-78"/>
              </a:rPr>
              <a:t>هداوند</a:t>
            </a:r>
            <a:r>
              <a:rPr lang="fa-IR" dirty="0">
                <a:cs typeface="B Nazanin" panose="00000400000000000000" pitchFamily="2" charset="-78"/>
              </a:rPr>
              <a:t> - تحلیل زمانی رفتار ترافیکی شبکه با استفاده از </a:t>
            </a:r>
            <a:r>
              <a:rPr lang="fa-IR" dirty="0" err="1">
                <a:cs typeface="B Nazanin" panose="00000400000000000000" pitchFamily="2" charset="-78"/>
              </a:rPr>
              <a:t>الگوریتم‌های</a:t>
            </a:r>
            <a:r>
              <a:rPr lang="fa-IR" dirty="0">
                <a:cs typeface="B Nazanin" panose="00000400000000000000" pitchFamily="2" charset="-78"/>
              </a:rPr>
              <a:t> تحلیل سری زمانی - شهریور ۱۴۰۰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51138-D654-47B7-9784-7FA5D18C9F90}"/>
              </a:ext>
            </a:extLst>
          </p:cNvPr>
          <p:cNvSpPr txBox="1"/>
          <p:nvPr/>
        </p:nvSpPr>
        <p:spPr>
          <a:xfrm>
            <a:off x="5605187" y="1028991"/>
            <a:ext cx="56457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800" dirty="0">
                <a:cs typeface="B Nazanin" panose="00000400000000000000" pitchFamily="2" charset="-78"/>
              </a:rPr>
              <a:t>نتایج: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EC186A-3FC3-47FC-A825-126699C7567C}"/>
              </a:ext>
            </a:extLst>
          </p:cNvPr>
          <p:cNvSpPr txBox="1"/>
          <p:nvPr/>
        </p:nvSpPr>
        <p:spPr>
          <a:xfrm>
            <a:off x="1653540" y="1398323"/>
            <a:ext cx="451622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خروجی رویکرد اول تصویر بالا و خروجی رویکرد دوم تصویر پایین است.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93FB7A-C5D3-4CBE-9B95-BAF77D09AFA0}"/>
              </a:ext>
            </a:extLst>
          </p:cNvPr>
          <p:cNvSpPr txBox="1"/>
          <p:nvPr/>
        </p:nvSpPr>
        <p:spPr>
          <a:xfrm>
            <a:off x="1020671" y="1970209"/>
            <a:ext cx="155974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 err="1">
                <a:cs typeface="B Nazanin" panose="00000400000000000000" pitchFamily="2" charset="-78"/>
              </a:rPr>
              <a:t>اندازه‌ی</a:t>
            </a:r>
            <a:r>
              <a:rPr lang="fa-IR" dirty="0">
                <a:cs typeface="B Nazanin" panose="00000400000000000000" pitchFamily="2" charset="-78"/>
              </a:rPr>
              <a:t> ۲۰ برای </a:t>
            </a:r>
            <a:r>
              <a:rPr lang="fa-IR" dirty="0" err="1">
                <a:cs typeface="B Nazanin" panose="00000400000000000000" pitchFamily="2" charset="-78"/>
              </a:rPr>
              <a:t>پنجره‌ها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61C50-8D42-4A9C-B33F-2826B22F3964}"/>
              </a:ext>
            </a:extLst>
          </p:cNvPr>
          <p:cNvSpPr txBox="1"/>
          <p:nvPr/>
        </p:nvSpPr>
        <p:spPr>
          <a:xfrm>
            <a:off x="4313620" y="1880369"/>
            <a:ext cx="155974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 err="1">
                <a:cs typeface="B Nazanin" panose="00000400000000000000" pitchFamily="2" charset="-78"/>
              </a:rPr>
              <a:t>اندازه‌ی</a:t>
            </a:r>
            <a:r>
              <a:rPr lang="fa-IR" dirty="0">
                <a:cs typeface="B Nazanin" panose="00000400000000000000" pitchFamily="2" charset="-78"/>
              </a:rPr>
              <a:t> ۳۰ برای </a:t>
            </a:r>
            <a:r>
              <a:rPr lang="fa-IR" dirty="0" err="1">
                <a:cs typeface="B Nazanin" panose="00000400000000000000" pitchFamily="2" charset="-78"/>
              </a:rPr>
              <a:t>پنجره‌ها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3902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4EF930-8174-466B-B79C-E0512C764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a-IR" dirty="0"/>
              <a:t>۲۱ از ۲۳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20B16-BE12-467C-9CC2-34C8B374650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11" y="2669078"/>
            <a:ext cx="3498750" cy="10262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1BE705-B145-414B-B869-B2B9AE0C751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12" y="3792675"/>
            <a:ext cx="3498750" cy="1021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49F30F-EF42-452E-8639-87118C37AF0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11" y="1550137"/>
            <a:ext cx="3498750" cy="1021612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64626C4-F2BD-40F2-A0AD-1C005EF9AB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9623" y="4814286"/>
            <a:ext cx="6360459" cy="274637"/>
          </a:xfrm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رضا پازن، علی </a:t>
            </a:r>
            <a:r>
              <a:rPr lang="fa-IR" dirty="0" err="1">
                <a:cs typeface="B Nazanin" panose="00000400000000000000" pitchFamily="2" charset="-78"/>
              </a:rPr>
              <a:t>هداوند</a:t>
            </a:r>
            <a:r>
              <a:rPr lang="fa-IR" dirty="0">
                <a:cs typeface="B Nazanin" panose="00000400000000000000" pitchFamily="2" charset="-78"/>
              </a:rPr>
              <a:t> - تحلیل زمانی رفتار ترافیکی شبکه با استفاده از </a:t>
            </a:r>
            <a:r>
              <a:rPr lang="fa-IR" dirty="0" err="1">
                <a:cs typeface="B Nazanin" panose="00000400000000000000" pitchFamily="2" charset="-78"/>
              </a:rPr>
              <a:t>الگوریتم‌های</a:t>
            </a:r>
            <a:r>
              <a:rPr lang="fa-IR" dirty="0">
                <a:cs typeface="B Nazanin" panose="00000400000000000000" pitchFamily="2" charset="-78"/>
              </a:rPr>
              <a:t> تحلیل سری زمانی - شهریور ۱۴۰۰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BB699-D854-4E80-8DF6-51ACE7C45417}"/>
              </a:ext>
            </a:extLst>
          </p:cNvPr>
          <p:cNvSpPr txBox="1"/>
          <p:nvPr/>
        </p:nvSpPr>
        <p:spPr>
          <a:xfrm>
            <a:off x="4359531" y="1907054"/>
            <a:ext cx="128112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خروجی رویکرد اول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E4E7C-61BE-4CF2-BEEF-8F9231D5DD00}"/>
              </a:ext>
            </a:extLst>
          </p:cNvPr>
          <p:cNvSpPr txBox="1"/>
          <p:nvPr/>
        </p:nvSpPr>
        <p:spPr>
          <a:xfrm>
            <a:off x="4383576" y="3014296"/>
            <a:ext cx="1257075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خروجی رویکرد دوم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BE23A-9379-4F4F-9819-5AA81B479208}"/>
              </a:ext>
            </a:extLst>
          </p:cNvPr>
          <p:cNvSpPr txBox="1"/>
          <p:nvPr/>
        </p:nvSpPr>
        <p:spPr>
          <a:xfrm>
            <a:off x="4115874" y="4149592"/>
            <a:ext cx="176843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بخشی از خروجی رویکرد دوم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52159-17C2-41A3-8B5C-598602FA6F65}"/>
              </a:ext>
            </a:extLst>
          </p:cNvPr>
          <p:cNvSpPr txBox="1"/>
          <p:nvPr/>
        </p:nvSpPr>
        <p:spPr>
          <a:xfrm>
            <a:off x="5605187" y="906205"/>
            <a:ext cx="56457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800" dirty="0">
                <a:cs typeface="B Nazanin" panose="00000400000000000000" pitchFamily="2" charset="-78"/>
              </a:rPr>
              <a:t>نتایج: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27C551-C1B6-4D46-832B-2D4AE06CD6A5}"/>
              </a:ext>
            </a:extLst>
          </p:cNvPr>
          <p:cNvSpPr txBox="1"/>
          <p:nvPr/>
        </p:nvSpPr>
        <p:spPr>
          <a:xfrm>
            <a:off x="1737360" y="1240032"/>
            <a:ext cx="451622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خروجی رویکرد اول تصویر بالا و خروجی رویکرد دوم تصویر پایین است.</a:t>
            </a:r>
          </a:p>
        </p:txBody>
      </p:sp>
    </p:spTree>
    <p:extLst>
      <p:ext uri="{BB962C8B-B14F-4D97-AF65-F5344CB8AC3E}">
        <p14:creationId xmlns:p14="http://schemas.microsoft.com/office/powerpoint/2010/main" val="1462499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0E0F0D-1CB9-4767-B642-2520FFD0E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a-IR" dirty="0"/>
              <a:t>۲۲ از ۲۳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6CB1426-48C2-42A0-814F-7217A2D047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9623" y="4814286"/>
            <a:ext cx="6360459" cy="274637"/>
          </a:xfrm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رضا پازن، علی </a:t>
            </a:r>
            <a:r>
              <a:rPr lang="fa-IR" dirty="0" err="1">
                <a:cs typeface="B Nazanin" panose="00000400000000000000" pitchFamily="2" charset="-78"/>
              </a:rPr>
              <a:t>هداوند</a:t>
            </a:r>
            <a:r>
              <a:rPr lang="fa-IR" dirty="0">
                <a:cs typeface="B Nazanin" panose="00000400000000000000" pitchFamily="2" charset="-78"/>
              </a:rPr>
              <a:t> - تحلیل زمانی رفتار ترافیکی شبکه با استفاده از </a:t>
            </a:r>
            <a:r>
              <a:rPr lang="fa-IR" dirty="0" err="1">
                <a:cs typeface="B Nazanin" panose="00000400000000000000" pitchFamily="2" charset="-78"/>
              </a:rPr>
              <a:t>الگوریتم‌های</a:t>
            </a:r>
            <a:r>
              <a:rPr lang="fa-IR" dirty="0">
                <a:cs typeface="B Nazanin" panose="00000400000000000000" pitchFamily="2" charset="-78"/>
              </a:rPr>
              <a:t> تحلیل سری زمانی - شهریور ۱۴۰۰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C6009-0CDB-4C87-8137-332A8D232123}"/>
              </a:ext>
            </a:extLst>
          </p:cNvPr>
          <p:cNvSpPr txBox="1"/>
          <p:nvPr/>
        </p:nvSpPr>
        <p:spPr>
          <a:xfrm>
            <a:off x="-7138" y="2860951"/>
            <a:ext cx="5995552" cy="138499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پیشنهادات: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تشکیل سری زمانی با </a:t>
            </a:r>
            <a:r>
              <a:rPr lang="fa-IR" dirty="0" err="1">
                <a:cs typeface="B Nazanin" panose="00000400000000000000" pitchFamily="2" charset="-78"/>
              </a:rPr>
              <a:t>ویژگی‌های</a:t>
            </a:r>
            <a:r>
              <a:rPr lang="fa-IR" dirty="0">
                <a:cs typeface="B Nazanin" panose="00000400000000000000" pitchFamily="2" charset="-78"/>
              </a:rPr>
              <a:t> دیگر </a:t>
            </a:r>
            <a:r>
              <a:rPr lang="fa-IR" dirty="0" err="1">
                <a:cs typeface="B Nazanin" panose="00000400000000000000" pitchFamily="2" charset="-78"/>
              </a:rPr>
              <a:t>داده‌های</a:t>
            </a:r>
            <a:r>
              <a:rPr lang="fa-IR" dirty="0">
                <a:cs typeface="B Nazanin" panose="00000400000000000000" pitchFamily="2" charset="-78"/>
              </a:rPr>
              <a:t> شبکه به جز تعداد </a:t>
            </a:r>
            <a:r>
              <a:rPr lang="fa-IR" dirty="0" err="1">
                <a:cs typeface="B Nazanin" panose="00000400000000000000" pitchFamily="2" charset="-78"/>
              </a:rPr>
              <a:t>بسته‌ها</a:t>
            </a:r>
            <a:r>
              <a:rPr lang="fa-IR" dirty="0">
                <a:cs typeface="B Nazanin" panose="00000400000000000000" pitchFamily="2" charset="-78"/>
              </a:rPr>
              <a:t> (به طور مثال حجم </a:t>
            </a:r>
            <a:r>
              <a:rPr lang="fa-IR" dirty="0" err="1">
                <a:cs typeface="B Nazanin" panose="00000400000000000000" pitchFamily="2" charset="-78"/>
              </a:rPr>
              <a:t>بسته‌ها</a:t>
            </a:r>
            <a:r>
              <a:rPr lang="fa-IR" dirty="0">
                <a:cs typeface="B Nazanin" panose="00000400000000000000" pitchFamily="2" charset="-78"/>
              </a:rPr>
              <a:t>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به دست آوردن </a:t>
            </a:r>
            <a:r>
              <a:rPr lang="fa-IR" dirty="0" err="1">
                <a:cs typeface="B Nazanin" panose="00000400000000000000" pitchFamily="2" charset="-78"/>
              </a:rPr>
              <a:t>اندازه‌ی</a:t>
            </a:r>
            <a:r>
              <a:rPr lang="fa-IR" dirty="0">
                <a:cs typeface="B Nazanin" panose="00000400000000000000" pitchFamily="2" charset="-78"/>
              </a:rPr>
              <a:t> اولیه </a:t>
            </a:r>
            <a:r>
              <a:rPr lang="fa-IR" dirty="0" err="1">
                <a:cs typeface="B Nazanin" panose="00000400000000000000" pitchFamily="2" charset="-78"/>
              </a:rPr>
              <a:t>پنجره‌ها</a:t>
            </a:r>
            <a:r>
              <a:rPr lang="fa-IR" dirty="0">
                <a:cs typeface="B Nazanin" panose="00000400000000000000" pitchFamily="2" charset="-78"/>
              </a:rPr>
              <a:t> با استفاده از محاسبات آماری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عدم تنظیم </a:t>
            </a:r>
            <a:r>
              <a:rPr lang="fa-IR" dirty="0" err="1">
                <a:cs typeface="B Nazanin" panose="00000400000000000000" pitchFamily="2" charset="-78"/>
              </a:rPr>
              <a:t>اندازه‌ی</a:t>
            </a:r>
            <a:r>
              <a:rPr lang="fa-IR" dirty="0">
                <a:cs typeface="B Nazanin" panose="00000400000000000000" pitchFamily="2" charset="-78"/>
              </a:rPr>
              <a:t> اولیه برای </a:t>
            </a:r>
            <a:r>
              <a:rPr lang="fa-IR" dirty="0" err="1">
                <a:cs typeface="B Nazanin" panose="00000400000000000000" pitchFamily="2" charset="-78"/>
              </a:rPr>
              <a:t>پنجره‌ها</a:t>
            </a:r>
            <a:r>
              <a:rPr lang="fa-IR" dirty="0">
                <a:cs typeface="B Nazanin" panose="00000400000000000000" pitchFamily="2" charset="-78"/>
              </a:rPr>
              <a:t> و پویا بودن </a:t>
            </a:r>
            <a:r>
              <a:rPr lang="fa-IR" dirty="0" err="1">
                <a:cs typeface="B Nazanin" panose="00000400000000000000" pitchFamily="2" charset="-78"/>
              </a:rPr>
              <a:t>آن‌ها</a:t>
            </a:r>
            <a:endParaRPr lang="fa-IR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استفاده از مفاهیم هوش مصنوعی، یادگیری ماشین و یادگیری عمیق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BB751-02E5-48EF-B33A-593B3362C36B}"/>
              </a:ext>
            </a:extLst>
          </p:cNvPr>
          <p:cNvSpPr txBox="1"/>
          <p:nvPr/>
        </p:nvSpPr>
        <p:spPr>
          <a:xfrm>
            <a:off x="1684030" y="1833086"/>
            <a:ext cx="4304384" cy="73866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err="1">
                <a:cs typeface="B Nazanin" panose="00000400000000000000" pitchFamily="2" charset="-78"/>
              </a:rPr>
              <a:t>نتیجه‌گیری</a:t>
            </a:r>
            <a:r>
              <a:rPr lang="fa-IR" dirty="0">
                <a:cs typeface="B Nazanin" panose="00000400000000000000" pitchFamily="2" charset="-78"/>
              </a:rPr>
              <a:t> نهایی: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رویکرد دوم، رویکرد منتخب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err="1">
                <a:cs typeface="B Nazanin" panose="00000400000000000000" pitchFamily="2" charset="-78"/>
              </a:rPr>
              <a:t>اندازه‌ی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err="1">
                <a:cs typeface="B Nazanin" panose="00000400000000000000" pitchFamily="2" charset="-78"/>
              </a:rPr>
              <a:t>پنجره‌ی</a:t>
            </a:r>
            <a:r>
              <a:rPr lang="fa-IR" dirty="0">
                <a:cs typeface="B Nazanin" panose="00000400000000000000" pitchFamily="2" charset="-78"/>
              </a:rPr>
              <a:t> ۳۰، بهترین </a:t>
            </a:r>
            <a:r>
              <a:rPr lang="fa-IR" dirty="0" err="1">
                <a:cs typeface="B Nazanin" panose="00000400000000000000" pitchFamily="2" charset="-78"/>
              </a:rPr>
              <a:t>اندازه‌ی</a:t>
            </a:r>
            <a:r>
              <a:rPr lang="fa-IR" dirty="0">
                <a:cs typeface="B Nazanin" panose="00000400000000000000" pitchFamily="2" charset="-78"/>
              </a:rPr>
              <a:t> ابتدایی برای </a:t>
            </a:r>
            <a:r>
              <a:rPr lang="fa-IR" dirty="0" err="1">
                <a:cs typeface="B Nazanin" panose="00000400000000000000" pitchFamily="2" charset="-78"/>
              </a:rPr>
              <a:t>داده‌های</a:t>
            </a:r>
            <a:r>
              <a:rPr lang="fa-IR" dirty="0">
                <a:cs typeface="B Nazanin" panose="00000400000000000000" pitchFamily="2" charset="-78"/>
              </a:rPr>
              <a:t> آزموده شده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49B8C-9815-46E0-969F-41C22369F845}"/>
              </a:ext>
            </a:extLst>
          </p:cNvPr>
          <p:cNvSpPr txBox="1"/>
          <p:nvPr/>
        </p:nvSpPr>
        <p:spPr>
          <a:xfrm>
            <a:off x="3761522" y="910803"/>
            <a:ext cx="2226892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2000" b="1" dirty="0" err="1">
                <a:cs typeface="B Nazanin" panose="00000400000000000000" pitchFamily="2" charset="-78"/>
              </a:rPr>
              <a:t>جمع‌بندی</a:t>
            </a:r>
            <a:r>
              <a:rPr lang="fa-IR" sz="2000" b="1" dirty="0">
                <a:cs typeface="B Nazanin" panose="00000400000000000000" pitchFamily="2" charset="-78"/>
              </a:rPr>
              <a:t> و پیشنهادات</a:t>
            </a:r>
          </a:p>
        </p:txBody>
      </p:sp>
    </p:spTree>
    <p:extLst>
      <p:ext uri="{BB962C8B-B14F-4D97-AF65-F5344CB8AC3E}">
        <p14:creationId xmlns:p14="http://schemas.microsoft.com/office/powerpoint/2010/main" val="729184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AEF157-1539-460E-B8B6-B44B9CE45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a-IR" dirty="0"/>
              <a:t>۲۳ از ۲۳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1954D-D4D9-432A-8117-DBEE7B824363}"/>
              </a:ext>
            </a:extLst>
          </p:cNvPr>
          <p:cNvSpPr txBox="1"/>
          <p:nvPr/>
        </p:nvSpPr>
        <p:spPr>
          <a:xfrm>
            <a:off x="843274" y="1873976"/>
            <a:ext cx="364760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با سپاس از همراهی شما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7290A-223C-4BB5-8736-9C1055CE8F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9623" y="4814286"/>
            <a:ext cx="6360459" cy="274637"/>
          </a:xfrm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رضا پازن، علی </a:t>
            </a:r>
            <a:r>
              <a:rPr lang="fa-IR" dirty="0" err="1">
                <a:cs typeface="B Nazanin" panose="00000400000000000000" pitchFamily="2" charset="-78"/>
              </a:rPr>
              <a:t>هداوند</a:t>
            </a:r>
            <a:r>
              <a:rPr lang="fa-IR" dirty="0">
                <a:cs typeface="B Nazanin" panose="00000400000000000000" pitchFamily="2" charset="-78"/>
              </a:rPr>
              <a:t> - تحلیل زمانی رفتار ترافیکی شبکه با استفاده از </a:t>
            </a:r>
            <a:r>
              <a:rPr lang="fa-IR" dirty="0" err="1">
                <a:cs typeface="B Nazanin" panose="00000400000000000000" pitchFamily="2" charset="-78"/>
              </a:rPr>
              <a:t>الگوریتم‌های</a:t>
            </a:r>
            <a:r>
              <a:rPr lang="fa-IR" dirty="0">
                <a:cs typeface="B Nazanin" panose="00000400000000000000" pitchFamily="2" charset="-78"/>
              </a:rPr>
              <a:t> تحلیل سری زمانی - شهریور ۱۴۰۰</a:t>
            </a:r>
          </a:p>
        </p:txBody>
      </p:sp>
      <p:pic>
        <p:nvPicPr>
          <p:cNvPr id="1028" name="Picture 4" descr="Green question mark drawing free image download">
            <a:extLst>
              <a:ext uri="{FF2B5EF4-FFF2-40B4-BE49-F238E27FC236}">
                <a16:creationId xmlns:a16="http://schemas.microsoft.com/office/drawing/2014/main" id="{BCDD78AB-579C-4DA4-9796-C1334B1DD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7078" y="2651504"/>
            <a:ext cx="874267" cy="146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45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A9D34E-F301-48C3-9446-25C032CD4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r>
              <a:rPr lang="fa-IR" dirty="0"/>
              <a:t>۳ از ۲۳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98B3A30-05CE-49C5-B39B-B22D7CB801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9623" y="4814286"/>
            <a:ext cx="6360459" cy="274637"/>
          </a:xfrm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رضا پازن، علی </a:t>
            </a:r>
            <a:r>
              <a:rPr lang="fa-IR" dirty="0" err="1">
                <a:cs typeface="B Nazanin" panose="00000400000000000000" pitchFamily="2" charset="-78"/>
              </a:rPr>
              <a:t>هداوند</a:t>
            </a:r>
            <a:r>
              <a:rPr lang="fa-IR" dirty="0">
                <a:cs typeface="B Nazanin" panose="00000400000000000000" pitchFamily="2" charset="-78"/>
              </a:rPr>
              <a:t> - تحلیل زمانی رفتار ترافیکی شبکه با استفاده از </a:t>
            </a:r>
            <a:r>
              <a:rPr lang="fa-IR" dirty="0" err="1">
                <a:cs typeface="B Nazanin" panose="00000400000000000000" pitchFamily="2" charset="-78"/>
              </a:rPr>
              <a:t>الگوریتم‌های</a:t>
            </a:r>
            <a:r>
              <a:rPr lang="fa-IR" dirty="0">
                <a:cs typeface="B Nazanin" panose="00000400000000000000" pitchFamily="2" charset="-78"/>
              </a:rPr>
              <a:t> تحلیل سری زمانی - شهریور ۱۴۰۰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7BCD1B-B8D6-4A20-8FD1-1C00426A1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525" y="1904210"/>
            <a:ext cx="2988792" cy="1539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A4AB75-8764-44D7-BAF9-370D6BA9E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06" y="2817515"/>
            <a:ext cx="3232173" cy="1252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CAE4EA-6B84-4F12-A1BF-57BA1BE215A1}"/>
              </a:ext>
            </a:extLst>
          </p:cNvPr>
          <p:cNvSpPr txBox="1"/>
          <p:nvPr/>
        </p:nvSpPr>
        <p:spPr>
          <a:xfrm>
            <a:off x="4077313" y="910803"/>
            <a:ext cx="1911101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2000" b="1" dirty="0">
                <a:cs typeface="B Nazanin" panose="00000400000000000000" pitchFamily="2" charset="-78"/>
              </a:rPr>
              <a:t>مقدمه و بیان مسئله</a:t>
            </a:r>
          </a:p>
        </p:txBody>
      </p:sp>
    </p:spTree>
    <p:extLst>
      <p:ext uri="{BB962C8B-B14F-4D97-AF65-F5344CB8AC3E}">
        <p14:creationId xmlns:p14="http://schemas.microsoft.com/office/powerpoint/2010/main" val="115354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CF7B1E-66B0-4B3C-A72B-3BDF0CB65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r>
              <a:rPr lang="fa-IR" dirty="0"/>
              <a:t>۴ از ۲۳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F3A2E66-E175-444D-89B1-2FD043F8DC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9623" y="4814286"/>
            <a:ext cx="6360459" cy="274637"/>
          </a:xfrm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رضا پازن، علی </a:t>
            </a:r>
            <a:r>
              <a:rPr lang="fa-IR" dirty="0" err="1">
                <a:cs typeface="B Nazanin" panose="00000400000000000000" pitchFamily="2" charset="-78"/>
              </a:rPr>
              <a:t>هداوند</a:t>
            </a:r>
            <a:r>
              <a:rPr lang="fa-IR" dirty="0">
                <a:cs typeface="B Nazanin" panose="00000400000000000000" pitchFamily="2" charset="-78"/>
              </a:rPr>
              <a:t> - تحلیل زمانی رفتار ترافیکی شبکه با استفاده از </a:t>
            </a:r>
            <a:r>
              <a:rPr lang="fa-IR" dirty="0" err="1">
                <a:cs typeface="B Nazanin" panose="00000400000000000000" pitchFamily="2" charset="-78"/>
              </a:rPr>
              <a:t>الگوریتم‌های</a:t>
            </a:r>
            <a:r>
              <a:rPr lang="fa-IR" dirty="0">
                <a:cs typeface="B Nazanin" panose="00000400000000000000" pitchFamily="2" charset="-78"/>
              </a:rPr>
              <a:t> تحلیل سری زمانی - شهریور ۱۴۰۰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B6BD92-9520-4A11-99A2-8CCAE03312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20" y="2071846"/>
            <a:ext cx="6357380" cy="18563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4ADEFB-4573-40F2-8BFC-D707A274AC59}"/>
              </a:ext>
            </a:extLst>
          </p:cNvPr>
          <p:cNvSpPr txBox="1"/>
          <p:nvPr/>
        </p:nvSpPr>
        <p:spPr>
          <a:xfrm>
            <a:off x="3386447" y="1215341"/>
            <a:ext cx="2937022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600" dirty="0" err="1">
                <a:cs typeface="B Nazanin" panose="00000400000000000000" pitchFamily="2" charset="-78"/>
              </a:rPr>
              <a:t>دانه‌های</a:t>
            </a:r>
            <a:r>
              <a:rPr lang="fa-IR" sz="1600" dirty="0">
                <a:cs typeface="B Nazanin" panose="00000400000000000000" pitchFamily="2" charset="-78"/>
              </a:rPr>
              <a:t> زمانی، خروجی </a:t>
            </a:r>
            <a:r>
              <a:rPr lang="fa-IR" sz="1600" dirty="0" err="1">
                <a:cs typeface="B Nazanin" panose="00000400000000000000" pitchFamily="2" charset="-78"/>
              </a:rPr>
              <a:t>موردانتظار</a:t>
            </a:r>
            <a:r>
              <a:rPr lang="fa-IR" sz="1600" dirty="0">
                <a:cs typeface="B Nazanin" panose="00000400000000000000" pitchFamily="2" charset="-78"/>
              </a:rPr>
              <a:t> این پروژه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E7CC175-F20E-4224-9F68-BFCA4A14161A}"/>
              </a:ext>
            </a:extLst>
          </p:cNvPr>
          <p:cNvSpPr/>
          <p:nvPr/>
        </p:nvSpPr>
        <p:spPr>
          <a:xfrm rot="16200000">
            <a:off x="692052" y="3720337"/>
            <a:ext cx="156259" cy="5378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FF7318D-BED5-49B1-81B8-83CB8AF7222B}"/>
              </a:ext>
            </a:extLst>
          </p:cNvPr>
          <p:cNvSpPr/>
          <p:nvPr/>
        </p:nvSpPr>
        <p:spPr>
          <a:xfrm rot="16200000">
            <a:off x="5060202" y="2855822"/>
            <a:ext cx="156262" cy="23009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D731C3EB-5EF8-4E0B-9EA9-5ED7ABF14DF4}"/>
              </a:ext>
            </a:extLst>
          </p:cNvPr>
          <p:cNvSpPr/>
          <p:nvPr/>
        </p:nvSpPr>
        <p:spPr>
          <a:xfrm rot="16200000">
            <a:off x="2403597" y="3165408"/>
            <a:ext cx="156260" cy="16823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3D96B6D0-FEEC-4F2B-AC94-E68714B84C2E}"/>
              </a:ext>
            </a:extLst>
          </p:cNvPr>
          <p:cNvSpPr/>
          <p:nvPr/>
        </p:nvSpPr>
        <p:spPr>
          <a:xfrm rot="16200000">
            <a:off x="1253130" y="3728842"/>
            <a:ext cx="156259" cy="5378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5CFE8DF-119C-4F0A-BEA3-A94FD818A22E}"/>
              </a:ext>
            </a:extLst>
          </p:cNvPr>
          <p:cNvSpPr/>
          <p:nvPr/>
        </p:nvSpPr>
        <p:spPr>
          <a:xfrm rot="16200000">
            <a:off x="3577260" y="3720337"/>
            <a:ext cx="156259" cy="5378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FBD960-4F19-4CDA-A12D-394DD37BF0CF}"/>
              </a:ext>
            </a:extLst>
          </p:cNvPr>
          <p:cNvSpPr txBox="1"/>
          <p:nvPr/>
        </p:nvSpPr>
        <p:spPr>
          <a:xfrm>
            <a:off x="1785843" y="4094223"/>
            <a:ext cx="139176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200" dirty="0" err="1">
                <a:cs typeface="B Nazanin" panose="00000400000000000000" pitchFamily="2" charset="-78"/>
              </a:rPr>
              <a:t>نمونه‌های</a:t>
            </a:r>
            <a:r>
              <a:rPr lang="fa-IR" sz="1200" dirty="0">
                <a:cs typeface="B Nazanin" panose="00000400000000000000" pitchFamily="2" charset="-78"/>
              </a:rPr>
              <a:t> </a:t>
            </a:r>
            <a:r>
              <a:rPr lang="fa-IR" sz="1200" dirty="0" err="1">
                <a:cs typeface="B Nazanin" panose="00000400000000000000" pitchFamily="2" charset="-78"/>
              </a:rPr>
              <a:t>دانه‌های</a:t>
            </a:r>
            <a:r>
              <a:rPr lang="fa-IR" sz="1200" dirty="0">
                <a:cs typeface="B Nazanin" panose="00000400000000000000" pitchFamily="2" charset="-78"/>
              </a:rPr>
              <a:t> زمانی</a:t>
            </a:r>
          </a:p>
        </p:txBody>
      </p:sp>
    </p:spTree>
    <p:extLst>
      <p:ext uri="{BB962C8B-B14F-4D97-AF65-F5344CB8AC3E}">
        <p14:creationId xmlns:p14="http://schemas.microsoft.com/office/powerpoint/2010/main" val="211503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703BBB-CE50-4F97-BF15-FF722CA8E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r>
              <a:rPr lang="fa-IR" dirty="0"/>
              <a:t>۵ از ۲۳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DBED334-BB14-4D8A-A3F7-DBE8DC4BE7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9623" y="4814286"/>
            <a:ext cx="6360459" cy="274637"/>
          </a:xfrm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رضا پازن، علی </a:t>
            </a:r>
            <a:r>
              <a:rPr lang="fa-IR" dirty="0" err="1">
                <a:cs typeface="B Nazanin" panose="00000400000000000000" pitchFamily="2" charset="-78"/>
              </a:rPr>
              <a:t>هداوند</a:t>
            </a:r>
            <a:r>
              <a:rPr lang="fa-IR" dirty="0">
                <a:cs typeface="B Nazanin" panose="00000400000000000000" pitchFamily="2" charset="-78"/>
              </a:rPr>
              <a:t> - تحلیل زمانی رفتار ترافیکی شبکه با استفاده از </a:t>
            </a:r>
            <a:r>
              <a:rPr lang="fa-IR" dirty="0" err="1">
                <a:cs typeface="B Nazanin" panose="00000400000000000000" pitchFamily="2" charset="-78"/>
              </a:rPr>
              <a:t>الگوریتم‌های</a:t>
            </a:r>
            <a:r>
              <a:rPr lang="fa-IR" dirty="0">
                <a:cs typeface="B Nazanin" panose="00000400000000000000" pitchFamily="2" charset="-78"/>
              </a:rPr>
              <a:t> تحلیل سری زمانی - شهریور ۱۴۰۰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76C2A-6C81-4DDD-B9D1-15D4CF1C3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12" y="1666590"/>
            <a:ext cx="4722079" cy="13986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6E2D62-9096-4B29-BE66-7679175D6C0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27417" y="3239931"/>
            <a:ext cx="2604867" cy="13996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8BF13-E992-40B3-A5B3-E2F4C17DB251}"/>
              </a:ext>
            </a:extLst>
          </p:cNvPr>
          <p:cNvSpPr txBox="1"/>
          <p:nvPr/>
        </p:nvSpPr>
        <p:spPr>
          <a:xfrm>
            <a:off x="2697128" y="910803"/>
            <a:ext cx="329128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2000" b="1" dirty="0">
                <a:cs typeface="B Nazanin" panose="00000400000000000000" pitchFamily="2" charset="-78"/>
              </a:rPr>
              <a:t>مفاهیم سری زمانی (</a:t>
            </a:r>
            <a:r>
              <a:rPr lang="en-US" sz="1800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Time Series</a:t>
            </a:r>
            <a:r>
              <a:rPr lang="fa-IR" sz="2000" b="1" dirty="0">
                <a:cs typeface="B Nazanin" panose="00000400000000000000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124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B6B6ED-8900-4D33-868F-122F004D0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r>
              <a:rPr lang="fa-IR" dirty="0"/>
              <a:t>۶ از ۲۳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A60C5C-CCD0-4A88-8DC0-D0910ADA2A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9623" y="4814286"/>
            <a:ext cx="6360459" cy="274637"/>
          </a:xfrm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رضا پازن، علی </a:t>
            </a:r>
            <a:r>
              <a:rPr lang="fa-IR" dirty="0" err="1">
                <a:cs typeface="B Nazanin" panose="00000400000000000000" pitchFamily="2" charset="-78"/>
              </a:rPr>
              <a:t>هداوند</a:t>
            </a:r>
            <a:r>
              <a:rPr lang="fa-IR" dirty="0">
                <a:cs typeface="B Nazanin" panose="00000400000000000000" pitchFamily="2" charset="-78"/>
              </a:rPr>
              <a:t> - تحلیل زمانی رفتار ترافیکی شبکه با استفاده از </a:t>
            </a:r>
            <a:r>
              <a:rPr lang="fa-IR" dirty="0" err="1">
                <a:cs typeface="B Nazanin" panose="00000400000000000000" pitchFamily="2" charset="-78"/>
              </a:rPr>
              <a:t>الگوریتم‌های</a:t>
            </a:r>
            <a:r>
              <a:rPr lang="fa-IR" dirty="0">
                <a:cs typeface="B Nazanin" panose="00000400000000000000" pitchFamily="2" charset="-78"/>
              </a:rPr>
              <a:t> تحلیل سری زمانی - شهریور ۱۴۰۰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E673B-544A-4C50-8B05-471CC42E493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42" y="2286056"/>
            <a:ext cx="5519420" cy="16294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314BF3-DF41-419C-98BF-62CEA8D39B40}"/>
              </a:ext>
            </a:extLst>
          </p:cNvPr>
          <p:cNvSpPr txBox="1"/>
          <p:nvPr/>
        </p:nvSpPr>
        <p:spPr>
          <a:xfrm>
            <a:off x="5083783" y="1017904"/>
            <a:ext cx="12057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800" dirty="0">
                <a:cs typeface="B Nazanin" panose="00000400000000000000" pitchFamily="2" charset="-78"/>
              </a:rPr>
              <a:t>روند (</a:t>
            </a:r>
            <a:r>
              <a:rPr lang="en-US" sz="1600" dirty="0">
                <a:latin typeface="Dotum" panose="020B0600000101010101" pitchFamily="34" charset="-127"/>
                <a:ea typeface="Dotum" panose="020B0600000101010101" pitchFamily="34" charset="-127"/>
                <a:cs typeface="+mj-cs"/>
              </a:rPr>
              <a:t>Trend</a:t>
            </a:r>
            <a:r>
              <a:rPr lang="fa-IR" sz="1800" dirty="0">
                <a:cs typeface="B Nazanin" panose="00000400000000000000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29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DA644E-AE48-4255-8BCB-7D41E7A83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r>
              <a:rPr lang="fa-IR" dirty="0"/>
              <a:t>۷ از ۲۳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5AA7DE6-7D3F-4094-82E9-45403D721C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9623" y="4814286"/>
            <a:ext cx="6360459" cy="274637"/>
          </a:xfrm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رضا پازن، علی </a:t>
            </a:r>
            <a:r>
              <a:rPr lang="fa-IR" dirty="0" err="1">
                <a:cs typeface="B Nazanin" panose="00000400000000000000" pitchFamily="2" charset="-78"/>
              </a:rPr>
              <a:t>هداوند</a:t>
            </a:r>
            <a:r>
              <a:rPr lang="fa-IR" dirty="0">
                <a:cs typeface="B Nazanin" panose="00000400000000000000" pitchFamily="2" charset="-78"/>
              </a:rPr>
              <a:t> - تحلیل زمانی رفتار ترافیکی شبکه با استفاده از </a:t>
            </a:r>
            <a:r>
              <a:rPr lang="fa-IR" dirty="0" err="1">
                <a:cs typeface="B Nazanin" panose="00000400000000000000" pitchFamily="2" charset="-78"/>
              </a:rPr>
              <a:t>الگوریتم‌های</a:t>
            </a:r>
            <a:r>
              <a:rPr lang="fa-IR" dirty="0">
                <a:cs typeface="B Nazanin" panose="00000400000000000000" pitchFamily="2" charset="-78"/>
              </a:rPr>
              <a:t> تحلیل سری زمانی - شهریور ۱۴۰۰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D9861-BAA4-45F0-84A1-3A08A29EEE02}"/>
              </a:ext>
            </a:extLst>
          </p:cNvPr>
          <p:cNvSpPr txBox="1"/>
          <p:nvPr/>
        </p:nvSpPr>
        <p:spPr>
          <a:xfrm>
            <a:off x="1334985" y="1126213"/>
            <a:ext cx="52565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800" dirty="0">
                <a:cs typeface="B Nazanin" panose="00000400000000000000" pitchFamily="2" charset="-78"/>
              </a:rPr>
              <a:t>فصلی بودن (</a:t>
            </a:r>
            <a:r>
              <a:rPr lang="en-US" sz="1600" dirty="0">
                <a:latin typeface="Dotum" panose="020B0600000101010101" pitchFamily="34" charset="-127"/>
                <a:ea typeface="Dotum" panose="020B0600000101010101" pitchFamily="34" charset="-127"/>
                <a:cs typeface="+mj-cs"/>
              </a:rPr>
              <a:t>Seasonality</a:t>
            </a:r>
            <a:r>
              <a:rPr lang="fa-IR" sz="1800" dirty="0">
                <a:cs typeface="B Nazanin" panose="00000400000000000000" pitchFamily="2" charset="-78"/>
              </a:rPr>
              <a:t>) و الگوهای تناوبی (</a:t>
            </a:r>
            <a:r>
              <a:rPr lang="en-US" sz="1600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Cyclic Patterns</a:t>
            </a:r>
            <a:r>
              <a:rPr lang="fa-IR" sz="1800" dirty="0">
                <a:cs typeface="B Nazanin" panose="00000400000000000000" pitchFamily="2" charset="-78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10706-91D7-42ED-9F97-265F25C1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072" y="2920625"/>
            <a:ext cx="2562567" cy="18936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C7A926-3CB8-4E97-8E0B-9FC82EDCD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095" y="1637070"/>
            <a:ext cx="4334522" cy="165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9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1BD4B5-F813-4527-A829-68CBDAE78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r>
              <a:rPr lang="fa-IR" dirty="0"/>
              <a:t>۸ از ۲۳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9D7B718-37B5-4A77-8F86-88E4E5DF0D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9623" y="4814286"/>
            <a:ext cx="6360459" cy="274637"/>
          </a:xfrm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رضا پازن، علی </a:t>
            </a:r>
            <a:r>
              <a:rPr lang="fa-IR" dirty="0" err="1">
                <a:cs typeface="B Nazanin" panose="00000400000000000000" pitchFamily="2" charset="-78"/>
              </a:rPr>
              <a:t>هداوند</a:t>
            </a:r>
            <a:r>
              <a:rPr lang="fa-IR" dirty="0">
                <a:cs typeface="B Nazanin" panose="00000400000000000000" pitchFamily="2" charset="-78"/>
              </a:rPr>
              <a:t> - تحلیل زمانی رفتار ترافیکی شبکه با استفاده از </a:t>
            </a:r>
            <a:r>
              <a:rPr lang="fa-IR" dirty="0" err="1">
                <a:cs typeface="B Nazanin" panose="00000400000000000000" pitchFamily="2" charset="-78"/>
              </a:rPr>
              <a:t>الگوریتم‌های</a:t>
            </a:r>
            <a:r>
              <a:rPr lang="fa-IR" dirty="0">
                <a:cs typeface="B Nazanin" panose="00000400000000000000" pitchFamily="2" charset="-78"/>
              </a:rPr>
              <a:t> تحلیل سری زمانی - شهریور ۱۴۰۰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51827-FFF9-4E45-80F1-ED2B0E4AAA9E}"/>
              </a:ext>
            </a:extLst>
          </p:cNvPr>
          <p:cNvSpPr txBox="1"/>
          <p:nvPr/>
        </p:nvSpPr>
        <p:spPr>
          <a:xfrm>
            <a:off x="2345818" y="1150911"/>
            <a:ext cx="374012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800" dirty="0">
                <a:cs typeface="B Nazanin" panose="00000400000000000000" pitchFamily="2" charset="-78"/>
              </a:rPr>
              <a:t>نمودار </a:t>
            </a:r>
            <a:r>
              <a:rPr lang="en-US" sz="1600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ACF</a:t>
            </a:r>
            <a:r>
              <a:rPr lang="fa-IR" sz="1800" dirty="0">
                <a:latin typeface="Oswald" panose="020B0604020202020204" charset="0"/>
                <a:cs typeface="B Nazanin" panose="00000400000000000000" pitchFamily="2" charset="-78"/>
              </a:rPr>
              <a:t> (</a:t>
            </a:r>
            <a:r>
              <a:rPr lang="en-US" sz="1600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Auto Correlation Function</a:t>
            </a:r>
            <a:r>
              <a:rPr lang="fa-IR" sz="1800" dirty="0">
                <a:latin typeface="Oswald" panose="020B0604020202020204" charset="0"/>
                <a:cs typeface="B Nazanin" panose="00000400000000000000" pitchFamily="2" charset="-78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EF8877-9149-4AF6-9ACE-8D49433E59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85876" y="2043155"/>
            <a:ext cx="2887952" cy="22482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7031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AFC9B6-CCFF-404F-99C2-3AE85D038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r>
              <a:rPr lang="fa-IR" dirty="0"/>
              <a:t>۹ از ۲۳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268878-1294-4932-ABF0-D4F4B9F570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28890" y="1767040"/>
            <a:ext cx="4401924" cy="11045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FBC4FE-EE28-483C-869F-0EE646A33413}"/>
              </a:ext>
            </a:extLst>
          </p:cNvPr>
          <p:cNvSpPr txBox="1"/>
          <p:nvPr/>
        </p:nvSpPr>
        <p:spPr>
          <a:xfrm>
            <a:off x="3740476" y="1105191"/>
            <a:ext cx="240642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800" dirty="0">
                <a:cs typeface="B Nazanin" panose="00000400000000000000" pitchFamily="2" charset="-78"/>
              </a:rPr>
              <a:t>اختلال سفید (</a:t>
            </a:r>
            <a:r>
              <a:rPr lang="en-US" sz="1600" dirty="0">
                <a:latin typeface="Dotum" panose="020B0600000101010101" pitchFamily="34" charset="-127"/>
                <a:ea typeface="Dotum" panose="020B0600000101010101" pitchFamily="34" charset="-127"/>
                <a:cs typeface="B Nazanin" panose="00000400000000000000" pitchFamily="2" charset="-78"/>
              </a:rPr>
              <a:t>White Noise</a:t>
            </a:r>
            <a:r>
              <a:rPr lang="fa-IR" sz="1800" dirty="0">
                <a:cs typeface="B Nazanin" panose="00000400000000000000" pitchFamily="2" charset="-78"/>
              </a:rPr>
              <a:t>)</a:t>
            </a:r>
            <a:endParaRPr lang="fa-IR" sz="1800" dirty="0">
              <a:latin typeface="Oswald" panose="020B0604020202020204" charset="0"/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F461F-5D82-4354-9C30-348ECFEA20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38639" y="3164140"/>
            <a:ext cx="2233361" cy="1407860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CD4E6A-8B67-4F02-978C-1F9CD8521A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9623" y="4814286"/>
            <a:ext cx="6360459" cy="274637"/>
          </a:xfrm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رضا پازن، علی </a:t>
            </a:r>
            <a:r>
              <a:rPr lang="fa-IR" dirty="0" err="1">
                <a:cs typeface="B Nazanin" panose="00000400000000000000" pitchFamily="2" charset="-78"/>
              </a:rPr>
              <a:t>هداوند</a:t>
            </a:r>
            <a:r>
              <a:rPr lang="fa-IR" dirty="0">
                <a:cs typeface="B Nazanin" panose="00000400000000000000" pitchFamily="2" charset="-78"/>
              </a:rPr>
              <a:t> - تحلیل زمانی رفتار ترافیکی شبکه با استفاده از </a:t>
            </a:r>
            <a:r>
              <a:rPr lang="fa-IR" dirty="0" err="1">
                <a:cs typeface="B Nazanin" panose="00000400000000000000" pitchFamily="2" charset="-78"/>
              </a:rPr>
              <a:t>الگوریتم‌های</a:t>
            </a:r>
            <a:r>
              <a:rPr lang="fa-IR" dirty="0">
                <a:cs typeface="B Nazanin" panose="00000400000000000000" pitchFamily="2" charset="-78"/>
              </a:rPr>
              <a:t> تحلیل سری زمانی - شهریور ۱۴۰۰</a:t>
            </a:r>
          </a:p>
        </p:txBody>
      </p:sp>
    </p:spTree>
    <p:extLst>
      <p:ext uri="{BB962C8B-B14F-4D97-AF65-F5344CB8AC3E}">
        <p14:creationId xmlns:p14="http://schemas.microsoft.com/office/powerpoint/2010/main" val="3855246525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1010</Words>
  <Application>Microsoft Office PowerPoint</Application>
  <PresentationFormat>On-screen Show (16:9)</PresentationFormat>
  <Paragraphs>151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Source Sans Pro</vt:lpstr>
      <vt:lpstr>Calibri</vt:lpstr>
      <vt:lpstr>Arial</vt:lpstr>
      <vt:lpstr>Oswald</vt:lpstr>
      <vt:lpstr>Times New Roman</vt:lpstr>
      <vt:lpstr>Dotum</vt:lpstr>
      <vt:lpstr>Quince template</vt:lpstr>
      <vt:lpstr>PowerPoint Presentation</vt:lpstr>
      <vt:lpstr>سرفصل مطالب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Reza Pazan;Ali Hodavand</dc:creator>
  <cp:lastModifiedBy>Reza Pazan</cp:lastModifiedBy>
  <cp:revision>123</cp:revision>
  <dcterms:modified xsi:type="dcterms:W3CDTF">2021-09-09T06:18:47Z</dcterms:modified>
</cp:coreProperties>
</file>