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516" y="60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E99C23-70A4-41C0-83D0-1EC8EB030528}"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58234-6712-4CEA-BE5B-8CE9919293D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E99C23-70A4-41C0-83D0-1EC8EB030528}"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58234-6712-4CEA-BE5B-8CE9919293D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E99C23-70A4-41C0-83D0-1EC8EB030528}"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58234-6712-4CEA-BE5B-8CE9919293D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E99C23-70A4-41C0-83D0-1EC8EB030528}"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58234-6712-4CEA-BE5B-8CE9919293D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E99C23-70A4-41C0-83D0-1EC8EB030528}"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58234-6712-4CEA-BE5B-8CE9919293D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E99C23-70A4-41C0-83D0-1EC8EB030528}"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58234-6712-4CEA-BE5B-8CE9919293D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E99C23-70A4-41C0-83D0-1EC8EB030528}" type="datetimeFigureOut">
              <a:rPr lang="en-US" smtClean="0"/>
              <a:t>12/11/2022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358234-6712-4CEA-BE5B-8CE9919293D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E99C23-70A4-41C0-83D0-1EC8EB030528}" type="datetimeFigureOut">
              <a:rPr lang="en-US" smtClean="0"/>
              <a:t>12/11/2022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358234-6712-4CEA-BE5B-8CE9919293D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E99C23-70A4-41C0-83D0-1EC8EB030528}" type="datetimeFigureOut">
              <a:rPr lang="en-US" smtClean="0"/>
              <a:t>12/11/2022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358234-6712-4CEA-BE5B-8CE9919293D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E99C23-70A4-41C0-83D0-1EC8EB030528}"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58234-6712-4CEA-BE5B-8CE9919293D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E99C23-70A4-41C0-83D0-1EC8EB030528}"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58234-6712-4CEA-BE5B-8CE9919293D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99C23-70A4-41C0-83D0-1EC8EB030528}" type="datetimeFigureOut">
              <a:rPr lang="en-US" smtClean="0"/>
              <a:t>12/11/2022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58234-6712-4CEA-BE5B-8CE9919293D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Software Requirement </a:t>
            </a:r>
            <a:r>
              <a:rPr lang="en-US" dirty="0"/>
              <a:t>E</a:t>
            </a:r>
            <a:r>
              <a:rPr lang="en-US" dirty="0" smtClean="0"/>
              <a:t>ngineering and product management </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5" name="Title 4"/>
          <p:cNvSpPr>
            <a:spLocks noGrp="1"/>
          </p:cNvSpPr>
          <p:nvPr>
            <p:ph type="title"/>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Proposal</a:t>
            </a:r>
          </a:p>
          <a:p>
            <a:r>
              <a:rPr lang="en-US" dirty="0" smtClean="0"/>
              <a:t>Product requirement </a:t>
            </a:r>
          </a:p>
          <a:p>
            <a:r>
              <a:rPr lang="en-US" dirty="0" smtClean="0"/>
              <a:t>Elicitation and technique</a:t>
            </a:r>
          </a:p>
          <a:p>
            <a:r>
              <a:rPr lang="en-US" dirty="0" smtClean="0"/>
              <a:t>Learning objective with RE course</a:t>
            </a:r>
          </a:p>
          <a:p>
            <a:r>
              <a:rPr lang="en-US" dirty="0" smtClean="0"/>
              <a:t>End</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Introduction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ABC is a new in Sweden IT market. A company working on sustainable software system including ecommerce, sales and marketing. </a:t>
            </a:r>
          </a:p>
          <a:p>
            <a:endParaRPr lang="en-US" dirty="0"/>
          </a:p>
          <a:p>
            <a:r>
              <a:rPr lang="en-US" dirty="0" smtClean="0"/>
              <a:t>The proposed Boat Dock App management system will provide customer and moor owner to publish advertisement and moor dock place for customer.</a:t>
            </a:r>
          </a:p>
          <a:p>
            <a:endParaRPr lang="en-US" dirty="0" smtClean="0"/>
          </a:p>
          <a:p>
            <a:r>
              <a:rPr lang="en-US" dirty="0" smtClean="0"/>
              <a:t>The user need to publish Add, search advertisement, browsing the moor catalog and ability to complete mooring hiring on-line with payment system. </a:t>
            </a:r>
          </a:p>
          <a:p>
            <a:endParaRPr lang="en-US" dirty="0"/>
          </a:p>
          <a:p>
            <a:r>
              <a:rPr lang="en-US" dirty="0" smtClean="0"/>
              <a:t>This document is intended to direct the design and implementation of the Boar Dock system.</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l"/>
            <a:r>
              <a:rPr lang="en-US" dirty="0" smtClean="0"/>
              <a:t>Scope:</a:t>
            </a:r>
            <a:endParaRPr lang="en-US" dirty="0"/>
          </a:p>
        </p:txBody>
      </p:sp>
      <p:sp>
        <p:nvSpPr>
          <p:cNvPr id="3" name="Content Placeholder 2"/>
          <p:cNvSpPr>
            <a:spLocks noGrp="1"/>
          </p:cNvSpPr>
          <p:nvPr>
            <p:ph idx="1"/>
          </p:nvPr>
        </p:nvSpPr>
        <p:spPr/>
        <p:txBody>
          <a:bodyPr/>
          <a:lstStyle/>
          <a:p>
            <a:r>
              <a:rPr lang="en-US" dirty="0" smtClean="0"/>
              <a:t>The Scope of this system is an interactive web based system that support the marketing of location based Boat mooring and hospitality industry of Sweden and Nordic region. </a:t>
            </a:r>
          </a:p>
          <a:p>
            <a:r>
              <a:rPr lang="en-US" dirty="0" smtClean="0"/>
              <a:t>The system support directly redirect customer to mooring dock and its existing sales agent network.</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Main functionality of Boat Mooring App:</a:t>
            </a:r>
            <a:endParaRPr lang="en-US" sz="3600" dirty="0" smtClean="0"/>
          </a:p>
        </p:txBody>
      </p:sp>
      <p:sp>
        <p:nvSpPr>
          <p:cNvPr id="3" name="Content Placeholder 2"/>
          <p:cNvSpPr>
            <a:spLocks noGrp="1"/>
          </p:cNvSpPr>
          <p:nvPr>
            <p:ph idx="1"/>
          </p:nvPr>
        </p:nvSpPr>
        <p:spPr/>
        <p:txBody>
          <a:bodyPr>
            <a:normAutofit fontScale="55000" lnSpcReduction="20000"/>
          </a:bodyPr>
          <a:lstStyle/>
          <a:p>
            <a:r>
              <a:rPr lang="en-US" dirty="0" smtClean="0"/>
              <a:t>Possibilities to registration boat with length, width, height.</a:t>
            </a:r>
          </a:p>
          <a:p>
            <a:endParaRPr lang="en-US" dirty="0" smtClean="0"/>
          </a:p>
          <a:p>
            <a:r>
              <a:rPr lang="en-US" dirty="0" smtClean="0"/>
              <a:t>Search for the area for moor and must be specified price, distance time date and length, width and depth if not registered.</a:t>
            </a:r>
          </a:p>
          <a:p>
            <a:endParaRPr lang="en-US" dirty="0" smtClean="0"/>
          </a:p>
          <a:p>
            <a:r>
              <a:rPr lang="en-US" dirty="0" smtClean="0"/>
              <a:t>Show available alternatives that are compatible with boat.</a:t>
            </a:r>
          </a:p>
          <a:p>
            <a:endParaRPr lang="en-US" dirty="0" smtClean="0"/>
          </a:p>
          <a:p>
            <a:r>
              <a:rPr lang="en-US" dirty="0" smtClean="0"/>
              <a:t>Information about the mooring price ,distance, revenue.</a:t>
            </a:r>
          </a:p>
          <a:p>
            <a:endParaRPr lang="en-US" dirty="0" smtClean="0"/>
          </a:p>
          <a:p>
            <a:r>
              <a:rPr lang="en-US" dirty="0" smtClean="0"/>
              <a:t>Costumer option to review the experience with rating.</a:t>
            </a:r>
          </a:p>
          <a:p>
            <a:endParaRPr lang="en-US" dirty="0" smtClean="0"/>
          </a:p>
          <a:p>
            <a:r>
              <a:rPr lang="en-US" dirty="0" smtClean="0"/>
              <a:t>In App Payment via various gateways.</a:t>
            </a:r>
          </a:p>
          <a:p>
            <a:endParaRPr lang="en-US" dirty="0" smtClean="0"/>
          </a:p>
          <a:p>
            <a:r>
              <a:rPr lang="en-US" dirty="0" smtClean="0"/>
              <a:t>System should be secure with login with OTP authentication.</a:t>
            </a:r>
          </a:p>
          <a:p>
            <a:endParaRPr lang="en-US" dirty="0" smtClean="0"/>
          </a:p>
          <a:p>
            <a:r>
              <a:rPr lang="en-US" dirty="0" smtClean="0"/>
              <a:t>Chat Option between Mooring Owner and customer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143000"/>
          </a:xfrm>
        </p:spPr>
        <p:txBody>
          <a:bodyPr>
            <a:noAutofit/>
          </a:bodyPr>
          <a:lstStyle/>
          <a:p>
            <a:pPr algn="l"/>
            <a:r>
              <a:rPr lang="en-US" sz="2800" dirty="0" smtClean="0"/>
              <a:t>Overview: Specification for the BoatDockApp. </a:t>
            </a:r>
            <a:endParaRPr lang="en-US" sz="2800" dirty="0"/>
          </a:p>
        </p:txBody>
      </p:sp>
      <p:sp>
        <p:nvSpPr>
          <p:cNvPr id="3" name="Content Placeholder 2"/>
          <p:cNvSpPr>
            <a:spLocks noGrp="1"/>
          </p:cNvSpPr>
          <p:nvPr>
            <p:ph idx="1"/>
          </p:nvPr>
        </p:nvSpPr>
        <p:spPr/>
        <p:txBody>
          <a:bodyPr>
            <a:normAutofit fontScale="85000" lnSpcReduction="10000"/>
          </a:bodyPr>
          <a:lstStyle/>
          <a:p>
            <a:r>
              <a:rPr lang="en-US" b="1" dirty="0" smtClean="0"/>
              <a:t>Stakeholder Identification and analysis: </a:t>
            </a:r>
            <a:r>
              <a:rPr lang="en-US" dirty="0" smtClean="0"/>
              <a:t>we lists the client for development the system. List of all stockholders and the group of interest of importance.</a:t>
            </a:r>
          </a:p>
          <a:p>
            <a:endParaRPr lang="en-US" dirty="0" smtClean="0"/>
          </a:p>
          <a:p>
            <a:r>
              <a:rPr lang="en-US" b="1" dirty="0" smtClean="0"/>
              <a:t>Requirements Elicitation Techniques: </a:t>
            </a:r>
            <a:r>
              <a:rPr lang="en-US" dirty="0" smtClean="0"/>
              <a:t>we lists the requirement elicitation techniques that you used and brief summary of particular technique.</a:t>
            </a:r>
          </a:p>
          <a:p>
            <a:endParaRPr lang="en-US" dirty="0" smtClean="0"/>
          </a:p>
          <a:p>
            <a:r>
              <a:rPr lang="en-US" b="1" dirty="0" smtClean="0"/>
              <a:t>System Requirement: </a:t>
            </a:r>
            <a:r>
              <a:rPr lang="en-US" dirty="0" smtClean="0"/>
              <a:t>here requirement at different levels domain and product design with data functional and quality in each level.</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Goal of product</a:t>
            </a:r>
            <a:endParaRPr lang="en-US" dirty="0"/>
          </a:p>
        </p:txBody>
      </p:sp>
      <p:sp>
        <p:nvSpPr>
          <p:cNvPr id="3" name="Content Placeholder 2"/>
          <p:cNvSpPr>
            <a:spLocks noGrp="1"/>
          </p:cNvSpPr>
          <p:nvPr>
            <p:ph idx="1"/>
          </p:nvPr>
        </p:nvSpPr>
        <p:spPr>
          <a:xfrm>
            <a:off x="457200" y="1600200"/>
            <a:ext cx="8229600" cy="5105399"/>
          </a:xfrm>
        </p:spPr>
        <p:txBody>
          <a:bodyPr>
            <a:noAutofit/>
          </a:bodyPr>
          <a:lstStyle/>
          <a:p>
            <a:r>
              <a:rPr lang="en-US" sz="1400" dirty="0" smtClean="0"/>
              <a:t>The system shall allow for online rent a mooring place either by customer or sales agent moor owner. This will eliminate the current delay between their decision to customer and the location owner this will reduce the time.</a:t>
            </a:r>
          </a:p>
          <a:p>
            <a:endParaRPr lang="en-US" sz="1400" dirty="0"/>
          </a:p>
          <a:p>
            <a:r>
              <a:rPr lang="en-US" sz="1400" dirty="0" smtClean="0"/>
              <a:t>Mooring place detail and description update within 30 seconds of the database being </a:t>
            </a:r>
          </a:p>
          <a:p>
            <a:pPr>
              <a:buNone/>
            </a:pPr>
            <a:r>
              <a:rPr lang="en-US" sz="1400" dirty="0" smtClean="0"/>
              <a:t>	updated by the product owner. This will reduce the number incorrect location with Google Map API and this will also eliminates the redundant update of customer information. </a:t>
            </a:r>
          </a:p>
          <a:p>
            <a:endParaRPr lang="en-US" sz="1400" dirty="0" smtClean="0"/>
          </a:p>
          <a:p>
            <a:r>
              <a:rPr lang="en-US" sz="1400" dirty="0" smtClean="0"/>
              <a:t>The system shall display all information of location, mooring place and price and other facilities associated with company. This feature will improve service by reducing the mean number of web pages a user must navigate per session to 10000 / user.</a:t>
            </a:r>
          </a:p>
          <a:p>
            <a:endParaRPr lang="en-US" sz="1400" dirty="0" smtClean="0"/>
          </a:p>
          <a:p>
            <a:r>
              <a:rPr lang="en-US" sz="1400" dirty="0" smtClean="0"/>
              <a:t>The system allows ABC Company to view all owner of moor location. An customer / moor owner should able to contact to ABC company in one call/email to save time for correct any information.</a:t>
            </a:r>
          </a:p>
          <a:p>
            <a:endParaRPr lang="en-US" sz="1400" dirty="0" smtClean="0"/>
          </a:p>
          <a:p>
            <a:r>
              <a:rPr lang="en-US" sz="1400" dirty="0" smtClean="0"/>
              <a:t>The system should provide accounting with actual amount of transaction. This will improve the customer service reducing billing complain by 100% in correcting inaccurate account. Reports facilities provide for future uses.</a:t>
            </a:r>
          </a:p>
          <a:p>
            <a:endParaRPr lang="en-US" sz="1400" dirty="0" smtClean="0"/>
          </a:p>
          <a:p>
            <a:r>
              <a:rPr lang="en-US" sz="1400" dirty="0" smtClean="0"/>
              <a:t>The system provides accurate location and places and agreement details so this will allow the order to be processed in intently and details updated within 10 seconds</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Stakeholder Identification and analysis:</a:t>
            </a:r>
            <a:endParaRPr lang="en-US" sz="3200" dirty="0"/>
          </a:p>
        </p:txBody>
      </p:sp>
      <p:sp>
        <p:nvSpPr>
          <p:cNvPr id="3" name="Content Placeholder 2"/>
          <p:cNvSpPr>
            <a:spLocks noGrp="1"/>
          </p:cNvSpPr>
          <p:nvPr>
            <p:ph idx="1"/>
          </p:nvPr>
        </p:nvSpPr>
        <p:spPr/>
        <p:txBody>
          <a:bodyPr/>
          <a:lstStyle/>
          <a:p>
            <a:r>
              <a:rPr lang="en-US" dirty="0" smtClean="0"/>
              <a:t>Travelers: </a:t>
            </a:r>
          </a:p>
          <a:p>
            <a:r>
              <a:rPr lang="en-US" dirty="0" smtClean="0"/>
              <a:t>Mooring place owners: </a:t>
            </a:r>
          </a:p>
          <a:p>
            <a:r>
              <a:rPr lang="en-US" dirty="0" smtClean="0"/>
              <a:t>Harbor owner: </a:t>
            </a:r>
          </a:p>
          <a:p>
            <a:r>
              <a:rPr lang="en-US" dirty="0" smtClean="0"/>
              <a:t>Boat owner:</a:t>
            </a:r>
          </a:p>
          <a:p>
            <a:r>
              <a:rPr lang="en-US" dirty="0" smtClean="0"/>
              <a:t>Water Event Organization Company: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Requirements Elicitation Techniques</a:t>
            </a:r>
            <a:endParaRPr lang="en-US" dirty="0"/>
          </a:p>
        </p:txBody>
      </p:sp>
      <p:sp>
        <p:nvSpPr>
          <p:cNvPr id="3" name="Content Placeholder 2"/>
          <p:cNvSpPr>
            <a:spLocks noGrp="1"/>
          </p:cNvSpPr>
          <p:nvPr>
            <p:ph idx="1"/>
          </p:nvPr>
        </p:nvSpPr>
        <p:spPr/>
        <p:txBody>
          <a:bodyPr>
            <a:normAutofit/>
          </a:bodyPr>
          <a:lstStyle/>
          <a:p>
            <a:r>
              <a:rPr lang="en-US" sz="2800" dirty="0" smtClean="0"/>
              <a:t>Elicitation Technique 1 (Observations):</a:t>
            </a:r>
          </a:p>
          <a:p>
            <a:endParaRPr lang="en-US" sz="2800" dirty="0" smtClean="0"/>
          </a:p>
          <a:p>
            <a:r>
              <a:rPr lang="en-US" sz="2800" dirty="0" smtClean="0"/>
              <a:t>Elicitation Technique 2 (Interview):</a:t>
            </a:r>
          </a:p>
          <a:p>
            <a:endParaRPr lang="en-US" sz="2800" dirty="0" smtClean="0"/>
          </a:p>
          <a:p>
            <a:r>
              <a:rPr lang="en-US" sz="2800" dirty="0" smtClean="0"/>
              <a:t>Elicitation Technique 3 (Brainstorming):</a:t>
            </a:r>
          </a:p>
          <a:p>
            <a:endParaRPr lang="en-US" sz="2800" dirty="0"/>
          </a:p>
          <a:p>
            <a:r>
              <a:rPr lang="en-US" sz="2800" dirty="0" smtClean="0"/>
              <a:t>Elicitation </a:t>
            </a:r>
            <a:r>
              <a:rPr lang="fr-FR" sz="2800" dirty="0" smtClean="0"/>
              <a:t>Technique 4 (Reverse brainstorming):</a:t>
            </a:r>
            <a:endParaRPr lang="en-US" sz="2800" dirty="0" smtClean="0"/>
          </a:p>
          <a:p>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431</Words>
  <Application>Microsoft Office PowerPoint</Application>
  <PresentationFormat>On-screen Show (4:3)</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Software Requirement Engineering and product management </vt:lpstr>
      <vt:lpstr>Agenda</vt:lpstr>
      <vt:lpstr>Introduction</vt:lpstr>
      <vt:lpstr>Scope:</vt:lpstr>
      <vt:lpstr>Main functionality of Boat Mooring App:</vt:lpstr>
      <vt:lpstr>Overview: Specification for the BoatDockApp. </vt:lpstr>
      <vt:lpstr>Goal of product</vt:lpstr>
      <vt:lpstr>Stakeholder Identification and analysis:</vt:lpstr>
      <vt:lpstr>Requirements Elicitation Techniques</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 Engineering and product management </dc:title>
  <dc:creator>Syed</dc:creator>
  <cp:lastModifiedBy>Syed</cp:lastModifiedBy>
  <cp:revision>25</cp:revision>
  <dcterms:created xsi:type="dcterms:W3CDTF">2022-12-11T22:44:37Z</dcterms:created>
  <dcterms:modified xsi:type="dcterms:W3CDTF">2022-12-11T23:55:13Z</dcterms:modified>
</cp:coreProperties>
</file>