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72" r:id="rId9"/>
    <p:sldId id="273" r:id="rId10"/>
    <p:sldId id="271" r:id="rId11"/>
    <p:sldId id="262" r:id="rId12"/>
    <p:sldId id="263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158995-B02B-4E9C-A0BF-808613229493}">
          <p14:sldIdLst>
            <p14:sldId id="256"/>
            <p14:sldId id="257"/>
            <p14:sldId id="268"/>
            <p14:sldId id="258"/>
            <p14:sldId id="259"/>
          </p14:sldIdLst>
        </p14:section>
        <p14:section name="Untitled Section" id="{F3FB9C67-47B0-4016-856B-88317F880793}">
          <p14:sldIdLst>
            <p14:sldId id="260"/>
            <p14:sldId id="269"/>
            <p14:sldId id="272"/>
            <p14:sldId id="273"/>
            <p14:sldId id="271"/>
            <p14:sldId id="262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3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4.svg"/><Relationship Id="rId5" Type="http://schemas.openxmlformats.org/officeDocument/2006/relationships/image" Target="../media/image13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5FFE3-C806-477B-B78A-9D54D80D8E0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C3F1C6-F47A-4C97-AD6B-865C71C3875B}">
      <dgm:prSet/>
      <dgm:spPr/>
      <dgm:t>
        <a:bodyPr/>
        <a:lstStyle/>
        <a:p>
          <a:r>
            <a:rPr lang="en-US" b="0" i="0" baseline="0"/>
            <a:t>What are the historical trends in carbon emissions across different states?</a:t>
          </a:r>
          <a:endParaRPr lang="en-US"/>
        </a:p>
      </dgm:t>
    </dgm:pt>
    <dgm:pt modelId="{4B498E05-F8B1-4FC2-A718-522BEBC60548}" type="parTrans" cxnId="{67C253E6-2397-44A2-9A99-91660C7D8104}">
      <dgm:prSet/>
      <dgm:spPr/>
      <dgm:t>
        <a:bodyPr/>
        <a:lstStyle/>
        <a:p>
          <a:endParaRPr lang="en-US"/>
        </a:p>
      </dgm:t>
    </dgm:pt>
    <dgm:pt modelId="{57167ECD-C10A-4138-BA80-100751BEFE23}" type="sibTrans" cxnId="{67C253E6-2397-44A2-9A99-91660C7D8104}">
      <dgm:prSet/>
      <dgm:spPr/>
      <dgm:t>
        <a:bodyPr/>
        <a:lstStyle/>
        <a:p>
          <a:endParaRPr lang="en-US"/>
        </a:p>
      </dgm:t>
    </dgm:pt>
    <dgm:pt modelId="{CF06B3E6-7764-4358-8BE6-BAB1E3429FF4}">
      <dgm:prSet/>
      <dgm:spPr/>
      <dgm:t>
        <a:bodyPr/>
        <a:lstStyle/>
        <a:p>
          <a:r>
            <a:rPr lang="en-US" b="0" i="0" baseline="0"/>
            <a:t>Which states, sectors, and fuel types contribute most significantly to carbon emissions?</a:t>
          </a:r>
          <a:endParaRPr lang="en-US"/>
        </a:p>
      </dgm:t>
    </dgm:pt>
    <dgm:pt modelId="{464DFA30-7A32-4ECF-9143-7D66631B0F23}" type="parTrans" cxnId="{7F48E8E4-4FE2-4132-BD21-85EA6B073050}">
      <dgm:prSet/>
      <dgm:spPr/>
      <dgm:t>
        <a:bodyPr/>
        <a:lstStyle/>
        <a:p>
          <a:endParaRPr lang="en-US"/>
        </a:p>
      </dgm:t>
    </dgm:pt>
    <dgm:pt modelId="{ADB962AD-D7C6-42CB-B825-B2E2009CDC82}" type="sibTrans" cxnId="{7F48E8E4-4FE2-4132-BD21-85EA6B073050}">
      <dgm:prSet/>
      <dgm:spPr/>
      <dgm:t>
        <a:bodyPr/>
        <a:lstStyle/>
        <a:p>
          <a:endParaRPr lang="en-US"/>
        </a:p>
      </dgm:t>
    </dgm:pt>
    <dgm:pt modelId="{A22C1A93-F961-42F9-8D8E-61CB54AF88F7}">
      <dgm:prSet/>
      <dgm:spPr/>
      <dgm:t>
        <a:bodyPr/>
        <a:lstStyle/>
        <a:p>
          <a:r>
            <a:rPr lang="en-US" b="0" i="0" baseline="0"/>
            <a:t>How accurately can future carbon emissions be predicted using historical data?</a:t>
          </a:r>
          <a:endParaRPr lang="en-US"/>
        </a:p>
      </dgm:t>
    </dgm:pt>
    <dgm:pt modelId="{24F6AA16-0620-4651-B873-F57519EEBB18}" type="parTrans" cxnId="{0DA38BDB-98FD-4410-887A-3A7D77822ABC}">
      <dgm:prSet/>
      <dgm:spPr/>
      <dgm:t>
        <a:bodyPr/>
        <a:lstStyle/>
        <a:p>
          <a:endParaRPr lang="en-US"/>
        </a:p>
      </dgm:t>
    </dgm:pt>
    <dgm:pt modelId="{3E5CD011-C593-42A1-A1FF-E740E0B59C29}" type="sibTrans" cxnId="{0DA38BDB-98FD-4410-887A-3A7D77822ABC}">
      <dgm:prSet/>
      <dgm:spPr/>
      <dgm:t>
        <a:bodyPr/>
        <a:lstStyle/>
        <a:p>
          <a:endParaRPr lang="en-US"/>
        </a:p>
      </dgm:t>
    </dgm:pt>
    <dgm:pt modelId="{76ABBDDC-569E-4ADD-A1D7-2EBFE921BE80}">
      <dgm:prSet/>
      <dgm:spPr/>
      <dgm:t>
        <a:bodyPr/>
        <a:lstStyle/>
        <a:p>
          <a:r>
            <a:rPr lang="en-US" b="0" i="0" baseline="0"/>
            <a:t>What actionable insights can be derived to mitigate high emissions in identified high-risk states? </a:t>
          </a:r>
          <a:endParaRPr lang="en-US"/>
        </a:p>
      </dgm:t>
    </dgm:pt>
    <dgm:pt modelId="{7481EC18-E4B5-4200-B0EB-4FB14F61EBFF}" type="parTrans" cxnId="{B50BC672-326B-4F9B-8B72-D45B5ECDB9B0}">
      <dgm:prSet/>
      <dgm:spPr/>
      <dgm:t>
        <a:bodyPr/>
        <a:lstStyle/>
        <a:p>
          <a:endParaRPr lang="en-US"/>
        </a:p>
      </dgm:t>
    </dgm:pt>
    <dgm:pt modelId="{10392E2D-4D98-48CD-999F-6BFE623CBD11}" type="sibTrans" cxnId="{B50BC672-326B-4F9B-8B72-D45B5ECDB9B0}">
      <dgm:prSet/>
      <dgm:spPr/>
      <dgm:t>
        <a:bodyPr/>
        <a:lstStyle/>
        <a:p>
          <a:endParaRPr lang="en-US"/>
        </a:p>
      </dgm:t>
    </dgm:pt>
    <dgm:pt modelId="{9D53A606-1CE3-44B8-A6D1-F022E82F733C}" type="pres">
      <dgm:prSet presAssocID="{4045FFE3-C806-477B-B78A-9D54D80D8E02}" presName="outerComposite" presStyleCnt="0">
        <dgm:presLayoutVars>
          <dgm:chMax val="5"/>
          <dgm:dir/>
          <dgm:resizeHandles val="exact"/>
        </dgm:presLayoutVars>
      </dgm:prSet>
      <dgm:spPr/>
    </dgm:pt>
    <dgm:pt modelId="{B8156DC5-3828-40E0-A7C9-A017431D51C2}" type="pres">
      <dgm:prSet presAssocID="{4045FFE3-C806-477B-B78A-9D54D80D8E02}" presName="dummyMaxCanvas" presStyleCnt="0">
        <dgm:presLayoutVars/>
      </dgm:prSet>
      <dgm:spPr/>
    </dgm:pt>
    <dgm:pt modelId="{87D9BEAE-B76A-4E46-9DE7-6ECCD3B9B74E}" type="pres">
      <dgm:prSet presAssocID="{4045FFE3-C806-477B-B78A-9D54D80D8E02}" presName="FourNodes_1" presStyleLbl="node1" presStyleIdx="0" presStyleCnt="4">
        <dgm:presLayoutVars>
          <dgm:bulletEnabled val="1"/>
        </dgm:presLayoutVars>
      </dgm:prSet>
      <dgm:spPr/>
    </dgm:pt>
    <dgm:pt modelId="{6180A820-5FFC-4EBC-8E6F-05BC4ACBD969}" type="pres">
      <dgm:prSet presAssocID="{4045FFE3-C806-477B-B78A-9D54D80D8E02}" presName="FourNodes_2" presStyleLbl="node1" presStyleIdx="1" presStyleCnt="4">
        <dgm:presLayoutVars>
          <dgm:bulletEnabled val="1"/>
        </dgm:presLayoutVars>
      </dgm:prSet>
      <dgm:spPr/>
    </dgm:pt>
    <dgm:pt modelId="{8EF93810-208C-472B-A51B-527FF2D0FFB7}" type="pres">
      <dgm:prSet presAssocID="{4045FFE3-C806-477B-B78A-9D54D80D8E02}" presName="FourNodes_3" presStyleLbl="node1" presStyleIdx="2" presStyleCnt="4">
        <dgm:presLayoutVars>
          <dgm:bulletEnabled val="1"/>
        </dgm:presLayoutVars>
      </dgm:prSet>
      <dgm:spPr/>
    </dgm:pt>
    <dgm:pt modelId="{3F07A2A6-E2E1-42B1-A70C-D73B5E42530E}" type="pres">
      <dgm:prSet presAssocID="{4045FFE3-C806-477B-B78A-9D54D80D8E02}" presName="FourNodes_4" presStyleLbl="node1" presStyleIdx="3" presStyleCnt="4">
        <dgm:presLayoutVars>
          <dgm:bulletEnabled val="1"/>
        </dgm:presLayoutVars>
      </dgm:prSet>
      <dgm:spPr/>
    </dgm:pt>
    <dgm:pt modelId="{681149DF-34A6-449E-8440-189D0EE046EA}" type="pres">
      <dgm:prSet presAssocID="{4045FFE3-C806-477B-B78A-9D54D80D8E02}" presName="FourConn_1-2" presStyleLbl="fgAccFollowNode1" presStyleIdx="0" presStyleCnt="3">
        <dgm:presLayoutVars>
          <dgm:bulletEnabled val="1"/>
        </dgm:presLayoutVars>
      </dgm:prSet>
      <dgm:spPr/>
    </dgm:pt>
    <dgm:pt modelId="{8833E5D7-E942-438A-9B8D-03FD41CB18A5}" type="pres">
      <dgm:prSet presAssocID="{4045FFE3-C806-477B-B78A-9D54D80D8E02}" presName="FourConn_2-3" presStyleLbl="fgAccFollowNode1" presStyleIdx="1" presStyleCnt="3">
        <dgm:presLayoutVars>
          <dgm:bulletEnabled val="1"/>
        </dgm:presLayoutVars>
      </dgm:prSet>
      <dgm:spPr/>
    </dgm:pt>
    <dgm:pt modelId="{8ADE4C28-9C8D-44E1-9ED7-C17BF9F721DD}" type="pres">
      <dgm:prSet presAssocID="{4045FFE3-C806-477B-B78A-9D54D80D8E02}" presName="FourConn_3-4" presStyleLbl="fgAccFollowNode1" presStyleIdx="2" presStyleCnt="3">
        <dgm:presLayoutVars>
          <dgm:bulletEnabled val="1"/>
        </dgm:presLayoutVars>
      </dgm:prSet>
      <dgm:spPr/>
    </dgm:pt>
    <dgm:pt modelId="{ED043CAC-FE18-4624-80EA-111F7321CEF8}" type="pres">
      <dgm:prSet presAssocID="{4045FFE3-C806-477B-B78A-9D54D80D8E02}" presName="FourNodes_1_text" presStyleLbl="node1" presStyleIdx="3" presStyleCnt="4">
        <dgm:presLayoutVars>
          <dgm:bulletEnabled val="1"/>
        </dgm:presLayoutVars>
      </dgm:prSet>
      <dgm:spPr/>
    </dgm:pt>
    <dgm:pt modelId="{4A393AA0-7574-4873-AE38-E13BB0165AB5}" type="pres">
      <dgm:prSet presAssocID="{4045FFE3-C806-477B-B78A-9D54D80D8E02}" presName="FourNodes_2_text" presStyleLbl="node1" presStyleIdx="3" presStyleCnt="4">
        <dgm:presLayoutVars>
          <dgm:bulletEnabled val="1"/>
        </dgm:presLayoutVars>
      </dgm:prSet>
      <dgm:spPr/>
    </dgm:pt>
    <dgm:pt modelId="{4765B0D7-2A84-4407-9151-64840A457381}" type="pres">
      <dgm:prSet presAssocID="{4045FFE3-C806-477B-B78A-9D54D80D8E02}" presName="FourNodes_3_text" presStyleLbl="node1" presStyleIdx="3" presStyleCnt="4">
        <dgm:presLayoutVars>
          <dgm:bulletEnabled val="1"/>
        </dgm:presLayoutVars>
      </dgm:prSet>
      <dgm:spPr/>
    </dgm:pt>
    <dgm:pt modelId="{276770FD-C7D6-4419-8B13-8755FDA8D745}" type="pres">
      <dgm:prSet presAssocID="{4045FFE3-C806-477B-B78A-9D54D80D8E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6B03910-FEA6-4746-B259-484C932AA8F6}" type="presOf" srcId="{4045FFE3-C806-477B-B78A-9D54D80D8E02}" destId="{9D53A606-1CE3-44B8-A6D1-F022E82F733C}" srcOrd="0" destOrd="0" presId="urn:microsoft.com/office/officeart/2005/8/layout/vProcess5"/>
    <dgm:cxn modelId="{B189741F-DD0A-4CEE-BB52-92F94B8B13E3}" type="presOf" srcId="{76ABBDDC-569E-4ADD-A1D7-2EBFE921BE80}" destId="{276770FD-C7D6-4419-8B13-8755FDA8D745}" srcOrd="1" destOrd="0" presId="urn:microsoft.com/office/officeart/2005/8/layout/vProcess5"/>
    <dgm:cxn modelId="{C1B3EC32-93B9-4D3A-9C33-F37EBFA2F58B}" type="presOf" srcId="{76ABBDDC-569E-4ADD-A1D7-2EBFE921BE80}" destId="{3F07A2A6-E2E1-42B1-A70C-D73B5E42530E}" srcOrd="0" destOrd="0" presId="urn:microsoft.com/office/officeart/2005/8/layout/vProcess5"/>
    <dgm:cxn modelId="{7C4D6148-FB17-4875-A3C1-F8A77A9EB0B3}" type="presOf" srcId="{A22C1A93-F961-42F9-8D8E-61CB54AF88F7}" destId="{4765B0D7-2A84-4407-9151-64840A457381}" srcOrd="1" destOrd="0" presId="urn:microsoft.com/office/officeart/2005/8/layout/vProcess5"/>
    <dgm:cxn modelId="{B50BC672-326B-4F9B-8B72-D45B5ECDB9B0}" srcId="{4045FFE3-C806-477B-B78A-9D54D80D8E02}" destId="{76ABBDDC-569E-4ADD-A1D7-2EBFE921BE80}" srcOrd="3" destOrd="0" parTransId="{7481EC18-E4B5-4200-B0EB-4FB14F61EBFF}" sibTransId="{10392E2D-4D98-48CD-999F-6BFE623CBD11}"/>
    <dgm:cxn modelId="{872D4D87-16E3-495B-A719-D569CD49FA74}" type="presOf" srcId="{CF06B3E6-7764-4358-8BE6-BAB1E3429FF4}" destId="{4A393AA0-7574-4873-AE38-E13BB0165AB5}" srcOrd="1" destOrd="0" presId="urn:microsoft.com/office/officeart/2005/8/layout/vProcess5"/>
    <dgm:cxn modelId="{28DD4389-AB5E-45E6-B0DF-CE087E53FA0E}" type="presOf" srcId="{43C3F1C6-F47A-4C97-AD6B-865C71C3875B}" destId="{ED043CAC-FE18-4624-80EA-111F7321CEF8}" srcOrd="1" destOrd="0" presId="urn:microsoft.com/office/officeart/2005/8/layout/vProcess5"/>
    <dgm:cxn modelId="{965AF18B-D0D1-4BEC-856F-348075ADFE44}" type="presOf" srcId="{43C3F1C6-F47A-4C97-AD6B-865C71C3875B}" destId="{87D9BEAE-B76A-4E46-9DE7-6ECCD3B9B74E}" srcOrd="0" destOrd="0" presId="urn:microsoft.com/office/officeart/2005/8/layout/vProcess5"/>
    <dgm:cxn modelId="{473A3F9A-571B-43FF-B12A-C674DA6FD67B}" type="presOf" srcId="{3E5CD011-C593-42A1-A1FF-E740E0B59C29}" destId="{8ADE4C28-9C8D-44E1-9ED7-C17BF9F721DD}" srcOrd="0" destOrd="0" presId="urn:microsoft.com/office/officeart/2005/8/layout/vProcess5"/>
    <dgm:cxn modelId="{E1432FA5-C8A9-4750-B412-9C71C24FCFE0}" type="presOf" srcId="{CF06B3E6-7764-4358-8BE6-BAB1E3429FF4}" destId="{6180A820-5FFC-4EBC-8E6F-05BC4ACBD969}" srcOrd="0" destOrd="0" presId="urn:microsoft.com/office/officeart/2005/8/layout/vProcess5"/>
    <dgm:cxn modelId="{07517BCB-7D8F-4977-B5C2-12F36246C6AC}" type="presOf" srcId="{57167ECD-C10A-4138-BA80-100751BEFE23}" destId="{681149DF-34A6-449E-8440-189D0EE046EA}" srcOrd="0" destOrd="0" presId="urn:microsoft.com/office/officeart/2005/8/layout/vProcess5"/>
    <dgm:cxn modelId="{0DA38BDB-98FD-4410-887A-3A7D77822ABC}" srcId="{4045FFE3-C806-477B-B78A-9D54D80D8E02}" destId="{A22C1A93-F961-42F9-8D8E-61CB54AF88F7}" srcOrd="2" destOrd="0" parTransId="{24F6AA16-0620-4651-B873-F57519EEBB18}" sibTransId="{3E5CD011-C593-42A1-A1FF-E740E0B59C29}"/>
    <dgm:cxn modelId="{C3831CE4-FC82-49E0-9D99-0320BE26184C}" type="presOf" srcId="{A22C1A93-F961-42F9-8D8E-61CB54AF88F7}" destId="{8EF93810-208C-472B-A51B-527FF2D0FFB7}" srcOrd="0" destOrd="0" presId="urn:microsoft.com/office/officeart/2005/8/layout/vProcess5"/>
    <dgm:cxn modelId="{7F48E8E4-4FE2-4132-BD21-85EA6B073050}" srcId="{4045FFE3-C806-477B-B78A-9D54D80D8E02}" destId="{CF06B3E6-7764-4358-8BE6-BAB1E3429FF4}" srcOrd="1" destOrd="0" parTransId="{464DFA30-7A32-4ECF-9143-7D66631B0F23}" sibTransId="{ADB962AD-D7C6-42CB-B825-B2E2009CDC82}"/>
    <dgm:cxn modelId="{67C253E6-2397-44A2-9A99-91660C7D8104}" srcId="{4045FFE3-C806-477B-B78A-9D54D80D8E02}" destId="{43C3F1C6-F47A-4C97-AD6B-865C71C3875B}" srcOrd="0" destOrd="0" parTransId="{4B498E05-F8B1-4FC2-A718-522BEBC60548}" sibTransId="{57167ECD-C10A-4138-BA80-100751BEFE23}"/>
    <dgm:cxn modelId="{25FF5EE7-354E-4473-916D-A8468E482E16}" type="presOf" srcId="{ADB962AD-D7C6-42CB-B825-B2E2009CDC82}" destId="{8833E5D7-E942-438A-9B8D-03FD41CB18A5}" srcOrd="0" destOrd="0" presId="urn:microsoft.com/office/officeart/2005/8/layout/vProcess5"/>
    <dgm:cxn modelId="{88EE8077-C513-445A-9C3A-CC4BABA0A933}" type="presParOf" srcId="{9D53A606-1CE3-44B8-A6D1-F022E82F733C}" destId="{B8156DC5-3828-40E0-A7C9-A017431D51C2}" srcOrd="0" destOrd="0" presId="urn:microsoft.com/office/officeart/2005/8/layout/vProcess5"/>
    <dgm:cxn modelId="{B9D04701-9BD7-42F6-8D7E-FCE97905DAC8}" type="presParOf" srcId="{9D53A606-1CE3-44B8-A6D1-F022E82F733C}" destId="{87D9BEAE-B76A-4E46-9DE7-6ECCD3B9B74E}" srcOrd="1" destOrd="0" presId="urn:microsoft.com/office/officeart/2005/8/layout/vProcess5"/>
    <dgm:cxn modelId="{61BB8059-CA1E-4562-A1AC-E8B047705555}" type="presParOf" srcId="{9D53A606-1CE3-44B8-A6D1-F022E82F733C}" destId="{6180A820-5FFC-4EBC-8E6F-05BC4ACBD969}" srcOrd="2" destOrd="0" presId="urn:microsoft.com/office/officeart/2005/8/layout/vProcess5"/>
    <dgm:cxn modelId="{6B53140D-4849-4C92-8C80-C7E50068D5DE}" type="presParOf" srcId="{9D53A606-1CE3-44B8-A6D1-F022E82F733C}" destId="{8EF93810-208C-472B-A51B-527FF2D0FFB7}" srcOrd="3" destOrd="0" presId="urn:microsoft.com/office/officeart/2005/8/layout/vProcess5"/>
    <dgm:cxn modelId="{35242156-CC0B-466F-AF6F-F64EB9FC9E08}" type="presParOf" srcId="{9D53A606-1CE3-44B8-A6D1-F022E82F733C}" destId="{3F07A2A6-E2E1-42B1-A70C-D73B5E42530E}" srcOrd="4" destOrd="0" presId="urn:microsoft.com/office/officeart/2005/8/layout/vProcess5"/>
    <dgm:cxn modelId="{F47475CF-42DA-4130-9546-5DB061B1781D}" type="presParOf" srcId="{9D53A606-1CE3-44B8-A6D1-F022E82F733C}" destId="{681149DF-34A6-449E-8440-189D0EE046EA}" srcOrd="5" destOrd="0" presId="urn:microsoft.com/office/officeart/2005/8/layout/vProcess5"/>
    <dgm:cxn modelId="{BA372418-19C7-4B43-8220-6F434955CBFB}" type="presParOf" srcId="{9D53A606-1CE3-44B8-A6D1-F022E82F733C}" destId="{8833E5D7-E942-438A-9B8D-03FD41CB18A5}" srcOrd="6" destOrd="0" presId="urn:microsoft.com/office/officeart/2005/8/layout/vProcess5"/>
    <dgm:cxn modelId="{21B79F88-C300-4B15-B64F-E2A9E7C902B0}" type="presParOf" srcId="{9D53A606-1CE3-44B8-A6D1-F022E82F733C}" destId="{8ADE4C28-9C8D-44E1-9ED7-C17BF9F721DD}" srcOrd="7" destOrd="0" presId="urn:microsoft.com/office/officeart/2005/8/layout/vProcess5"/>
    <dgm:cxn modelId="{62C10F5A-80EE-4417-A44D-1DCF6035AFE7}" type="presParOf" srcId="{9D53A606-1CE3-44B8-A6D1-F022E82F733C}" destId="{ED043CAC-FE18-4624-80EA-111F7321CEF8}" srcOrd="8" destOrd="0" presId="urn:microsoft.com/office/officeart/2005/8/layout/vProcess5"/>
    <dgm:cxn modelId="{B7A9F056-E157-42D9-A3DF-4169F3C1D3D0}" type="presParOf" srcId="{9D53A606-1CE3-44B8-A6D1-F022E82F733C}" destId="{4A393AA0-7574-4873-AE38-E13BB0165AB5}" srcOrd="9" destOrd="0" presId="urn:microsoft.com/office/officeart/2005/8/layout/vProcess5"/>
    <dgm:cxn modelId="{03E236B8-763B-424F-9CAB-F755E308162F}" type="presParOf" srcId="{9D53A606-1CE3-44B8-A6D1-F022E82F733C}" destId="{4765B0D7-2A84-4407-9151-64840A457381}" srcOrd="10" destOrd="0" presId="urn:microsoft.com/office/officeart/2005/8/layout/vProcess5"/>
    <dgm:cxn modelId="{B60A24BA-BA2D-4630-8195-8C1469D0D174}" type="presParOf" srcId="{9D53A606-1CE3-44B8-A6D1-F022E82F733C}" destId="{276770FD-C7D6-4419-8B13-8755FDA8D7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011C5-DCEA-49EA-B2C7-80EF4864F86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DDF15D-A614-4505-B0AE-F23E5DA8AF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Source: </a:t>
          </a:r>
          <a:r>
            <a:rPr lang="en-US" dirty="0"/>
            <a:t>Kaggle</a:t>
          </a:r>
        </a:p>
      </dgm:t>
    </dgm:pt>
    <dgm:pt modelId="{B6983D39-F016-49B9-BE7F-278443EBAF6A}" type="parTrans" cxnId="{7C23FE9A-9CF3-433C-B158-C5FBAA5648E1}">
      <dgm:prSet/>
      <dgm:spPr/>
      <dgm:t>
        <a:bodyPr/>
        <a:lstStyle/>
        <a:p>
          <a:endParaRPr lang="en-US"/>
        </a:p>
      </dgm:t>
    </dgm:pt>
    <dgm:pt modelId="{012A36A4-9622-49A0-A578-381B3B9849AB}" type="sibTrans" cxnId="{7C23FE9A-9CF3-433C-B158-C5FBAA5648E1}">
      <dgm:prSet/>
      <dgm:spPr/>
      <dgm:t>
        <a:bodyPr/>
        <a:lstStyle/>
        <a:p>
          <a:endParaRPr lang="en-US"/>
        </a:p>
      </dgm:t>
    </dgm:pt>
    <dgm:pt modelId="{BE1527D3-B0BD-4D82-AE8B-790EBC1984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Columns:</a:t>
          </a:r>
          <a:endParaRPr lang="en-US" dirty="0"/>
        </a:p>
      </dgm:t>
    </dgm:pt>
    <dgm:pt modelId="{A1FEB366-4E21-4C34-992F-A7B375CB00D1}" type="parTrans" cxnId="{79B6F1B2-A60A-4E47-B365-44062FEDA182}">
      <dgm:prSet/>
      <dgm:spPr/>
      <dgm:t>
        <a:bodyPr/>
        <a:lstStyle/>
        <a:p>
          <a:endParaRPr lang="en-US"/>
        </a:p>
      </dgm:t>
    </dgm:pt>
    <dgm:pt modelId="{D83A98D6-A6CD-4599-8DAF-5941331A102E}" type="sibTrans" cxnId="{79B6F1B2-A60A-4E47-B365-44062FEDA182}">
      <dgm:prSet/>
      <dgm:spPr/>
      <dgm:t>
        <a:bodyPr/>
        <a:lstStyle/>
        <a:p>
          <a:endParaRPr lang="en-US"/>
        </a:p>
      </dgm:t>
    </dgm:pt>
    <dgm:pt modelId="{1345FFF7-B68F-4020-8696-17D652AB8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year: </a:t>
          </a:r>
          <a:r>
            <a:rPr lang="en-US"/>
            <a:t>Year of emissions record</a:t>
          </a:r>
        </a:p>
      </dgm:t>
    </dgm:pt>
    <dgm:pt modelId="{9155F3CE-C88D-4601-903F-D6553980A10A}" type="parTrans" cxnId="{B428EB52-7FCD-43CE-AAAC-37EBAB6B0292}">
      <dgm:prSet/>
      <dgm:spPr/>
      <dgm:t>
        <a:bodyPr/>
        <a:lstStyle/>
        <a:p>
          <a:endParaRPr lang="en-US"/>
        </a:p>
      </dgm:t>
    </dgm:pt>
    <dgm:pt modelId="{10D3006C-45E6-496C-AF6B-E07A3B8B814B}" type="sibTrans" cxnId="{B428EB52-7FCD-43CE-AAAC-37EBAB6B0292}">
      <dgm:prSet/>
      <dgm:spPr/>
      <dgm:t>
        <a:bodyPr/>
        <a:lstStyle/>
        <a:p>
          <a:endParaRPr lang="en-US"/>
        </a:p>
      </dgm:t>
    </dgm:pt>
    <dgm:pt modelId="{B8AF985F-2929-49FB-ABBB-ACD73FA0F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state-name: </a:t>
          </a:r>
          <a:r>
            <a:rPr lang="en-US"/>
            <a:t>State name</a:t>
          </a:r>
        </a:p>
      </dgm:t>
    </dgm:pt>
    <dgm:pt modelId="{C22DA32B-F912-48AB-94FB-DCD964B5CFA9}" type="parTrans" cxnId="{A0DE7572-052D-4DDD-8345-C19BB69F1577}">
      <dgm:prSet/>
      <dgm:spPr/>
      <dgm:t>
        <a:bodyPr/>
        <a:lstStyle/>
        <a:p>
          <a:endParaRPr lang="en-US"/>
        </a:p>
      </dgm:t>
    </dgm:pt>
    <dgm:pt modelId="{0676F27B-4F06-46B5-9006-38694AD5E088}" type="sibTrans" cxnId="{A0DE7572-052D-4DDD-8345-C19BB69F1577}">
      <dgm:prSet/>
      <dgm:spPr/>
      <dgm:t>
        <a:bodyPr/>
        <a:lstStyle/>
        <a:p>
          <a:endParaRPr lang="en-US"/>
        </a:p>
      </dgm:t>
    </dgm:pt>
    <dgm:pt modelId="{65520003-19A5-483C-A00A-6ABF31D40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sector-name: </a:t>
          </a:r>
          <a:r>
            <a:rPr lang="en-US" dirty="0"/>
            <a:t>Emission sector</a:t>
          </a:r>
        </a:p>
      </dgm:t>
    </dgm:pt>
    <dgm:pt modelId="{0CC38C04-377B-4DC4-8ECA-1CE09CBBAD3E}" type="parTrans" cxnId="{196C1D87-4E69-4FC3-B965-1E3DCA7F1DEF}">
      <dgm:prSet/>
      <dgm:spPr/>
      <dgm:t>
        <a:bodyPr/>
        <a:lstStyle/>
        <a:p>
          <a:endParaRPr lang="en-US"/>
        </a:p>
      </dgm:t>
    </dgm:pt>
    <dgm:pt modelId="{A4CD2751-9C10-4F0A-B2D4-FCE3B4FAB350}" type="sibTrans" cxnId="{196C1D87-4E69-4FC3-B965-1E3DCA7F1DEF}">
      <dgm:prSet/>
      <dgm:spPr/>
      <dgm:t>
        <a:bodyPr/>
        <a:lstStyle/>
        <a:p>
          <a:endParaRPr lang="en-US"/>
        </a:p>
      </dgm:t>
    </dgm:pt>
    <dgm:pt modelId="{95577262-4FFB-4021-BE2F-DA10CC3FB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fuel-name: </a:t>
          </a:r>
          <a:r>
            <a:rPr lang="en-US"/>
            <a:t>Fuel type</a:t>
          </a:r>
        </a:p>
      </dgm:t>
    </dgm:pt>
    <dgm:pt modelId="{73C35304-94DF-4E93-8BEE-F885BEBEB3DE}" type="parTrans" cxnId="{DC56D592-1385-44BD-ACA7-A584A1BCAEA8}">
      <dgm:prSet/>
      <dgm:spPr/>
      <dgm:t>
        <a:bodyPr/>
        <a:lstStyle/>
        <a:p>
          <a:endParaRPr lang="en-US"/>
        </a:p>
      </dgm:t>
    </dgm:pt>
    <dgm:pt modelId="{3264921A-0BE5-4820-9F12-DC43ED356E44}" type="sibTrans" cxnId="{DC56D592-1385-44BD-ACA7-A584A1BCAEA8}">
      <dgm:prSet/>
      <dgm:spPr/>
      <dgm:t>
        <a:bodyPr/>
        <a:lstStyle/>
        <a:p>
          <a:endParaRPr lang="en-US"/>
        </a:p>
      </dgm:t>
    </dgm:pt>
    <dgm:pt modelId="{68799F58-71C9-441B-B8B1-43AC4A494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value: </a:t>
          </a:r>
          <a:r>
            <a:rPr lang="en-US"/>
            <a:t>Emissions in million metric tons</a:t>
          </a:r>
        </a:p>
      </dgm:t>
    </dgm:pt>
    <dgm:pt modelId="{265996A3-75D1-4E24-8E01-CBAD6D32D316}" type="parTrans" cxnId="{E062A1EF-92DD-4E6D-B6F9-4126B692E80F}">
      <dgm:prSet/>
      <dgm:spPr/>
      <dgm:t>
        <a:bodyPr/>
        <a:lstStyle/>
        <a:p>
          <a:endParaRPr lang="en-US"/>
        </a:p>
      </dgm:t>
    </dgm:pt>
    <dgm:pt modelId="{64321263-4C64-43E4-AF1A-436DC5AB3B97}" type="sibTrans" cxnId="{E062A1EF-92DD-4E6D-B6F9-4126B692E80F}">
      <dgm:prSet/>
      <dgm:spPr/>
      <dgm:t>
        <a:bodyPr/>
        <a:lstStyle/>
        <a:p>
          <a:endParaRPr lang="en-US"/>
        </a:p>
      </dgm:t>
    </dgm:pt>
    <dgm:pt modelId="{6536F9AA-1950-4532-ACBC-E76119BEF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 spans 1970 to 2021.</a:t>
          </a:r>
        </a:p>
      </dgm:t>
    </dgm:pt>
    <dgm:pt modelId="{34E7414A-7373-4DB1-BD7A-4A7FCD6584EC}" type="parTrans" cxnId="{381C2C5C-D3ED-4C97-9BDA-901D8B7F1ADE}">
      <dgm:prSet/>
      <dgm:spPr/>
      <dgm:t>
        <a:bodyPr/>
        <a:lstStyle/>
        <a:p>
          <a:endParaRPr lang="en-US"/>
        </a:p>
      </dgm:t>
    </dgm:pt>
    <dgm:pt modelId="{6181C8E5-C2C1-4467-9A74-E8E6D41FA376}" type="sibTrans" cxnId="{381C2C5C-D3ED-4C97-9BDA-901D8B7F1ADE}">
      <dgm:prSet/>
      <dgm:spPr/>
      <dgm:t>
        <a:bodyPr/>
        <a:lstStyle/>
        <a:p>
          <a:endParaRPr lang="en-US"/>
        </a:p>
      </dgm:t>
    </dgm:pt>
    <dgm:pt modelId="{438E836E-F68F-46DC-83BC-20A972D47865}" type="pres">
      <dgm:prSet presAssocID="{F5E011C5-DCEA-49EA-B2C7-80EF4864F864}" presName="root" presStyleCnt="0">
        <dgm:presLayoutVars>
          <dgm:dir/>
          <dgm:resizeHandles val="exact"/>
        </dgm:presLayoutVars>
      </dgm:prSet>
      <dgm:spPr/>
    </dgm:pt>
    <dgm:pt modelId="{A2782F53-1807-47F3-A453-B91287396809}" type="pres">
      <dgm:prSet presAssocID="{8DDDF15D-A614-4505-B0AE-F23E5DA8AF7B}" presName="compNode" presStyleCnt="0"/>
      <dgm:spPr/>
    </dgm:pt>
    <dgm:pt modelId="{51084786-ADC1-4F8D-96F2-E41CA4A3965B}" type="pres">
      <dgm:prSet presAssocID="{8DDDF15D-A614-4505-B0AE-F23E5DA8AF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76A74C9-B5CB-4E48-B467-D5629A511E14}" type="pres">
      <dgm:prSet presAssocID="{8DDDF15D-A614-4505-B0AE-F23E5DA8AF7B}" presName="iconSpace" presStyleCnt="0"/>
      <dgm:spPr/>
    </dgm:pt>
    <dgm:pt modelId="{33A76CAE-68AD-4A9E-8ED3-7554C123B31D}" type="pres">
      <dgm:prSet presAssocID="{8DDDF15D-A614-4505-B0AE-F23E5DA8AF7B}" presName="parTx" presStyleLbl="revTx" presStyleIdx="0" presStyleCnt="4">
        <dgm:presLayoutVars>
          <dgm:chMax val="0"/>
          <dgm:chPref val="0"/>
        </dgm:presLayoutVars>
      </dgm:prSet>
      <dgm:spPr/>
    </dgm:pt>
    <dgm:pt modelId="{3E028DEC-C4E0-4A20-A85A-A7C719E5F85F}" type="pres">
      <dgm:prSet presAssocID="{8DDDF15D-A614-4505-B0AE-F23E5DA8AF7B}" presName="txSpace" presStyleCnt="0"/>
      <dgm:spPr/>
    </dgm:pt>
    <dgm:pt modelId="{B6EA5867-701F-451E-8768-72D2047DF7E3}" type="pres">
      <dgm:prSet presAssocID="{8DDDF15D-A614-4505-B0AE-F23E5DA8AF7B}" presName="desTx" presStyleLbl="revTx" presStyleIdx="1" presStyleCnt="4">
        <dgm:presLayoutVars/>
      </dgm:prSet>
      <dgm:spPr/>
    </dgm:pt>
    <dgm:pt modelId="{11FBF869-6FAB-404B-8D77-3B9E19FE1552}" type="pres">
      <dgm:prSet presAssocID="{012A36A4-9622-49A0-A578-381B3B9849AB}" presName="sibTrans" presStyleCnt="0"/>
      <dgm:spPr/>
    </dgm:pt>
    <dgm:pt modelId="{73229B18-01F2-4648-AE89-E9E6F47A94F6}" type="pres">
      <dgm:prSet presAssocID="{BE1527D3-B0BD-4D82-AE8B-790EBC198487}" presName="compNode" presStyleCnt="0"/>
      <dgm:spPr/>
    </dgm:pt>
    <dgm:pt modelId="{C8A5B4CD-0A01-4212-8F71-86F13F00B486}" type="pres">
      <dgm:prSet presAssocID="{BE1527D3-B0BD-4D82-AE8B-790EBC1984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35FD44D-B002-4864-BF37-35AE237A5533}" type="pres">
      <dgm:prSet presAssocID="{BE1527D3-B0BD-4D82-AE8B-790EBC198487}" presName="iconSpace" presStyleCnt="0"/>
      <dgm:spPr/>
    </dgm:pt>
    <dgm:pt modelId="{DA3FAFC9-795D-4758-B0A9-ACCB7366088C}" type="pres">
      <dgm:prSet presAssocID="{BE1527D3-B0BD-4D82-AE8B-790EBC198487}" presName="parTx" presStyleLbl="revTx" presStyleIdx="2" presStyleCnt="4">
        <dgm:presLayoutVars>
          <dgm:chMax val="0"/>
          <dgm:chPref val="0"/>
        </dgm:presLayoutVars>
      </dgm:prSet>
      <dgm:spPr/>
    </dgm:pt>
    <dgm:pt modelId="{C5E96C0C-7E10-4161-AE2F-E3941A8F9CB5}" type="pres">
      <dgm:prSet presAssocID="{BE1527D3-B0BD-4D82-AE8B-790EBC198487}" presName="txSpace" presStyleCnt="0"/>
      <dgm:spPr/>
    </dgm:pt>
    <dgm:pt modelId="{BE89E680-4713-4B6D-8F8A-A21CF5746137}" type="pres">
      <dgm:prSet presAssocID="{BE1527D3-B0BD-4D82-AE8B-790EBC198487}" presName="desTx" presStyleLbl="revTx" presStyleIdx="3" presStyleCnt="4">
        <dgm:presLayoutVars/>
      </dgm:prSet>
      <dgm:spPr/>
    </dgm:pt>
  </dgm:ptLst>
  <dgm:cxnLst>
    <dgm:cxn modelId="{9BFE8627-89A4-4B24-BEAC-CE25423B4ACA}" type="presOf" srcId="{6536F9AA-1950-4532-ACBC-E76119BEF277}" destId="{BE89E680-4713-4B6D-8F8A-A21CF5746137}" srcOrd="0" destOrd="5" presId="urn:microsoft.com/office/officeart/2018/2/layout/IconLabelDescriptionList"/>
    <dgm:cxn modelId="{11FD032F-980A-4B38-8D78-D33AF872BEF8}" type="presOf" srcId="{68799F58-71C9-441B-B8B1-43AC4A4941E3}" destId="{BE89E680-4713-4B6D-8F8A-A21CF5746137}" srcOrd="0" destOrd="4" presId="urn:microsoft.com/office/officeart/2018/2/layout/IconLabelDescriptionList"/>
    <dgm:cxn modelId="{381C2C5C-D3ED-4C97-9BDA-901D8B7F1ADE}" srcId="{BE1527D3-B0BD-4D82-AE8B-790EBC198487}" destId="{6536F9AA-1950-4532-ACBC-E76119BEF277}" srcOrd="5" destOrd="0" parTransId="{34E7414A-7373-4DB1-BD7A-4A7FCD6584EC}" sibTransId="{6181C8E5-C2C1-4467-9A74-E8E6D41FA376}"/>
    <dgm:cxn modelId="{12ABE55F-5F15-498E-A06C-B508388AEE30}" type="presOf" srcId="{BE1527D3-B0BD-4D82-AE8B-790EBC198487}" destId="{DA3FAFC9-795D-4758-B0A9-ACCB7366088C}" srcOrd="0" destOrd="0" presId="urn:microsoft.com/office/officeart/2018/2/layout/IconLabelDescriptionList"/>
    <dgm:cxn modelId="{4B77FB47-137E-4076-BA9B-2BFFB1DB3101}" type="presOf" srcId="{65520003-19A5-483C-A00A-6ABF31D40DA0}" destId="{BE89E680-4713-4B6D-8F8A-A21CF5746137}" srcOrd="0" destOrd="2" presId="urn:microsoft.com/office/officeart/2018/2/layout/IconLabelDescriptionList"/>
    <dgm:cxn modelId="{A0DE7572-052D-4DDD-8345-C19BB69F1577}" srcId="{BE1527D3-B0BD-4D82-AE8B-790EBC198487}" destId="{B8AF985F-2929-49FB-ABBB-ACD73FA0FEFE}" srcOrd="1" destOrd="0" parTransId="{C22DA32B-F912-48AB-94FB-DCD964B5CFA9}" sibTransId="{0676F27B-4F06-46B5-9006-38694AD5E088}"/>
    <dgm:cxn modelId="{B428EB52-7FCD-43CE-AAAC-37EBAB6B0292}" srcId="{BE1527D3-B0BD-4D82-AE8B-790EBC198487}" destId="{1345FFF7-B68F-4020-8696-17D652AB8EE3}" srcOrd="0" destOrd="0" parTransId="{9155F3CE-C88D-4601-903F-D6553980A10A}" sibTransId="{10D3006C-45E6-496C-AF6B-E07A3B8B814B}"/>
    <dgm:cxn modelId="{0AF9497A-47E6-4F4B-89DC-03544CD10945}" type="presOf" srcId="{95577262-4FFB-4021-BE2F-DA10CC3FB5D4}" destId="{BE89E680-4713-4B6D-8F8A-A21CF5746137}" srcOrd="0" destOrd="3" presId="urn:microsoft.com/office/officeart/2018/2/layout/IconLabelDescriptionList"/>
    <dgm:cxn modelId="{196C1D87-4E69-4FC3-B965-1E3DCA7F1DEF}" srcId="{BE1527D3-B0BD-4D82-AE8B-790EBC198487}" destId="{65520003-19A5-483C-A00A-6ABF31D40DA0}" srcOrd="2" destOrd="0" parTransId="{0CC38C04-377B-4DC4-8ECA-1CE09CBBAD3E}" sibTransId="{A4CD2751-9C10-4F0A-B2D4-FCE3B4FAB350}"/>
    <dgm:cxn modelId="{DC56D592-1385-44BD-ACA7-A584A1BCAEA8}" srcId="{BE1527D3-B0BD-4D82-AE8B-790EBC198487}" destId="{95577262-4FFB-4021-BE2F-DA10CC3FB5D4}" srcOrd="3" destOrd="0" parTransId="{73C35304-94DF-4E93-8BEE-F885BEBEB3DE}" sibTransId="{3264921A-0BE5-4820-9F12-DC43ED356E44}"/>
    <dgm:cxn modelId="{7C23FE9A-9CF3-433C-B158-C5FBAA5648E1}" srcId="{F5E011C5-DCEA-49EA-B2C7-80EF4864F864}" destId="{8DDDF15D-A614-4505-B0AE-F23E5DA8AF7B}" srcOrd="0" destOrd="0" parTransId="{B6983D39-F016-49B9-BE7F-278443EBAF6A}" sibTransId="{012A36A4-9622-49A0-A578-381B3B9849AB}"/>
    <dgm:cxn modelId="{79B6F1B2-A60A-4E47-B365-44062FEDA182}" srcId="{F5E011C5-DCEA-49EA-B2C7-80EF4864F864}" destId="{BE1527D3-B0BD-4D82-AE8B-790EBC198487}" srcOrd="1" destOrd="0" parTransId="{A1FEB366-4E21-4C34-992F-A7B375CB00D1}" sibTransId="{D83A98D6-A6CD-4599-8DAF-5941331A102E}"/>
    <dgm:cxn modelId="{24A258C8-D754-461D-AAB9-808B2AF51B5C}" type="presOf" srcId="{8DDDF15D-A614-4505-B0AE-F23E5DA8AF7B}" destId="{33A76CAE-68AD-4A9E-8ED3-7554C123B31D}" srcOrd="0" destOrd="0" presId="urn:microsoft.com/office/officeart/2018/2/layout/IconLabelDescriptionList"/>
    <dgm:cxn modelId="{B5ABC4E9-995F-4236-B858-7B66A9236624}" type="presOf" srcId="{1345FFF7-B68F-4020-8696-17D652AB8EE3}" destId="{BE89E680-4713-4B6D-8F8A-A21CF5746137}" srcOrd="0" destOrd="0" presId="urn:microsoft.com/office/officeart/2018/2/layout/IconLabelDescriptionList"/>
    <dgm:cxn modelId="{E062A1EF-92DD-4E6D-B6F9-4126B692E80F}" srcId="{BE1527D3-B0BD-4D82-AE8B-790EBC198487}" destId="{68799F58-71C9-441B-B8B1-43AC4A4941E3}" srcOrd="4" destOrd="0" parTransId="{265996A3-75D1-4E24-8E01-CBAD6D32D316}" sibTransId="{64321263-4C64-43E4-AF1A-436DC5AB3B97}"/>
    <dgm:cxn modelId="{CED64BFA-B3F5-49F4-B171-5D26757413B5}" type="presOf" srcId="{B8AF985F-2929-49FB-ABBB-ACD73FA0FEFE}" destId="{BE89E680-4713-4B6D-8F8A-A21CF5746137}" srcOrd="0" destOrd="1" presId="urn:microsoft.com/office/officeart/2018/2/layout/IconLabelDescriptionList"/>
    <dgm:cxn modelId="{6D8B97FE-5DA6-4EA6-986C-6D4DCB17BBD8}" type="presOf" srcId="{F5E011C5-DCEA-49EA-B2C7-80EF4864F864}" destId="{438E836E-F68F-46DC-83BC-20A972D47865}" srcOrd="0" destOrd="0" presId="urn:microsoft.com/office/officeart/2018/2/layout/IconLabelDescriptionList"/>
    <dgm:cxn modelId="{DDFFE313-8815-4F2B-AF5E-957322F42178}" type="presParOf" srcId="{438E836E-F68F-46DC-83BC-20A972D47865}" destId="{A2782F53-1807-47F3-A453-B91287396809}" srcOrd="0" destOrd="0" presId="urn:microsoft.com/office/officeart/2018/2/layout/IconLabelDescriptionList"/>
    <dgm:cxn modelId="{7671D671-CD59-43E0-A6B3-6C0BB1738BFA}" type="presParOf" srcId="{A2782F53-1807-47F3-A453-B91287396809}" destId="{51084786-ADC1-4F8D-96F2-E41CA4A3965B}" srcOrd="0" destOrd="0" presId="urn:microsoft.com/office/officeart/2018/2/layout/IconLabelDescriptionList"/>
    <dgm:cxn modelId="{C4AE0863-155C-4B48-8F5A-C45425A4850C}" type="presParOf" srcId="{A2782F53-1807-47F3-A453-B91287396809}" destId="{176A74C9-B5CB-4E48-B467-D5629A511E14}" srcOrd="1" destOrd="0" presId="urn:microsoft.com/office/officeart/2018/2/layout/IconLabelDescriptionList"/>
    <dgm:cxn modelId="{C2D5C6BC-B123-409D-B7F1-2AA0D37A04D2}" type="presParOf" srcId="{A2782F53-1807-47F3-A453-B91287396809}" destId="{33A76CAE-68AD-4A9E-8ED3-7554C123B31D}" srcOrd="2" destOrd="0" presId="urn:microsoft.com/office/officeart/2018/2/layout/IconLabelDescriptionList"/>
    <dgm:cxn modelId="{6028CA08-8777-4085-A09D-8C7D96283F05}" type="presParOf" srcId="{A2782F53-1807-47F3-A453-B91287396809}" destId="{3E028DEC-C4E0-4A20-A85A-A7C719E5F85F}" srcOrd="3" destOrd="0" presId="urn:microsoft.com/office/officeart/2018/2/layout/IconLabelDescriptionList"/>
    <dgm:cxn modelId="{B6FA7D50-D8C1-49D9-B665-DD969259930C}" type="presParOf" srcId="{A2782F53-1807-47F3-A453-B91287396809}" destId="{B6EA5867-701F-451E-8768-72D2047DF7E3}" srcOrd="4" destOrd="0" presId="urn:microsoft.com/office/officeart/2018/2/layout/IconLabelDescriptionList"/>
    <dgm:cxn modelId="{6F8C4D9C-EFCC-4C83-9442-7142F84602BF}" type="presParOf" srcId="{438E836E-F68F-46DC-83BC-20A972D47865}" destId="{11FBF869-6FAB-404B-8D77-3B9E19FE1552}" srcOrd="1" destOrd="0" presId="urn:microsoft.com/office/officeart/2018/2/layout/IconLabelDescriptionList"/>
    <dgm:cxn modelId="{AA805AA1-1C52-4151-8AA7-BB287AF7D919}" type="presParOf" srcId="{438E836E-F68F-46DC-83BC-20A972D47865}" destId="{73229B18-01F2-4648-AE89-E9E6F47A94F6}" srcOrd="2" destOrd="0" presId="urn:microsoft.com/office/officeart/2018/2/layout/IconLabelDescriptionList"/>
    <dgm:cxn modelId="{016D643B-91F4-4207-998C-0C2E5BF905BB}" type="presParOf" srcId="{73229B18-01F2-4648-AE89-E9E6F47A94F6}" destId="{C8A5B4CD-0A01-4212-8F71-86F13F00B486}" srcOrd="0" destOrd="0" presId="urn:microsoft.com/office/officeart/2018/2/layout/IconLabelDescriptionList"/>
    <dgm:cxn modelId="{6600B713-6C91-48D0-9DD3-19002BBA1218}" type="presParOf" srcId="{73229B18-01F2-4648-AE89-E9E6F47A94F6}" destId="{A35FD44D-B002-4864-BF37-35AE237A5533}" srcOrd="1" destOrd="0" presId="urn:microsoft.com/office/officeart/2018/2/layout/IconLabelDescriptionList"/>
    <dgm:cxn modelId="{965345BB-06CA-4398-A72C-3CD5CA008DDD}" type="presParOf" srcId="{73229B18-01F2-4648-AE89-E9E6F47A94F6}" destId="{DA3FAFC9-795D-4758-B0A9-ACCB7366088C}" srcOrd="2" destOrd="0" presId="urn:microsoft.com/office/officeart/2018/2/layout/IconLabelDescriptionList"/>
    <dgm:cxn modelId="{DFBC0B34-15F2-48BF-9599-47FB1ACB54A8}" type="presParOf" srcId="{73229B18-01F2-4648-AE89-E9E6F47A94F6}" destId="{C5E96C0C-7E10-4161-AE2F-E3941A8F9CB5}" srcOrd="3" destOrd="0" presId="urn:microsoft.com/office/officeart/2018/2/layout/IconLabelDescriptionList"/>
    <dgm:cxn modelId="{7DB4F591-6DCB-42AC-A618-860872B8CCBE}" type="presParOf" srcId="{73229B18-01F2-4648-AE89-E9E6F47A94F6}" destId="{BE89E680-4713-4B6D-8F8A-A21CF57461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A124D9-C742-48CA-ADD0-2B9C9D39CD7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B03834-BBF1-41BD-B1AE-9C1556AC71A0}">
      <dgm:prSet/>
      <dgm:spPr/>
      <dgm:t>
        <a:bodyPr/>
        <a:lstStyle/>
        <a:p>
          <a:r>
            <a:rPr lang="en-US"/>
            <a:t>Verified data consistency and addressed missing values.</a:t>
          </a:r>
        </a:p>
      </dgm:t>
    </dgm:pt>
    <dgm:pt modelId="{E9614C56-3674-4D83-ADFC-E54A5C4D1800}" type="parTrans" cxnId="{B6035EA2-65C5-40F8-8247-37B4F428AD46}">
      <dgm:prSet/>
      <dgm:spPr/>
      <dgm:t>
        <a:bodyPr/>
        <a:lstStyle/>
        <a:p>
          <a:endParaRPr lang="en-US"/>
        </a:p>
      </dgm:t>
    </dgm:pt>
    <dgm:pt modelId="{4DE22924-2093-44A1-B28B-BB81DE32C94A}" type="sibTrans" cxnId="{B6035EA2-65C5-40F8-8247-37B4F428AD46}">
      <dgm:prSet/>
      <dgm:spPr/>
      <dgm:t>
        <a:bodyPr/>
        <a:lstStyle/>
        <a:p>
          <a:endParaRPr lang="en-US"/>
        </a:p>
      </dgm:t>
    </dgm:pt>
    <dgm:pt modelId="{AC12DC0B-D523-4330-94CA-8970C9BEC62D}">
      <dgm:prSet/>
      <dgm:spPr/>
      <dgm:t>
        <a:bodyPr/>
        <a:lstStyle/>
        <a:p>
          <a:r>
            <a:rPr lang="en-US" dirty="0"/>
            <a:t>Removed outliers using interquartile range (IQR).</a:t>
          </a:r>
        </a:p>
      </dgm:t>
    </dgm:pt>
    <dgm:pt modelId="{DEA39312-7F47-4DDD-8D27-DE67F7F50BD4}" type="parTrans" cxnId="{C7CFC832-C8CF-4D85-A729-35CE8FE006D3}">
      <dgm:prSet/>
      <dgm:spPr/>
      <dgm:t>
        <a:bodyPr/>
        <a:lstStyle/>
        <a:p>
          <a:endParaRPr lang="en-US"/>
        </a:p>
      </dgm:t>
    </dgm:pt>
    <dgm:pt modelId="{3654ADFD-FA20-40EF-9041-E3A4C2FB9C66}" type="sibTrans" cxnId="{C7CFC832-C8CF-4D85-A729-35CE8FE006D3}">
      <dgm:prSet/>
      <dgm:spPr/>
      <dgm:t>
        <a:bodyPr/>
        <a:lstStyle/>
        <a:p>
          <a:endParaRPr lang="en-US"/>
        </a:p>
      </dgm:t>
    </dgm:pt>
    <dgm:pt modelId="{9D558BB3-A859-41CB-BEB9-D8D67A4DDE38}">
      <dgm:prSet/>
      <dgm:spPr/>
      <dgm:t>
        <a:bodyPr/>
        <a:lstStyle/>
        <a:p>
          <a:r>
            <a:rPr lang="en-US"/>
            <a:t>Encoded categorical columns for modeling.</a:t>
          </a:r>
        </a:p>
      </dgm:t>
    </dgm:pt>
    <dgm:pt modelId="{E30D15F6-8763-4918-9FF7-CBD3A5FE6E64}" type="parTrans" cxnId="{9B1CCD97-E130-4E10-B3C8-5597A373E291}">
      <dgm:prSet/>
      <dgm:spPr/>
      <dgm:t>
        <a:bodyPr/>
        <a:lstStyle/>
        <a:p>
          <a:endParaRPr lang="en-US"/>
        </a:p>
      </dgm:t>
    </dgm:pt>
    <dgm:pt modelId="{83869873-B9A8-43C6-8BB9-E01B9043146C}" type="sibTrans" cxnId="{9B1CCD97-E130-4E10-B3C8-5597A373E291}">
      <dgm:prSet/>
      <dgm:spPr/>
      <dgm:t>
        <a:bodyPr/>
        <a:lstStyle/>
        <a:p>
          <a:endParaRPr lang="en-US"/>
        </a:p>
      </dgm:t>
    </dgm:pt>
    <dgm:pt modelId="{C0D02E42-C8F5-45EA-A9EB-BEF4C6918976}">
      <dgm:prSet/>
      <dgm:spPr/>
      <dgm:t>
        <a:bodyPr/>
        <a:lstStyle/>
        <a:p>
          <a:r>
            <a:rPr lang="en-US"/>
            <a:t>Converted “year" column to datetime format.</a:t>
          </a:r>
        </a:p>
      </dgm:t>
    </dgm:pt>
    <dgm:pt modelId="{1F1388F7-4B1E-4F29-BAB3-204DF10553A1}" type="parTrans" cxnId="{0208CF74-4E5D-4391-9C1C-3F08C9BC174C}">
      <dgm:prSet/>
      <dgm:spPr/>
      <dgm:t>
        <a:bodyPr/>
        <a:lstStyle/>
        <a:p>
          <a:endParaRPr lang="en-US"/>
        </a:p>
      </dgm:t>
    </dgm:pt>
    <dgm:pt modelId="{8F0179EC-953E-4AB0-B67B-4ABAAFD6E19D}" type="sibTrans" cxnId="{0208CF74-4E5D-4391-9C1C-3F08C9BC174C}">
      <dgm:prSet/>
      <dgm:spPr/>
      <dgm:t>
        <a:bodyPr/>
        <a:lstStyle/>
        <a:p>
          <a:endParaRPr lang="en-US"/>
        </a:p>
      </dgm:t>
    </dgm:pt>
    <dgm:pt modelId="{11F8D312-4EA0-4E8F-BF15-08F3EF7AB9FE}" type="pres">
      <dgm:prSet presAssocID="{07A124D9-C742-48CA-ADD0-2B9C9D39CD7C}" presName="vert0" presStyleCnt="0">
        <dgm:presLayoutVars>
          <dgm:dir/>
          <dgm:animOne val="branch"/>
          <dgm:animLvl val="lvl"/>
        </dgm:presLayoutVars>
      </dgm:prSet>
      <dgm:spPr/>
    </dgm:pt>
    <dgm:pt modelId="{F47166A0-1EF0-400F-B452-124546497563}" type="pres">
      <dgm:prSet presAssocID="{D5B03834-BBF1-41BD-B1AE-9C1556AC71A0}" presName="thickLine" presStyleLbl="alignNode1" presStyleIdx="0" presStyleCnt="4"/>
      <dgm:spPr/>
    </dgm:pt>
    <dgm:pt modelId="{E846F4D3-BA32-42C0-A177-A3A82DEE0C55}" type="pres">
      <dgm:prSet presAssocID="{D5B03834-BBF1-41BD-B1AE-9C1556AC71A0}" presName="horz1" presStyleCnt="0"/>
      <dgm:spPr/>
    </dgm:pt>
    <dgm:pt modelId="{B29DAC0F-A843-4517-AA2D-318F2704E28A}" type="pres">
      <dgm:prSet presAssocID="{D5B03834-BBF1-41BD-B1AE-9C1556AC71A0}" presName="tx1" presStyleLbl="revTx" presStyleIdx="0" presStyleCnt="4"/>
      <dgm:spPr/>
    </dgm:pt>
    <dgm:pt modelId="{EF455020-6A38-4A86-A9DF-C8BE5C5A1CD2}" type="pres">
      <dgm:prSet presAssocID="{D5B03834-BBF1-41BD-B1AE-9C1556AC71A0}" presName="vert1" presStyleCnt="0"/>
      <dgm:spPr/>
    </dgm:pt>
    <dgm:pt modelId="{09F276F6-4AD4-4EDB-8165-5C5B7DC864AF}" type="pres">
      <dgm:prSet presAssocID="{AC12DC0B-D523-4330-94CA-8970C9BEC62D}" presName="thickLine" presStyleLbl="alignNode1" presStyleIdx="1" presStyleCnt="4"/>
      <dgm:spPr/>
    </dgm:pt>
    <dgm:pt modelId="{B550EC6B-5371-4CD0-98FB-B6154787634F}" type="pres">
      <dgm:prSet presAssocID="{AC12DC0B-D523-4330-94CA-8970C9BEC62D}" presName="horz1" presStyleCnt="0"/>
      <dgm:spPr/>
    </dgm:pt>
    <dgm:pt modelId="{660B7B89-A039-4C42-82AB-56FCFB479A27}" type="pres">
      <dgm:prSet presAssocID="{AC12DC0B-D523-4330-94CA-8970C9BEC62D}" presName="tx1" presStyleLbl="revTx" presStyleIdx="1" presStyleCnt="4"/>
      <dgm:spPr/>
    </dgm:pt>
    <dgm:pt modelId="{53D9AD6C-12B7-40E2-8AFB-8A2C917398EB}" type="pres">
      <dgm:prSet presAssocID="{AC12DC0B-D523-4330-94CA-8970C9BEC62D}" presName="vert1" presStyleCnt="0"/>
      <dgm:spPr/>
    </dgm:pt>
    <dgm:pt modelId="{D4E70553-9C8A-442D-93DF-345C3E4B0785}" type="pres">
      <dgm:prSet presAssocID="{9D558BB3-A859-41CB-BEB9-D8D67A4DDE38}" presName="thickLine" presStyleLbl="alignNode1" presStyleIdx="2" presStyleCnt="4"/>
      <dgm:spPr/>
    </dgm:pt>
    <dgm:pt modelId="{7A1BA3D6-539D-4C00-AC18-7AB2AD525271}" type="pres">
      <dgm:prSet presAssocID="{9D558BB3-A859-41CB-BEB9-D8D67A4DDE38}" presName="horz1" presStyleCnt="0"/>
      <dgm:spPr/>
    </dgm:pt>
    <dgm:pt modelId="{CC7D50F3-A1AD-42DA-9E15-5918B9B1DA7D}" type="pres">
      <dgm:prSet presAssocID="{9D558BB3-A859-41CB-BEB9-D8D67A4DDE38}" presName="tx1" presStyleLbl="revTx" presStyleIdx="2" presStyleCnt="4"/>
      <dgm:spPr/>
    </dgm:pt>
    <dgm:pt modelId="{A9312FF0-019F-49CC-BDF6-A5887F577FEB}" type="pres">
      <dgm:prSet presAssocID="{9D558BB3-A859-41CB-BEB9-D8D67A4DDE38}" presName="vert1" presStyleCnt="0"/>
      <dgm:spPr/>
    </dgm:pt>
    <dgm:pt modelId="{84AB537D-5F9D-4ABC-A373-7424A44BFAEC}" type="pres">
      <dgm:prSet presAssocID="{C0D02E42-C8F5-45EA-A9EB-BEF4C6918976}" presName="thickLine" presStyleLbl="alignNode1" presStyleIdx="3" presStyleCnt="4"/>
      <dgm:spPr/>
    </dgm:pt>
    <dgm:pt modelId="{E30DEE5F-2EE8-4234-B964-54D1078E3873}" type="pres">
      <dgm:prSet presAssocID="{C0D02E42-C8F5-45EA-A9EB-BEF4C6918976}" presName="horz1" presStyleCnt="0"/>
      <dgm:spPr/>
    </dgm:pt>
    <dgm:pt modelId="{56837B6F-8F18-4779-9F65-B8FEA89BFC1D}" type="pres">
      <dgm:prSet presAssocID="{C0D02E42-C8F5-45EA-A9EB-BEF4C6918976}" presName="tx1" presStyleLbl="revTx" presStyleIdx="3" presStyleCnt="4"/>
      <dgm:spPr/>
    </dgm:pt>
    <dgm:pt modelId="{16F5B4B8-BE17-435E-9811-90780320ADB7}" type="pres">
      <dgm:prSet presAssocID="{C0D02E42-C8F5-45EA-A9EB-BEF4C6918976}" presName="vert1" presStyleCnt="0"/>
      <dgm:spPr/>
    </dgm:pt>
  </dgm:ptLst>
  <dgm:cxnLst>
    <dgm:cxn modelId="{E5B2A928-04C5-47E1-93B6-BFE8EC2C0B31}" type="presOf" srcId="{D5B03834-BBF1-41BD-B1AE-9C1556AC71A0}" destId="{B29DAC0F-A843-4517-AA2D-318F2704E28A}" srcOrd="0" destOrd="0" presId="urn:microsoft.com/office/officeart/2008/layout/LinedList"/>
    <dgm:cxn modelId="{C7CFC832-C8CF-4D85-A729-35CE8FE006D3}" srcId="{07A124D9-C742-48CA-ADD0-2B9C9D39CD7C}" destId="{AC12DC0B-D523-4330-94CA-8970C9BEC62D}" srcOrd="1" destOrd="0" parTransId="{DEA39312-7F47-4DDD-8D27-DE67F7F50BD4}" sibTransId="{3654ADFD-FA20-40EF-9041-E3A4C2FB9C66}"/>
    <dgm:cxn modelId="{7B6F203E-555F-4CD8-8B9D-BD3025AE3355}" type="presOf" srcId="{07A124D9-C742-48CA-ADD0-2B9C9D39CD7C}" destId="{11F8D312-4EA0-4E8F-BF15-08F3EF7AB9FE}" srcOrd="0" destOrd="0" presId="urn:microsoft.com/office/officeart/2008/layout/LinedList"/>
    <dgm:cxn modelId="{0208CF74-4E5D-4391-9C1C-3F08C9BC174C}" srcId="{07A124D9-C742-48CA-ADD0-2B9C9D39CD7C}" destId="{C0D02E42-C8F5-45EA-A9EB-BEF4C6918976}" srcOrd="3" destOrd="0" parTransId="{1F1388F7-4B1E-4F29-BAB3-204DF10553A1}" sibTransId="{8F0179EC-953E-4AB0-B67B-4ABAAFD6E19D}"/>
    <dgm:cxn modelId="{9B1CCD97-E130-4E10-B3C8-5597A373E291}" srcId="{07A124D9-C742-48CA-ADD0-2B9C9D39CD7C}" destId="{9D558BB3-A859-41CB-BEB9-D8D67A4DDE38}" srcOrd="2" destOrd="0" parTransId="{E30D15F6-8763-4918-9FF7-CBD3A5FE6E64}" sibTransId="{83869873-B9A8-43C6-8BB9-E01B9043146C}"/>
    <dgm:cxn modelId="{B6035EA2-65C5-40F8-8247-37B4F428AD46}" srcId="{07A124D9-C742-48CA-ADD0-2B9C9D39CD7C}" destId="{D5B03834-BBF1-41BD-B1AE-9C1556AC71A0}" srcOrd="0" destOrd="0" parTransId="{E9614C56-3674-4D83-ADFC-E54A5C4D1800}" sibTransId="{4DE22924-2093-44A1-B28B-BB81DE32C94A}"/>
    <dgm:cxn modelId="{5C8B46E4-35FC-4862-9323-CB934FD8F272}" type="presOf" srcId="{C0D02E42-C8F5-45EA-A9EB-BEF4C6918976}" destId="{56837B6F-8F18-4779-9F65-B8FEA89BFC1D}" srcOrd="0" destOrd="0" presId="urn:microsoft.com/office/officeart/2008/layout/LinedList"/>
    <dgm:cxn modelId="{842619FB-C0B2-449D-93E8-BD3EF5DB773B}" type="presOf" srcId="{9D558BB3-A859-41CB-BEB9-D8D67A4DDE38}" destId="{CC7D50F3-A1AD-42DA-9E15-5918B9B1DA7D}" srcOrd="0" destOrd="0" presId="urn:microsoft.com/office/officeart/2008/layout/LinedList"/>
    <dgm:cxn modelId="{FC4726FE-EC7B-4D66-AE58-9CD523375F96}" type="presOf" srcId="{AC12DC0B-D523-4330-94CA-8970C9BEC62D}" destId="{660B7B89-A039-4C42-82AB-56FCFB479A27}" srcOrd="0" destOrd="0" presId="urn:microsoft.com/office/officeart/2008/layout/LinedList"/>
    <dgm:cxn modelId="{5C8C20B1-F02D-477C-9A0C-6910C1FB36C6}" type="presParOf" srcId="{11F8D312-4EA0-4E8F-BF15-08F3EF7AB9FE}" destId="{F47166A0-1EF0-400F-B452-124546497563}" srcOrd="0" destOrd="0" presId="urn:microsoft.com/office/officeart/2008/layout/LinedList"/>
    <dgm:cxn modelId="{DD150885-B034-4158-BF7A-087C640E671F}" type="presParOf" srcId="{11F8D312-4EA0-4E8F-BF15-08F3EF7AB9FE}" destId="{E846F4D3-BA32-42C0-A177-A3A82DEE0C55}" srcOrd="1" destOrd="0" presId="urn:microsoft.com/office/officeart/2008/layout/LinedList"/>
    <dgm:cxn modelId="{13D6AE8B-6AB8-4088-B246-29D5887A4DFC}" type="presParOf" srcId="{E846F4D3-BA32-42C0-A177-A3A82DEE0C55}" destId="{B29DAC0F-A843-4517-AA2D-318F2704E28A}" srcOrd="0" destOrd="0" presId="urn:microsoft.com/office/officeart/2008/layout/LinedList"/>
    <dgm:cxn modelId="{AC52EBFB-BFCE-4816-8E6F-BC113687E175}" type="presParOf" srcId="{E846F4D3-BA32-42C0-A177-A3A82DEE0C55}" destId="{EF455020-6A38-4A86-A9DF-C8BE5C5A1CD2}" srcOrd="1" destOrd="0" presId="urn:microsoft.com/office/officeart/2008/layout/LinedList"/>
    <dgm:cxn modelId="{1B937081-AFF7-47BD-855F-8552F51E6114}" type="presParOf" srcId="{11F8D312-4EA0-4E8F-BF15-08F3EF7AB9FE}" destId="{09F276F6-4AD4-4EDB-8165-5C5B7DC864AF}" srcOrd="2" destOrd="0" presId="urn:microsoft.com/office/officeart/2008/layout/LinedList"/>
    <dgm:cxn modelId="{E6CF9F98-723D-4AEE-9644-32E67CE37FA5}" type="presParOf" srcId="{11F8D312-4EA0-4E8F-BF15-08F3EF7AB9FE}" destId="{B550EC6B-5371-4CD0-98FB-B6154787634F}" srcOrd="3" destOrd="0" presId="urn:microsoft.com/office/officeart/2008/layout/LinedList"/>
    <dgm:cxn modelId="{68A65270-7398-45BA-A5DE-4A25681D7D0B}" type="presParOf" srcId="{B550EC6B-5371-4CD0-98FB-B6154787634F}" destId="{660B7B89-A039-4C42-82AB-56FCFB479A27}" srcOrd="0" destOrd="0" presId="urn:microsoft.com/office/officeart/2008/layout/LinedList"/>
    <dgm:cxn modelId="{BF2ED8F4-A6B2-4239-8FCC-271BB0DCF782}" type="presParOf" srcId="{B550EC6B-5371-4CD0-98FB-B6154787634F}" destId="{53D9AD6C-12B7-40E2-8AFB-8A2C917398EB}" srcOrd="1" destOrd="0" presId="urn:microsoft.com/office/officeart/2008/layout/LinedList"/>
    <dgm:cxn modelId="{201F95AE-BBFA-4FDF-B659-636E7FE19744}" type="presParOf" srcId="{11F8D312-4EA0-4E8F-BF15-08F3EF7AB9FE}" destId="{D4E70553-9C8A-442D-93DF-345C3E4B0785}" srcOrd="4" destOrd="0" presId="urn:microsoft.com/office/officeart/2008/layout/LinedList"/>
    <dgm:cxn modelId="{C673FB03-F1BA-4708-9431-EC2901DC3073}" type="presParOf" srcId="{11F8D312-4EA0-4E8F-BF15-08F3EF7AB9FE}" destId="{7A1BA3D6-539D-4C00-AC18-7AB2AD525271}" srcOrd="5" destOrd="0" presId="urn:microsoft.com/office/officeart/2008/layout/LinedList"/>
    <dgm:cxn modelId="{D957DBA0-580A-47C8-A321-DE20220997C8}" type="presParOf" srcId="{7A1BA3D6-539D-4C00-AC18-7AB2AD525271}" destId="{CC7D50F3-A1AD-42DA-9E15-5918B9B1DA7D}" srcOrd="0" destOrd="0" presId="urn:microsoft.com/office/officeart/2008/layout/LinedList"/>
    <dgm:cxn modelId="{15E733CC-1FA5-40BE-8706-66526D092378}" type="presParOf" srcId="{7A1BA3D6-539D-4C00-AC18-7AB2AD525271}" destId="{A9312FF0-019F-49CC-BDF6-A5887F577FEB}" srcOrd="1" destOrd="0" presId="urn:microsoft.com/office/officeart/2008/layout/LinedList"/>
    <dgm:cxn modelId="{4620A455-C1D2-4251-97F6-B6AF0E9C76B2}" type="presParOf" srcId="{11F8D312-4EA0-4E8F-BF15-08F3EF7AB9FE}" destId="{84AB537D-5F9D-4ABC-A373-7424A44BFAEC}" srcOrd="6" destOrd="0" presId="urn:microsoft.com/office/officeart/2008/layout/LinedList"/>
    <dgm:cxn modelId="{521A5564-86FD-4D42-9F29-5A4682F2E7DE}" type="presParOf" srcId="{11F8D312-4EA0-4E8F-BF15-08F3EF7AB9FE}" destId="{E30DEE5F-2EE8-4234-B964-54D1078E3873}" srcOrd="7" destOrd="0" presId="urn:microsoft.com/office/officeart/2008/layout/LinedList"/>
    <dgm:cxn modelId="{38DC4C3D-6F02-42D9-9149-7F1F773ADDD4}" type="presParOf" srcId="{E30DEE5F-2EE8-4234-B964-54D1078E3873}" destId="{56837B6F-8F18-4779-9F65-B8FEA89BFC1D}" srcOrd="0" destOrd="0" presId="urn:microsoft.com/office/officeart/2008/layout/LinedList"/>
    <dgm:cxn modelId="{614B1340-8A6F-4311-9ECB-DC163E5B7F59}" type="presParOf" srcId="{E30DEE5F-2EE8-4234-B964-54D1078E3873}" destId="{16F5B4B8-BE17-435E-9811-90780320A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A06F10-8820-4E71-9A4E-565A0B7BC0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03AE880-8C2E-4FBB-8BF1-F56E9F3D98C5}">
      <dgm:prSet/>
      <dgm:spPr/>
      <dgm:t>
        <a:bodyPr/>
        <a:lstStyle/>
        <a:p>
          <a:r>
            <a:rPr lang="en-US"/>
            <a:t>Identified states with the highest emissions.</a:t>
          </a:r>
        </a:p>
      </dgm:t>
    </dgm:pt>
    <dgm:pt modelId="{C074F054-80BA-413A-9B6C-6DD90A820C54}" type="parTrans" cxnId="{65B67AA1-C045-4B25-98B6-840BC90BCCFE}">
      <dgm:prSet/>
      <dgm:spPr/>
      <dgm:t>
        <a:bodyPr/>
        <a:lstStyle/>
        <a:p>
          <a:endParaRPr lang="en-US"/>
        </a:p>
      </dgm:t>
    </dgm:pt>
    <dgm:pt modelId="{57E191E3-4833-4585-A8F6-D2544FB4C304}" type="sibTrans" cxnId="{65B67AA1-C045-4B25-98B6-840BC90BCCFE}">
      <dgm:prSet/>
      <dgm:spPr/>
      <dgm:t>
        <a:bodyPr/>
        <a:lstStyle/>
        <a:p>
          <a:endParaRPr lang="en-US"/>
        </a:p>
      </dgm:t>
    </dgm:pt>
    <dgm:pt modelId="{F9FD41E9-E779-4DF5-84E3-352008859CF3}">
      <dgm:prSet/>
      <dgm:spPr/>
      <dgm:t>
        <a:bodyPr/>
        <a:lstStyle/>
        <a:p>
          <a:r>
            <a:rPr lang="en-US"/>
            <a:t>Analyzed emission trends over decades.</a:t>
          </a:r>
        </a:p>
      </dgm:t>
    </dgm:pt>
    <dgm:pt modelId="{6FAB1F62-3B47-48A5-940C-69E3D3005D1F}" type="parTrans" cxnId="{AF6521F6-98E1-4007-97DE-3BC00D802D91}">
      <dgm:prSet/>
      <dgm:spPr/>
      <dgm:t>
        <a:bodyPr/>
        <a:lstStyle/>
        <a:p>
          <a:endParaRPr lang="en-US"/>
        </a:p>
      </dgm:t>
    </dgm:pt>
    <dgm:pt modelId="{E451B24D-DEE9-49AA-B5C7-536E78F6C765}" type="sibTrans" cxnId="{AF6521F6-98E1-4007-97DE-3BC00D802D91}">
      <dgm:prSet/>
      <dgm:spPr/>
      <dgm:t>
        <a:bodyPr/>
        <a:lstStyle/>
        <a:p>
          <a:endParaRPr lang="en-US"/>
        </a:p>
      </dgm:t>
    </dgm:pt>
    <dgm:pt modelId="{7A5A61DA-2E24-449F-8E35-6EE6D9AAEA17}">
      <dgm:prSet/>
      <dgm:spPr/>
      <dgm:t>
        <a:bodyPr/>
        <a:lstStyle/>
        <a:p>
          <a:r>
            <a:rPr lang="en-US"/>
            <a:t>Explored sector and fuel contributions to emissions.</a:t>
          </a:r>
        </a:p>
      </dgm:t>
    </dgm:pt>
    <dgm:pt modelId="{936D2369-77C3-40D9-A4AE-224035735D39}" type="parTrans" cxnId="{0284A875-DF0C-41D9-A774-FAD476EE0B15}">
      <dgm:prSet/>
      <dgm:spPr/>
      <dgm:t>
        <a:bodyPr/>
        <a:lstStyle/>
        <a:p>
          <a:endParaRPr lang="en-US"/>
        </a:p>
      </dgm:t>
    </dgm:pt>
    <dgm:pt modelId="{11F34C8F-0405-4BF0-8481-D7C2C15E475B}" type="sibTrans" cxnId="{0284A875-DF0C-41D9-A774-FAD476EE0B15}">
      <dgm:prSet/>
      <dgm:spPr/>
      <dgm:t>
        <a:bodyPr/>
        <a:lstStyle/>
        <a:p>
          <a:endParaRPr lang="en-US"/>
        </a:p>
      </dgm:t>
    </dgm:pt>
    <dgm:pt modelId="{69381CE8-7F76-4117-AD70-918D1CDD4414}">
      <dgm:prSet/>
      <dgm:spPr/>
      <dgm:t>
        <a:bodyPr/>
        <a:lstStyle/>
        <a:p>
          <a:r>
            <a:rPr lang="en-US"/>
            <a:t>Visualized patterns using line plots and bar charts.</a:t>
          </a:r>
        </a:p>
      </dgm:t>
    </dgm:pt>
    <dgm:pt modelId="{ECEF3231-EE93-4187-9DD3-75C60A2B85C7}" type="parTrans" cxnId="{7A1DD4D4-BE44-474E-9E6F-8EF732AC56D4}">
      <dgm:prSet/>
      <dgm:spPr/>
      <dgm:t>
        <a:bodyPr/>
        <a:lstStyle/>
        <a:p>
          <a:endParaRPr lang="en-US"/>
        </a:p>
      </dgm:t>
    </dgm:pt>
    <dgm:pt modelId="{A14A080D-050F-4F51-82AA-86A4A6692027}" type="sibTrans" cxnId="{7A1DD4D4-BE44-474E-9E6F-8EF732AC56D4}">
      <dgm:prSet/>
      <dgm:spPr/>
      <dgm:t>
        <a:bodyPr/>
        <a:lstStyle/>
        <a:p>
          <a:endParaRPr lang="en-US"/>
        </a:p>
      </dgm:t>
    </dgm:pt>
    <dgm:pt modelId="{B01C4196-FA36-4A02-B400-1C1BECF2D5AE}" type="pres">
      <dgm:prSet presAssocID="{15A06F10-8820-4E71-9A4E-565A0B7BC03F}" presName="root" presStyleCnt="0">
        <dgm:presLayoutVars>
          <dgm:dir/>
          <dgm:resizeHandles val="exact"/>
        </dgm:presLayoutVars>
      </dgm:prSet>
      <dgm:spPr/>
    </dgm:pt>
    <dgm:pt modelId="{2DFE5434-DA60-4F20-89F4-9FEBAE819CC2}" type="pres">
      <dgm:prSet presAssocID="{15A06F10-8820-4E71-9A4E-565A0B7BC03F}" presName="container" presStyleCnt="0">
        <dgm:presLayoutVars>
          <dgm:dir/>
          <dgm:resizeHandles val="exact"/>
        </dgm:presLayoutVars>
      </dgm:prSet>
      <dgm:spPr/>
    </dgm:pt>
    <dgm:pt modelId="{9FD96E44-3522-4167-9CD0-49B749A61E5E}" type="pres">
      <dgm:prSet presAssocID="{903AE880-8C2E-4FBB-8BF1-F56E9F3D98C5}" presName="compNode" presStyleCnt="0"/>
      <dgm:spPr/>
    </dgm:pt>
    <dgm:pt modelId="{EB441F45-42FE-4847-B36D-BD362F8B063C}" type="pres">
      <dgm:prSet presAssocID="{903AE880-8C2E-4FBB-8BF1-F56E9F3D98C5}" presName="iconBgRect" presStyleLbl="bgShp" presStyleIdx="0" presStyleCnt="4"/>
      <dgm:spPr/>
    </dgm:pt>
    <dgm:pt modelId="{E0EC8E9E-13C6-410B-AD20-84C5A8D007D5}" type="pres">
      <dgm:prSet presAssocID="{903AE880-8C2E-4FBB-8BF1-F56E9F3D98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CDFC66A-6C0C-4834-BAFD-279700630C78}" type="pres">
      <dgm:prSet presAssocID="{903AE880-8C2E-4FBB-8BF1-F56E9F3D98C5}" presName="spaceRect" presStyleCnt="0"/>
      <dgm:spPr/>
    </dgm:pt>
    <dgm:pt modelId="{6BFD50F1-7249-4CF2-A9A2-ADDCF3D81943}" type="pres">
      <dgm:prSet presAssocID="{903AE880-8C2E-4FBB-8BF1-F56E9F3D98C5}" presName="textRect" presStyleLbl="revTx" presStyleIdx="0" presStyleCnt="4">
        <dgm:presLayoutVars>
          <dgm:chMax val="1"/>
          <dgm:chPref val="1"/>
        </dgm:presLayoutVars>
      </dgm:prSet>
      <dgm:spPr/>
    </dgm:pt>
    <dgm:pt modelId="{4D8454F2-4B61-4FB4-9DC8-955FB75FF8D5}" type="pres">
      <dgm:prSet presAssocID="{57E191E3-4833-4585-A8F6-D2544FB4C304}" presName="sibTrans" presStyleLbl="sibTrans2D1" presStyleIdx="0" presStyleCnt="0"/>
      <dgm:spPr/>
    </dgm:pt>
    <dgm:pt modelId="{5B03CC76-B2BF-4159-BB14-6E26CD6FC34E}" type="pres">
      <dgm:prSet presAssocID="{F9FD41E9-E779-4DF5-84E3-352008859CF3}" presName="compNode" presStyleCnt="0"/>
      <dgm:spPr/>
    </dgm:pt>
    <dgm:pt modelId="{D7279F47-E978-4C2E-98E9-93C8D87237EA}" type="pres">
      <dgm:prSet presAssocID="{F9FD41E9-E779-4DF5-84E3-352008859CF3}" presName="iconBgRect" presStyleLbl="bgShp" presStyleIdx="1" presStyleCnt="4"/>
      <dgm:spPr/>
    </dgm:pt>
    <dgm:pt modelId="{58824355-C5AE-4AD1-87BE-286C161AB58E}" type="pres">
      <dgm:prSet presAssocID="{F9FD41E9-E779-4DF5-84E3-352008859C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FDBC02C-B140-4939-8430-62A03F4E63DD}" type="pres">
      <dgm:prSet presAssocID="{F9FD41E9-E779-4DF5-84E3-352008859CF3}" presName="spaceRect" presStyleCnt="0"/>
      <dgm:spPr/>
    </dgm:pt>
    <dgm:pt modelId="{6429993B-31AA-4806-A32C-04C8097C0836}" type="pres">
      <dgm:prSet presAssocID="{F9FD41E9-E779-4DF5-84E3-352008859CF3}" presName="textRect" presStyleLbl="revTx" presStyleIdx="1" presStyleCnt="4">
        <dgm:presLayoutVars>
          <dgm:chMax val="1"/>
          <dgm:chPref val="1"/>
        </dgm:presLayoutVars>
      </dgm:prSet>
      <dgm:spPr/>
    </dgm:pt>
    <dgm:pt modelId="{ED68AABE-A940-4718-B76E-3DC36CAA5740}" type="pres">
      <dgm:prSet presAssocID="{E451B24D-DEE9-49AA-B5C7-536E78F6C765}" presName="sibTrans" presStyleLbl="sibTrans2D1" presStyleIdx="0" presStyleCnt="0"/>
      <dgm:spPr/>
    </dgm:pt>
    <dgm:pt modelId="{DB3EECEC-63D5-471F-B1D9-0E01D3792915}" type="pres">
      <dgm:prSet presAssocID="{7A5A61DA-2E24-449F-8E35-6EE6D9AAEA17}" presName="compNode" presStyleCnt="0"/>
      <dgm:spPr/>
    </dgm:pt>
    <dgm:pt modelId="{59D9E86C-87D1-4170-B8B3-9DDD1FA42263}" type="pres">
      <dgm:prSet presAssocID="{7A5A61DA-2E24-449F-8E35-6EE6D9AAEA17}" presName="iconBgRect" presStyleLbl="bgShp" presStyleIdx="2" presStyleCnt="4"/>
      <dgm:spPr/>
    </dgm:pt>
    <dgm:pt modelId="{8D70949B-137A-4660-8E61-B13D6CF85D0B}" type="pres">
      <dgm:prSet presAssocID="{7A5A61DA-2E24-449F-8E35-6EE6D9AAEA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5DAD03B-E799-4CAE-8D82-B50B766883F6}" type="pres">
      <dgm:prSet presAssocID="{7A5A61DA-2E24-449F-8E35-6EE6D9AAEA17}" presName="spaceRect" presStyleCnt="0"/>
      <dgm:spPr/>
    </dgm:pt>
    <dgm:pt modelId="{9B0047F3-E730-4BFB-8536-B41A6A4B783C}" type="pres">
      <dgm:prSet presAssocID="{7A5A61DA-2E24-449F-8E35-6EE6D9AAEA17}" presName="textRect" presStyleLbl="revTx" presStyleIdx="2" presStyleCnt="4">
        <dgm:presLayoutVars>
          <dgm:chMax val="1"/>
          <dgm:chPref val="1"/>
        </dgm:presLayoutVars>
      </dgm:prSet>
      <dgm:spPr/>
    </dgm:pt>
    <dgm:pt modelId="{33E759C6-30FE-4C8F-B128-0A09D31E0FB8}" type="pres">
      <dgm:prSet presAssocID="{11F34C8F-0405-4BF0-8481-D7C2C15E475B}" presName="sibTrans" presStyleLbl="sibTrans2D1" presStyleIdx="0" presStyleCnt="0"/>
      <dgm:spPr/>
    </dgm:pt>
    <dgm:pt modelId="{296F9128-314A-4408-B288-DDAAB3A40509}" type="pres">
      <dgm:prSet presAssocID="{69381CE8-7F76-4117-AD70-918D1CDD4414}" presName="compNode" presStyleCnt="0"/>
      <dgm:spPr/>
    </dgm:pt>
    <dgm:pt modelId="{0E5174A7-473F-471F-B153-3AF70F1CEF78}" type="pres">
      <dgm:prSet presAssocID="{69381CE8-7F76-4117-AD70-918D1CDD4414}" presName="iconBgRect" presStyleLbl="bgShp" presStyleIdx="3" presStyleCnt="4"/>
      <dgm:spPr/>
    </dgm:pt>
    <dgm:pt modelId="{CC8167FF-715E-4135-B97E-99BFF7E80377}" type="pres">
      <dgm:prSet presAssocID="{69381CE8-7F76-4117-AD70-918D1CDD44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AA669A0-C974-4D1F-B153-C690F98487AB}" type="pres">
      <dgm:prSet presAssocID="{69381CE8-7F76-4117-AD70-918D1CDD4414}" presName="spaceRect" presStyleCnt="0"/>
      <dgm:spPr/>
    </dgm:pt>
    <dgm:pt modelId="{4909B8F7-4B58-48FD-BCFE-F746B8657D3F}" type="pres">
      <dgm:prSet presAssocID="{69381CE8-7F76-4117-AD70-918D1CDD44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4CC01-9793-4B88-A431-3A3F10DB2495}" type="presOf" srcId="{F9FD41E9-E779-4DF5-84E3-352008859CF3}" destId="{6429993B-31AA-4806-A32C-04C8097C0836}" srcOrd="0" destOrd="0" presId="urn:microsoft.com/office/officeart/2018/2/layout/IconCircleList"/>
    <dgm:cxn modelId="{CECDA908-567F-4BB7-B135-F347E44F5DBE}" type="presOf" srcId="{7A5A61DA-2E24-449F-8E35-6EE6D9AAEA17}" destId="{9B0047F3-E730-4BFB-8536-B41A6A4B783C}" srcOrd="0" destOrd="0" presId="urn:microsoft.com/office/officeart/2018/2/layout/IconCircleList"/>
    <dgm:cxn modelId="{7B15141C-116A-4C2E-A47A-BBF55C6B4968}" type="presOf" srcId="{903AE880-8C2E-4FBB-8BF1-F56E9F3D98C5}" destId="{6BFD50F1-7249-4CF2-A9A2-ADDCF3D81943}" srcOrd="0" destOrd="0" presId="urn:microsoft.com/office/officeart/2018/2/layout/IconCircleList"/>
    <dgm:cxn modelId="{B727BB2C-143E-49E5-8B1D-27D192367DF7}" type="presOf" srcId="{E451B24D-DEE9-49AA-B5C7-536E78F6C765}" destId="{ED68AABE-A940-4718-B76E-3DC36CAA5740}" srcOrd="0" destOrd="0" presId="urn:microsoft.com/office/officeart/2018/2/layout/IconCircleList"/>
    <dgm:cxn modelId="{EFB0F963-6313-4136-B5B0-CB7D7739C5FA}" type="presOf" srcId="{69381CE8-7F76-4117-AD70-918D1CDD4414}" destId="{4909B8F7-4B58-48FD-BCFE-F746B8657D3F}" srcOrd="0" destOrd="0" presId="urn:microsoft.com/office/officeart/2018/2/layout/IconCircleList"/>
    <dgm:cxn modelId="{0284A875-DF0C-41D9-A774-FAD476EE0B15}" srcId="{15A06F10-8820-4E71-9A4E-565A0B7BC03F}" destId="{7A5A61DA-2E24-449F-8E35-6EE6D9AAEA17}" srcOrd="2" destOrd="0" parTransId="{936D2369-77C3-40D9-A4AE-224035735D39}" sibTransId="{11F34C8F-0405-4BF0-8481-D7C2C15E475B}"/>
    <dgm:cxn modelId="{C31CC657-4D69-41CD-ADCC-A6D763616128}" type="presOf" srcId="{11F34C8F-0405-4BF0-8481-D7C2C15E475B}" destId="{33E759C6-30FE-4C8F-B128-0A09D31E0FB8}" srcOrd="0" destOrd="0" presId="urn:microsoft.com/office/officeart/2018/2/layout/IconCircleList"/>
    <dgm:cxn modelId="{65B67AA1-C045-4B25-98B6-840BC90BCCFE}" srcId="{15A06F10-8820-4E71-9A4E-565A0B7BC03F}" destId="{903AE880-8C2E-4FBB-8BF1-F56E9F3D98C5}" srcOrd="0" destOrd="0" parTransId="{C074F054-80BA-413A-9B6C-6DD90A820C54}" sibTransId="{57E191E3-4833-4585-A8F6-D2544FB4C304}"/>
    <dgm:cxn modelId="{3629C6B9-05B2-434D-A2A3-8E18A52BD338}" type="presOf" srcId="{15A06F10-8820-4E71-9A4E-565A0B7BC03F}" destId="{B01C4196-FA36-4A02-B400-1C1BECF2D5AE}" srcOrd="0" destOrd="0" presId="urn:microsoft.com/office/officeart/2018/2/layout/IconCircleList"/>
    <dgm:cxn modelId="{7A1DD4D4-BE44-474E-9E6F-8EF732AC56D4}" srcId="{15A06F10-8820-4E71-9A4E-565A0B7BC03F}" destId="{69381CE8-7F76-4117-AD70-918D1CDD4414}" srcOrd="3" destOrd="0" parTransId="{ECEF3231-EE93-4187-9DD3-75C60A2B85C7}" sibTransId="{A14A080D-050F-4F51-82AA-86A4A6692027}"/>
    <dgm:cxn modelId="{96D808E9-A659-40F8-9B2A-CD5BB555C659}" type="presOf" srcId="{57E191E3-4833-4585-A8F6-D2544FB4C304}" destId="{4D8454F2-4B61-4FB4-9DC8-955FB75FF8D5}" srcOrd="0" destOrd="0" presId="urn:microsoft.com/office/officeart/2018/2/layout/IconCircleList"/>
    <dgm:cxn modelId="{AF6521F6-98E1-4007-97DE-3BC00D802D91}" srcId="{15A06F10-8820-4E71-9A4E-565A0B7BC03F}" destId="{F9FD41E9-E779-4DF5-84E3-352008859CF3}" srcOrd="1" destOrd="0" parTransId="{6FAB1F62-3B47-48A5-940C-69E3D3005D1F}" sibTransId="{E451B24D-DEE9-49AA-B5C7-536E78F6C765}"/>
    <dgm:cxn modelId="{B7F990F7-58FE-4BF3-827B-F8FF68CB5FF8}" type="presParOf" srcId="{B01C4196-FA36-4A02-B400-1C1BECF2D5AE}" destId="{2DFE5434-DA60-4F20-89F4-9FEBAE819CC2}" srcOrd="0" destOrd="0" presId="urn:microsoft.com/office/officeart/2018/2/layout/IconCircleList"/>
    <dgm:cxn modelId="{7E296BF9-C71B-4E9E-860D-F3A047128B51}" type="presParOf" srcId="{2DFE5434-DA60-4F20-89F4-9FEBAE819CC2}" destId="{9FD96E44-3522-4167-9CD0-49B749A61E5E}" srcOrd="0" destOrd="0" presId="urn:microsoft.com/office/officeart/2018/2/layout/IconCircleList"/>
    <dgm:cxn modelId="{B77389E6-1E6E-4130-B0D9-ECFA68020A9D}" type="presParOf" srcId="{9FD96E44-3522-4167-9CD0-49B749A61E5E}" destId="{EB441F45-42FE-4847-B36D-BD362F8B063C}" srcOrd="0" destOrd="0" presId="urn:microsoft.com/office/officeart/2018/2/layout/IconCircleList"/>
    <dgm:cxn modelId="{8913A5B9-61A2-40C6-B6F8-3B91CD0395D4}" type="presParOf" srcId="{9FD96E44-3522-4167-9CD0-49B749A61E5E}" destId="{E0EC8E9E-13C6-410B-AD20-84C5A8D007D5}" srcOrd="1" destOrd="0" presId="urn:microsoft.com/office/officeart/2018/2/layout/IconCircleList"/>
    <dgm:cxn modelId="{772E5794-D795-45E9-BC5A-A1190ECCAD3C}" type="presParOf" srcId="{9FD96E44-3522-4167-9CD0-49B749A61E5E}" destId="{2CDFC66A-6C0C-4834-BAFD-279700630C78}" srcOrd="2" destOrd="0" presId="urn:microsoft.com/office/officeart/2018/2/layout/IconCircleList"/>
    <dgm:cxn modelId="{F62A5619-868A-4B98-A208-D7FDFFD341F5}" type="presParOf" srcId="{9FD96E44-3522-4167-9CD0-49B749A61E5E}" destId="{6BFD50F1-7249-4CF2-A9A2-ADDCF3D81943}" srcOrd="3" destOrd="0" presId="urn:microsoft.com/office/officeart/2018/2/layout/IconCircleList"/>
    <dgm:cxn modelId="{5D19B5BB-F9A2-477B-9FFE-0EAB98B08BD7}" type="presParOf" srcId="{2DFE5434-DA60-4F20-89F4-9FEBAE819CC2}" destId="{4D8454F2-4B61-4FB4-9DC8-955FB75FF8D5}" srcOrd="1" destOrd="0" presId="urn:microsoft.com/office/officeart/2018/2/layout/IconCircleList"/>
    <dgm:cxn modelId="{9498F079-2B4F-44CB-9ADA-F1F986BAD1EE}" type="presParOf" srcId="{2DFE5434-DA60-4F20-89F4-9FEBAE819CC2}" destId="{5B03CC76-B2BF-4159-BB14-6E26CD6FC34E}" srcOrd="2" destOrd="0" presId="urn:microsoft.com/office/officeart/2018/2/layout/IconCircleList"/>
    <dgm:cxn modelId="{B5581D8D-10DD-4216-8E99-206C9D67A0D6}" type="presParOf" srcId="{5B03CC76-B2BF-4159-BB14-6E26CD6FC34E}" destId="{D7279F47-E978-4C2E-98E9-93C8D87237EA}" srcOrd="0" destOrd="0" presId="urn:microsoft.com/office/officeart/2018/2/layout/IconCircleList"/>
    <dgm:cxn modelId="{8CD4969F-82CB-420F-A5F8-E235044C0424}" type="presParOf" srcId="{5B03CC76-B2BF-4159-BB14-6E26CD6FC34E}" destId="{58824355-C5AE-4AD1-87BE-286C161AB58E}" srcOrd="1" destOrd="0" presId="urn:microsoft.com/office/officeart/2018/2/layout/IconCircleList"/>
    <dgm:cxn modelId="{97A87DE9-0B57-4088-805E-EC69FD94772C}" type="presParOf" srcId="{5B03CC76-B2BF-4159-BB14-6E26CD6FC34E}" destId="{BFDBC02C-B140-4939-8430-62A03F4E63DD}" srcOrd="2" destOrd="0" presId="urn:microsoft.com/office/officeart/2018/2/layout/IconCircleList"/>
    <dgm:cxn modelId="{ABB91B56-C352-4657-8062-E6B39CD3B55B}" type="presParOf" srcId="{5B03CC76-B2BF-4159-BB14-6E26CD6FC34E}" destId="{6429993B-31AA-4806-A32C-04C8097C0836}" srcOrd="3" destOrd="0" presId="urn:microsoft.com/office/officeart/2018/2/layout/IconCircleList"/>
    <dgm:cxn modelId="{3C319A29-3422-4F1D-8BD6-675666975ED2}" type="presParOf" srcId="{2DFE5434-DA60-4F20-89F4-9FEBAE819CC2}" destId="{ED68AABE-A940-4718-B76E-3DC36CAA5740}" srcOrd="3" destOrd="0" presId="urn:microsoft.com/office/officeart/2018/2/layout/IconCircleList"/>
    <dgm:cxn modelId="{77FF5302-85DA-4F33-AACA-052863B54F62}" type="presParOf" srcId="{2DFE5434-DA60-4F20-89F4-9FEBAE819CC2}" destId="{DB3EECEC-63D5-471F-B1D9-0E01D3792915}" srcOrd="4" destOrd="0" presId="urn:microsoft.com/office/officeart/2018/2/layout/IconCircleList"/>
    <dgm:cxn modelId="{1316278B-D4F8-49BD-BC36-DE92C6A4FB45}" type="presParOf" srcId="{DB3EECEC-63D5-471F-B1D9-0E01D3792915}" destId="{59D9E86C-87D1-4170-B8B3-9DDD1FA42263}" srcOrd="0" destOrd="0" presId="urn:microsoft.com/office/officeart/2018/2/layout/IconCircleList"/>
    <dgm:cxn modelId="{1517AEEB-AE83-49E6-BDAC-B0998D593AC7}" type="presParOf" srcId="{DB3EECEC-63D5-471F-B1D9-0E01D3792915}" destId="{8D70949B-137A-4660-8E61-B13D6CF85D0B}" srcOrd="1" destOrd="0" presId="urn:microsoft.com/office/officeart/2018/2/layout/IconCircleList"/>
    <dgm:cxn modelId="{9BD2E72C-41F0-43DE-A511-CBFD19B36411}" type="presParOf" srcId="{DB3EECEC-63D5-471F-B1D9-0E01D3792915}" destId="{15DAD03B-E799-4CAE-8D82-B50B766883F6}" srcOrd="2" destOrd="0" presId="urn:microsoft.com/office/officeart/2018/2/layout/IconCircleList"/>
    <dgm:cxn modelId="{6D7F86D7-0615-49C1-B78C-6E8B9DF075FC}" type="presParOf" srcId="{DB3EECEC-63D5-471F-B1D9-0E01D3792915}" destId="{9B0047F3-E730-4BFB-8536-B41A6A4B783C}" srcOrd="3" destOrd="0" presId="urn:microsoft.com/office/officeart/2018/2/layout/IconCircleList"/>
    <dgm:cxn modelId="{F670850C-129D-4352-8B9E-F65E3D4360C5}" type="presParOf" srcId="{2DFE5434-DA60-4F20-89F4-9FEBAE819CC2}" destId="{33E759C6-30FE-4C8F-B128-0A09D31E0FB8}" srcOrd="5" destOrd="0" presId="urn:microsoft.com/office/officeart/2018/2/layout/IconCircleList"/>
    <dgm:cxn modelId="{1AE3B47A-0DF0-4A97-B702-BA1682D84E52}" type="presParOf" srcId="{2DFE5434-DA60-4F20-89F4-9FEBAE819CC2}" destId="{296F9128-314A-4408-B288-DDAAB3A40509}" srcOrd="6" destOrd="0" presId="urn:microsoft.com/office/officeart/2018/2/layout/IconCircleList"/>
    <dgm:cxn modelId="{A645B4BE-A385-4E1C-ACC9-86D99FC8A445}" type="presParOf" srcId="{296F9128-314A-4408-B288-DDAAB3A40509}" destId="{0E5174A7-473F-471F-B153-3AF70F1CEF78}" srcOrd="0" destOrd="0" presId="urn:microsoft.com/office/officeart/2018/2/layout/IconCircleList"/>
    <dgm:cxn modelId="{482C3AC7-C8BD-4BDC-A11D-42B7B274DD8B}" type="presParOf" srcId="{296F9128-314A-4408-B288-DDAAB3A40509}" destId="{CC8167FF-715E-4135-B97E-99BFF7E80377}" srcOrd="1" destOrd="0" presId="urn:microsoft.com/office/officeart/2018/2/layout/IconCircleList"/>
    <dgm:cxn modelId="{AF5B290A-B67A-4996-A8B3-78324D4DACA4}" type="presParOf" srcId="{296F9128-314A-4408-B288-DDAAB3A40509}" destId="{8AA669A0-C974-4D1F-B153-C690F98487AB}" srcOrd="2" destOrd="0" presId="urn:microsoft.com/office/officeart/2018/2/layout/IconCircleList"/>
    <dgm:cxn modelId="{D6A52866-FEED-4DFD-AC60-0B59076A2DAA}" type="presParOf" srcId="{296F9128-314A-4408-B288-DDAAB3A40509}" destId="{4909B8F7-4B58-48FD-BCFE-F746B8657D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797AD-ED8B-4575-BCE9-CA43BFE296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08C965-5965-4F57-AD44-C61CDCDBACC7}">
      <dgm:prSet/>
      <dgm:spPr/>
      <dgm:t>
        <a:bodyPr/>
        <a:lstStyle/>
        <a:p>
          <a:r>
            <a:rPr lang="en-US"/>
            <a:t>Model: Random Forest Regressor.</a:t>
          </a:r>
        </a:p>
      </dgm:t>
    </dgm:pt>
    <dgm:pt modelId="{01EE4318-58EB-43A0-AB01-DA54E109F1CE}" type="parTrans" cxnId="{E74A9008-4679-4227-B954-328138F680D7}">
      <dgm:prSet/>
      <dgm:spPr/>
      <dgm:t>
        <a:bodyPr/>
        <a:lstStyle/>
        <a:p>
          <a:endParaRPr lang="en-US"/>
        </a:p>
      </dgm:t>
    </dgm:pt>
    <dgm:pt modelId="{24868C67-7694-4CC9-96F0-EEF8C2AE0B22}" type="sibTrans" cxnId="{E74A9008-4679-4227-B954-328138F680D7}">
      <dgm:prSet/>
      <dgm:spPr/>
      <dgm:t>
        <a:bodyPr/>
        <a:lstStyle/>
        <a:p>
          <a:endParaRPr lang="en-US"/>
        </a:p>
      </dgm:t>
    </dgm:pt>
    <dgm:pt modelId="{96B1EE09-33B6-4827-9D93-53AEEDF8676F}">
      <dgm:prSet/>
      <dgm:spPr/>
      <dgm:t>
        <a:bodyPr/>
        <a:lstStyle/>
        <a:p>
          <a:r>
            <a:rPr lang="en-US"/>
            <a:t>Features: State, sector, fuel type, and year.</a:t>
          </a:r>
        </a:p>
      </dgm:t>
    </dgm:pt>
    <dgm:pt modelId="{CDEFB4F5-FC56-4922-B5C3-9A429DB5D09B}" type="parTrans" cxnId="{78D1D803-DCB2-4365-9A5C-8DB3E63F2EFB}">
      <dgm:prSet/>
      <dgm:spPr/>
      <dgm:t>
        <a:bodyPr/>
        <a:lstStyle/>
        <a:p>
          <a:endParaRPr lang="en-US"/>
        </a:p>
      </dgm:t>
    </dgm:pt>
    <dgm:pt modelId="{B0C68CC0-6B77-4D3D-BD10-C97BBF7C6D64}" type="sibTrans" cxnId="{78D1D803-DCB2-4365-9A5C-8DB3E63F2EFB}">
      <dgm:prSet/>
      <dgm:spPr/>
      <dgm:t>
        <a:bodyPr/>
        <a:lstStyle/>
        <a:p>
          <a:endParaRPr lang="en-US"/>
        </a:p>
      </dgm:t>
    </dgm:pt>
    <dgm:pt modelId="{A73D0A39-8B49-4B42-9375-D3AD28E1AE06}">
      <dgm:prSet/>
      <dgm:spPr/>
      <dgm:t>
        <a:bodyPr/>
        <a:lstStyle/>
        <a:p>
          <a:r>
            <a:rPr lang="en-US"/>
            <a:t>Target: Emissions value (million metric tons).</a:t>
          </a:r>
        </a:p>
      </dgm:t>
    </dgm:pt>
    <dgm:pt modelId="{33A27BF8-13F1-4D18-AD2E-B38472277B1C}" type="parTrans" cxnId="{206C5C44-3CBE-4807-8D5B-1B59A61A41E0}">
      <dgm:prSet/>
      <dgm:spPr/>
      <dgm:t>
        <a:bodyPr/>
        <a:lstStyle/>
        <a:p>
          <a:endParaRPr lang="en-US"/>
        </a:p>
      </dgm:t>
    </dgm:pt>
    <dgm:pt modelId="{44C2C2AF-A909-461C-95D5-55A625DE73C9}" type="sibTrans" cxnId="{206C5C44-3CBE-4807-8D5B-1B59A61A41E0}">
      <dgm:prSet/>
      <dgm:spPr/>
      <dgm:t>
        <a:bodyPr/>
        <a:lstStyle/>
        <a:p>
          <a:endParaRPr lang="en-US"/>
        </a:p>
      </dgm:t>
    </dgm:pt>
    <dgm:pt modelId="{6F29C3A3-32D7-440C-BABA-D4011E49ED54}">
      <dgm:prSet/>
      <dgm:spPr/>
      <dgm:t>
        <a:bodyPr/>
        <a:lstStyle/>
        <a:p>
          <a:r>
            <a:rPr lang="en-US"/>
            <a:t>Evaluation Metrics:</a:t>
          </a:r>
        </a:p>
      </dgm:t>
    </dgm:pt>
    <dgm:pt modelId="{4604FF77-6756-4049-BA8A-98F700F476B9}" type="parTrans" cxnId="{40A09170-9182-49F3-96DD-7774B470BA09}">
      <dgm:prSet/>
      <dgm:spPr/>
      <dgm:t>
        <a:bodyPr/>
        <a:lstStyle/>
        <a:p>
          <a:endParaRPr lang="en-US"/>
        </a:p>
      </dgm:t>
    </dgm:pt>
    <dgm:pt modelId="{0E2C77F9-6D76-4D42-8BA7-DD51C1B1D93B}" type="sibTrans" cxnId="{40A09170-9182-49F3-96DD-7774B470BA09}">
      <dgm:prSet/>
      <dgm:spPr/>
      <dgm:t>
        <a:bodyPr/>
        <a:lstStyle/>
        <a:p>
          <a:endParaRPr lang="en-US"/>
        </a:p>
      </dgm:t>
    </dgm:pt>
    <dgm:pt modelId="{323FD28A-48BD-4118-8857-064186A7C82E}">
      <dgm:prSet/>
      <dgm:spPr/>
      <dgm:t>
        <a:bodyPr/>
        <a:lstStyle/>
        <a:p>
          <a:r>
            <a:rPr lang="en-US"/>
            <a:t>•RMSE: Root Mean Squared Error</a:t>
          </a:r>
        </a:p>
      </dgm:t>
    </dgm:pt>
    <dgm:pt modelId="{4B8F515E-B39F-4578-BBB1-CC5DB262A5D5}" type="parTrans" cxnId="{7F11291D-983B-456D-9BA1-6003AFA76EAC}">
      <dgm:prSet/>
      <dgm:spPr/>
      <dgm:t>
        <a:bodyPr/>
        <a:lstStyle/>
        <a:p>
          <a:endParaRPr lang="en-US"/>
        </a:p>
      </dgm:t>
    </dgm:pt>
    <dgm:pt modelId="{C48F093E-75B3-4225-A515-923E04C87319}" type="sibTrans" cxnId="{7F11291D-983B-456D-9BA1-6003AFA76EAC}">
      <dgm:prSet/>
      <dgm:spPr/>
      <dgm:t>
        <a:bodyPr/>
        <a:lstStyle/>
        <a:p>
          <a:endParaRPr lang="en-US"/>
        </a:p>
      </dgm:t>
    </dgm:pt>
    <dgm:pt modelId="{0905516E-3CB3-474A-BB40-D8D3660F2166}">
      <dgm:prSet/>
      <dgm:spPr/>
      <dgm:t>
        <a:bodyPr/>
        <a:lstStyle/>
        <a:p>
          <a:r>
            <a:rPr lang="en-US"/>
            <a:t>• MAE: Mean Absolute Error</a:t>
          </a:r>
        </a:p>
      </dgm:t>
    </dgm:pt>
    <dgm:pt modelId="{CAA9188C-3E89-46C6-9091-4A485DEDBBC1}" type="parTrans" cxnId="{1B4BFE01-95D8-46F1-BC81-DC802F714B22}">
      <dgm:prSet/>
      <dgm:spPr/>
      <dgm:t>
        <a:bodyPr/>
        <a:lstStyle/>
        <a:p>
          <a:endParaRPr lang="en-US"/>
        </a:p>
      </dgm:t>
    </dgm:pt>
    <dgm:pt modelId="{FEE818E2-78BB-405E-8326-9577FCC4902D}" type="sibTrans" cxnId="{1B4BFE01-95D8-46F1-BC81-DC802F714B22}">
      <dgm:prSet/>
      <dgm:spPr/>
      <dgm:t>
        <a:bodyPr/>
        <a:lstStyle/>
        <a:p>
          <a:endParaRPr lang="en-US"/>
        </a:p>
      </dgm:t>
    </dgm:pt>
    <dgm:pt modelId="{43B92FE0-DB49-4BAA-84C4-9A9405AA8F21}">
      <dgm:prSet/>
      <dgm:spPr/>
      <dgm:t>
        <a:bodyPr/>
        <a:lstStyle/>
        <a:p>
          <a:r>
            <a:rPr lang="en-US"/>
            <a:t>• R²: Explained variance</a:t>
          </a:r>
        </a:p>
      </dgm:t>
    </dgm:pt>
    <dgm:pt modelId="{939367E0-9DDF-46D5-8C1B-9FF1151AB418}" type="parTrans" cxnId="{E4BE9C9A-364B-4754-92CB-C07F7A09B42D}">
      <dgm:prSet/>
      <dgm:spPr/>
      <dgm:t>
        <a:bodyPr/>
        <a:lstStyle/>
        <a:p>
          <a:endParaRPr lang="en-US"/>
        </a:p>
      </dgm:t>
    </dgm:pt>
    <dgm:pt modelId="{43BFA3B5-01AF-4ACE-969A-9391D99530CD}" type="sibTrans" cxnId="{E4BE9C9A-364B-4754-92CB-C07F7A09B42D}">
      <dgm:prSet/>
      <dgm:spPr/>
      <dgm:t>
        <a:bodyPr/>
        <a:lstStyle/>
        <a:p>
          <a:endParaRPr lang="en-US"/>
        </a:p>
      </dgm:t>
    </dgm:pt>
    <dgm:pt modelId="{65A042E7-DA9F-4ED0-9539-7FE3F3DE13A4}" type="pres">
      <dgm:prSet presAssocID="{75C797AD-ED8B-4575-BCE9-CA43BFE29612}" presName="root" presStyleCnt="0">
        <dgm:presLayoutVars>
          <dgm:dir/>
          <dgm:resizeHandles val="exact"/>
        </dgm:presLayoutVars>
      </dgm:prSet>
      <dgm:spPr/>
    </dgm:pt>
    <dgm:pt modelId="{872E423E-4E7F-41F5-A909-2275836E9F7B}" type="pres">
      <dgm:prSet presAssocID="{5808C965-5965-4F57-AD44-C61CDCDBACC7}" presName="compNode" presStyleCnt="0"/>
      <dgm:spPr/>
    </dgm:pt>
    <dgm:pt modelId="{7F80DCF1-28ED-45EB-B1E2-0AB67AB88CCF}" type="pres">
      <dgm:prSet presAssocID="{5808C965-5965-4F57-AD44-C61CDCDBACC7}" presName="bgRect" presStyleLbl="bgShp" presStyleIdx="0" presStyleCnt="4"/>
      <dgm:spPr/>
    </dgm:pt>
    <dgm:pt modelId="{3F95633D-85E6-49ED-8031-4E965E58D051}" type="pres">
      <dgm:prSet presAssocID="{5808C965-5965-4F57-AD44-C61CDCDBAC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740E8C8-4E24-4189-9F7D-A041D100EAFC}" type="pres">
      <dgm:prSet presAssocID="{5808C965-5965-4F57-AD44-C61CDCDBACC7}" presName="spaceRect" presStyleCnt="0"/>
      <dgm:spPr/>
    </dgm:pt>
    <dgm:pt modelId="{D0E45D07-0CBB-4A22-BEC3-CEDDFEDC5E24}" type="pres">
      <dgm:prSet presAssocID="{5808C965-5965-4F57-AD44-C61CDCDBACC7}" presName="parTx" presStyleLbl="revTx" presStyleIdx="0" presStyleCnt="5">
        <dgm:presLayoutVars>
          <dgm:chMax val="0"/>
          <dgm:chPref val="0"/>
        </dgm:presLayoutVars>
      </dgm:prSet>
      <dgm:spPr/>
    </dgm:pt>
    <dgm:pt modelId="{DDCC6D0F-0AA0-4973-951F-3669E4C11710}" type="pres">
      <dgm:prSet presAssocID="{24868C67-7694-4CC9-96F0-EEF8C2AE0B22}" presName="sibTrans" presStyleCnt="0"/>
      <dgm:spPr/>
    </dgm:pt>
    <dgm:pt modelId="{38E7A47E-7B1E-46C9-B182-1C8707F6A1C2}" type="pres">
      <dgm:prSet presAssocID="{96B1EE09-33B6-4827-9D93-53AEEDF8676F}" presName="compNode" presStyleCnt="0"/>
      <dgm:spPr/>
    </dgm:pt>
    <dgm:pt modelId="{F4CBC70D-B23E-44A9-BD4E-F37F05C26F81}" type="pres">
      <dgm:prSet presAssocID="{96B1EE09-33B6-4827-9D93-53AEEDF8676F}" presName="bgRect" presStyleLbl="bgShp" presStyleIdx="1" presStyleCnt="4"/>
      <dgm:spPr/>
    </dgm:pt>
    <dgm:pt modelId="{8B1EF5E6-FBDE-49D8-8741-6C65A00C4924}" type="pres">
      <dgm:prSet presAssocID="{96B1EE09-33B6-4827-9D93-53AEEDF867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F6EE567C-3821-4202-A2BE-DF2557745F8B}" type="pres">
      <dgm:prSet presAssocID="{96B1EE09-33B6-4827-9D93-53AEEDF8676F}" presName="spaceRect" presStyleCnt="0"/>
      <dgm:spPr/>
    </dgm:pt>
    <dgm:pt modelId="{1530BF10-E271-44FF-AFE5-9DD64F671868}" type="pres">
      <dgm:prSet presAssocID="{96B1EE09-33B6-4827-9D93-53AEEDF8676F}" presName="parTx" presStyleLbl="revTx" presStyleIdx="1" presStyleCnt="5">
        <dgm:presLayoutVars>
          <dgm:chMax val="0"/>
          <dgm:chPref val="0"/>
        </dgm:presLayoutVars>
      </dgm:prSet>
      <dgm:spPr/>
    </dgm:pt>
    <dgm:pt modelId="{EB39EBD2-590F-49E4-A0F9-8F764140E1FB}" type="pres">
      <dgm:prSet presAssocID="{B0C68CC0-6B77-4D3D-BD10-C97BBF7C6D64}" presName="sibTrans" presStyleCnt="0"/>
      <dgm:spPr/>
    </dgm:pt>
    <dgm:pt modelId="{9AEC5F77-30D0-46AD-A391-E553C24AE69E}" type="pres">
      <dgm:prSet presAssocID="{A73D0A39-8B49-4B42-9375-D3AD28E1AE06}" presName="compNode" presStyleCnt="0"/>
      <dgm:spPr/>
    </dgm:pt>
    <dgm:pt modelId="{07886A1A-2B45-4571-8F4F-3ACE0480425E}" type="pres">
      <dgm:prSet presAssocID="{A73D0A39-8B49-4B42-9375-D3AD28E1AE06}" presName="bgRect" presStyleLbl="bgShp" presStyleIdx="2" presStyleCnt="4"/>
      <dgm:spPr/>
    </dgm:pt>
    <dgm:pt modelId="{1FA1AB32-CD1C-4A33-84E8-56F41081C301}" type="pres">
      <dgm:prSet presAssocID="{A73D0A39-8B49-4B42-9375-D3AD28E1AE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C89668A-3FD1-4044-8E17-1F2B5FCF51E1}" type="pres">
      <dgm:prSet presAssocID="{A73D0A39-8B49-4B42-9375-D3AD28E1AE06}" presName="spaceRect" presStyleCnt="0"/>
      <dgm:spPr/>
    </dgm:pt>
    <dgm:pt modelId="{5EF1DB7A-7AF3-434D-8B75-A30E17DB4A76}" type="pres">
      <dgm:prSet presAssocID="{A73D0A39-8B49-4B42-9375-D3AD28E1AE06}" presName="parTx" presStyleLbl="revTx" presStyleIdx="2" presStyleCnt="5">
        <dgm:presLayoutVars>
          <dgm:chMax val="0"/>
          <dgm:chPref val="0"/>
        </dgm:presLayoutVars>
      </dgm:prSet>
      <dgm:spPr/>
    </dgm:pt>
    <dgm:pt modelId="{AAD28056-1285-4A0C-8871-96BF76654556}" type="pres">
      <dgm:prSet presAssocID="{44C2C2AF-A909-461C-95D5-55A625DE73C9}" presName="sibTrans" presStyleCnt="0"/>
      <dgm:spPr/>
    </dgm:pt>
    <dgm:pt modelId="{0342C2D8-E010-4A0D-8905-61DDE71BBA4E}" type="pres">
      <dgm:prSet presAssocID="{6F29C3A3-32D7-440C-BABA-D4011E49ED54}" presName="compNode" presStyleCnt="0"/>
      <dgm:spPr/>
    </dgm:pt>
    <dgm:pt modelId="{75D0D350-F82E-42B9-B1CA-1BA0D232253D}" type="pres">
      <dgm:prSet presAssocID="{6F29C3A3-32D7-440C-BABA-D4011E49ED54}" presName="bgRect" presStyleLbl="bgShp" presStyleIdx="3" presStyleCnt="4"/>
      <dgm:spPr/>
    </dgm:pt>
    <dgm:pt modelId="{C9C972FD-754F-4EDD-A1B8-1929EA2A9FF0}" type="pres">
      <dgm:prSet presAssocID="{6F29C3A3-32D7-440C-BABA-D4011E49ED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3711A8E-AED5-4DE1-9249-7AFEC8A2AEF8}" type="pres">
      <dgm:prSet presAssocID="{6F29C3A3-32D7-440C-BABA-D4011E49ED54}" presName="spaceRect" presStyleCnt="0"/>
      <dgm:spPr/>
    </dgm:pt>
    <dgm:pt modelId="{28FE74AE-D70F-4E78-BADA-499BE0815720}" type="pres">
      <dgm:prSet presAssocID="{6F29C3A3-32D7-440C-BABA-D4011E49ED54}" presName="parTx" presStyleLbl="revTx" presStyleIdx="3" presStyleCnt="5">
        <dgm:presLayoutVars>
          <dgm:chMax val="0"/>
          <dgm:chPref val="0"/>
        </dgm:presLayoutVars>
      </dgm:prSet>
      <dgm:spPr/>
    </dgm:pt>
    <dgm:pt modelId="{D0D329FF-BA67-4EA3-A3C5-9C4C46C33B93}" type="pres">
      <dgm:prSet presAssocID="{6F29C3A3-32D7-440C-BABA-D4011E49ED54}" presName="desTx" presStyleLbl="revTx" presStyleIdx="4" presStyleCnt="5">
        <dgm:presLayoutVars/>
      </dgm:prSet>
      <dgm:spPr/>
    </dgm:pt>
  </dgm:ptLst>
  <dgm:cxnLst>
    <dgm:cxn modelId="{1B4BFE01-95D8-46F1-BC81-DC802F714B22}" srcId="{6F29C3A3-32D7-440C-BABA-D4011E49ED54}" destId="{0905516E-3CB3-474A-BB40-D8D3660F2166}" srcOrd="1" destOrd="0" parTransId="{CAA9188C-3E89-46C6-9091-4A485DEDBBC1}" sibTransId="{FEE818E2-78BB-405E-8326-9577FCC4902D}"/>
    <dgm:cxn modelId="{78D1D803-DCB2-4365-9A5C-8DB3E63F2EFB}" srcId="{75C797AD-ED8B-4575-BCE9-CA43BFE29612}" destId="{96B1EE09-33B6-4827-9D93-53AEEDF8676F}" srcOrd="1" destOrd="0" parTransId="{CDEFB4F5-FC56-4922-B5C3-9A429DB5D09B}" sibTransId="{B0C68CC0-6B77-4D3D-BD10-C97BBF7C6D64}"/>
    <dgm:cxn modelId="{E74A9008-4679-4227-B954-328138F680D7}" srcId="{75C797AD-ED8B-4575-BCE9-CA43BFE29612}" destId="{5808C965-5965-4F57-AD44-C61CDCDBACC7}" srcOrd="0" destOrd="0" parTransId="{01EE4318-58EB-43A0-AB01-DA54E109F1CE}" sibTransId="{24868C67-7694-4CC9-96F0-EEF8C2AE0B22}"/>
    <dgm:cxn modelId="{2F60910B-52C8-4ED7-AB3A-4D05FA3D61B0}" type="presOf" srcId="{96B1EE09-33B6-4827-9D93-53AEEDF8676F}" destId="{1530BF10-E271-44FF-AFE5-9DD64F671868}" srcOrd="0" destOrd="0" presId="urn:microsoft.com/office/officeart/2018/2/layout/IconVerticalSolidList"/>
    <dgm:cxn modelId="{7F11291D-983B-456D-9BA1-6003AFA76EAC}" srcId="{6F29C3A3-32D7-440C-BABA-D4011E49ED54}" destId="{323FD28A-48BD-4118-8857-064186A7C82E}" srcOrd="0" destOrd="0" parTransId="{4B8F515E-B39F-4578-BBB1-CC5DB262A5D5}" sibTransId="{C48F093E-75B3-4225-A515-923E04C87319}"/>
    <dgm:cxn modelId="{35F52061-751B-4850-A3C3-0CF3C85730A4}" type="presOf" srcId="{0905516E-3CB3-474A-BB40-D8D3660F2166}" destId="{D0D329FF-BA67-4EA3-A3C5-9C4C46C33B93}" srcOrd="0" destOrd="1" presId="urn:microsoft.com/office/officeart/2018/2/layout/IconVerticalSolidList"/>
    <dgm:cxn modelId="{206C5C44-3CBE-4807-8D5B-1B59A61A41E0}" srcId="{75C797AD-ED8B-4575-BCE9-CA43BFE29612}" destId="{A73D0A39-8B49-4B42-9375-D3AD28E1AE06}" srcOrd="2" destOrd="0" parTransId="{33A27BF8-13F1-4D18-AD2E-B38472277B1C}" sibTransId="{44C2C2AF-A909-461C-95D5-55A625DE73C9}"/>
    <dgm:cxn modelId="{40A09170-9182-49F3-96DD-7774B470BA09}" srcId="{75C797AD-ED8B-4575-BCE9-CA43BFE29612}" destId="{6F29C3A3-32D7-440C-BABA-D4011E49ED54}" srcOrd="3" destOrd="0" parTransId="{4604FF77-6756-4049-BA8A-98F700F476B9}" sibTransId="{0E2C77F9-6D76-4D42-8BA7-DD51C1B1D93B}"/>
    <dgm:cxn modelId="{DABE7783-F441-4F2F-A424-9DD3E933E9D5}" type="presOf" srcId="{75C797AD-ED8B-4575-BCE9-CA43BFE29612}" destId="{65A042E7-DA9F-4ED0-9539-7FE3F3DE13A4}" srcOrd="0" destOrd="0" presId="urn:microsoft.com/office/officeart/2018/2/layout/IconVerticalSolidList"/>
    <dgm:cxn modelId="{E4BE9C9A-364B-4754-92CB-C07F7A09B42D}" srcId="{6F29C3A3-32D7-440C-BABA-D4011E49ED54}" destId="{43B92FE0-DB49-4BAA-84C4-9A9405AA8F21}" srcOrd="2" destOrd="0" parTransId="{939367E0-9DDF-46D5-8C1B-9FF1151AB418}" sibTransId="{43BFA3B5-01AF-4ACE-969A-9391D99530CD}"/>
    <dgm:cxn modelId="{71B57DA3-99CC-4674-98D8-17EC448DDF93}" type="presOf" srcId="{A73D0A39-8B49-4B42-9375-D3AD28E1AE06}" destId="{5EF1DB7A-7AF3-434D-8B75-A30E17DB4A76}" srcOrd="0" destOrd="0" presId="urn:microsoft.com/office/officeart/2018/2/layout/IconVerticalSolidList"/>
    <dgm:cxn modelId="{1C4789D4-0170-492E-A811-12F950856AD5}" type="presOf" srcId="{6F29C3A3-32D7-440C-BABA-D4011E49ED54}" destId="{28FE74AE-D70F-4E78-BADA-499BE0815720}" srcOrd="0" destOrd="0" presId="urn:microsoft.com/office/officeart/2018/2/layout/IconVerticalSolidList"/>
    <dgm:cxn modelId="{1B77D1DE-9DDB-4351-A30B-D405023E244A}" type="presOf" srcId="{43B92FE0-DB49-4BAA-84C4-9A9405AA8F21}" destId="{D0D329FF-BA67-4EA3-A3C5-9C4C46C33B93}" srcOrd="0" destOrd="2" presId="urn:microsoft.com/office/officeart/2018/2/layout/IconVerticalSolidList"/>
    <dgm:cxn modelId="{5A703DE1-42B2-4FE7-B0E6-336D3530EC1C}" type="presOf" srcId="{5808C965-5965-4F57-AD44-C61CDCDBACC7}" destId="{D0E45D07-0CBB-4A22-BEC3-CEDDFEDC5E24}" srcOrd="0" destOrd="0" presId="urn:microsoft.com/office/officeart/2018/2/layout/IconVerticalSolidList"/>
    <dgm:cxn modelId="{EF7293E9-EE96-45B9-AA4E-5B6C14993B2A}" type="presOf" srcId="{323FD28A-48BD-4118-8857-064186A7C82E}" destId="{D0D329FF-BA67-4EA3-A3C5-9C4C46C33B93}" srcOrd="0" destOrd="0" presId="urn:microsoft.com/office/officeart/2018/2/layout/IconVerticalSolidList"/>
    <dgm:cxn modelId="{9A0B5CCB-33CB-46E2-A5FD-879BB8EBC769}" type="presParOf" srcId="{65A042E7-DA9F-4ED0-9539-7FE3F3DE13A4}" destId="{872E423E-4E7F-41F5-A909-2275836E9F7B}" srcOrd="0" destOrd="0" presId="urn:microsoft.com/office/officeart/2018/2/layout/IconVerticalSolidList"/>
    <dgm:cxn modelId="{25F5904C-0B68-4D66-9EE5-B281EBCE76C3}" type="presParOf" srcId="{872E423E-4E7F-41F5-A909-2275836E9F7B}" destId="{7F80DCF1-28ED-45EB-B1E2-0AB67AB88CCF}" srcOrd="0" destOrd="0" presId="urn:microsoft.com/office/officeart/2018/2/layout/IconVerticalSolidList"/>
    <dgm:cxn modelId="{195C0D44-8723-4322-86EB-FDB8D9C01A40}" type="presParOf" srcId="{872E423E-4E7F-41F5-A909-2275836E9F7B}" destId="{3F95633D-85E6-49ED-8031-4E965E58D051}" srcOrd="1" destOrd="0" presId="urn:microsoft.com/office/officeart/2018/2/layout/IconVerticalSolidList"/>
    <dgm:cxn modelId="{EB125C78-D833-4623-B35E-7DFA686FA920}" type="presParOf" srcId="{872E423E-4E7F-41F5-A909-2275836E9F7B}" destId="{B740E8C8-4E24-4189-9F7D-A041D100EAFC}" srcOrd="2" destOrd="0" presId="urn:microsoft.com/office/officeart/2018/2/layout/IconVerticalSolidList"/>
    <dgm:cxn modelId="{364F78BF-E216-46EA-8924-AAA775642CA2}" type="presParOf" srcId="{872E423E-4E7F-41F5-A909-2275836E9F7B}" destId="{D0E45D07-0CBB-4A22-BEC3-CEDDFEDC5E24}" srcOrd="3" destOrd="0" presId="urn:microsoft.com/office/officeart/2018/2/layout/IconVerticalSolidList"/>
    <dgm:cxn modelId="{AF92709C-EB67-40BB-9B33-5CD93291D747}" type="presParOf" srcId="{65A042E7-DA9F-4ED0-9539-7FE3F3DE13A4}" destId="{DDCC6D0F-0AA0-4973-951F-3669E4C11710}" srcOrd="1" destOrd="0" presId="urn:microsoft.com/office/officeart/2018/2/layout/IconVerticalSolidList"/>
    <dgm:cxn modelId="{67172D15-6692-4289-9165-E7A4A5263D48}" type="presParOf" srcId="{65A042E7-DA9F-4ED0-9539-7FE3F3DE13A4}" destId="{38E7A47E-7B1E-46C9-B182-1C8707F6A1C2}" srcOrd="2" destOrd="0" presId="urn:microsoft.com/office/officeart/2018/2/layout/IconVerticalSolidList"/>
    <dgm:cxn modelId="{1CCC41A7-E20E-463E-AFB4-A6DC91829A51}" type="presParOf" srcId="{38E7A47E-7B1E-46C9-B182-1C8707F6A1C2}" destId="{F4CBC70D-B23E-44A9-BD4E-F37F05C26F81}" srcOrd="0" destOrd="0" presId="urn:microsoft.com/office/officeart/2018/2/layout/IconVerticalSolidList"/>
    <dgm:cxn modelId="{5F984D81-F684-4E0F-AB3C-7935084003FA}" type="presParOf" srcId="{38E7A47E-7B1E-46C9-B182-1C8707F6A1C2}" destId="{8B1EF5E6-FBDE-49D8-8741-6C65A00C4924}" srcOrd="1" destOrd="0" presId="urn:microsoft.com/office/officeart/2018/2/layout/IconVerticalSolidList"/>
    <dgm:cxn modelId="{828F151D-6364-4B65-8CC3-B33C7961ED4B}" type="presParOf" srcId="{38E7A47E-7B1E-46C9-B182-1C8707F6A1C2}" destId="{F6EE567C-3821-4202-A2BE-DF2557745F8B}" srcOrd="2" destOrd="0" presId="urn:microsoft.com/office/officeart/2018/2/layout/IconVerticalSolidList"/>
    <dgm:cxn modelId="{A45AE96B-6EE6-49D6-AE74-8F41D7FF3B01}" type="presParOf" srcId="{38E7A47E-7B1E-46C9-B182-1C8707F6A1C2}" destId="{1530BF10-E271-44FF-AFE5-9DD64F671868}" srcOrd="3" destOrd="0" presId="urn:microsoft.com/office/officeart/2018/2/layout/IconVerticalSolidList"/>
    <dgm:cxn modelId="{F0340562-7253-4E70-9944-A66593F17D76}" type="presParOf" srcId="{65A042E7-DA9F-4ED0-9539-7FE3F3DE13A4}" destId="{EB39EBD2-590F-49E4-A0F9-8F764140E1FB}" srcOrd="3" destOrd="0" presId="urn:microsoft.com/office/officeart/2018/2/layout/IconVerticalSolidList"/>
    <dgm:cxn modelId="{1BDC6AE4-4740-4FDB-9E72-256582C01D65}" type="presParOf" srcId="{65A042E7-DA9F-4ED0-9539-7FE3F3DE13A4}" destId="{9AEC5F77-30D0-46AD-A391-E553C24AE69E}" srcOrd="4" destOrd="0" presId="urn:microsoft.com/office/officeart/2018/2/layout/IconVerticalSolidList"/>
    <dgm:cxn modelId="{832C3EB0-51D5-41A1-8F36-5235DC64CF90}" type="presParOf" srcId="{9AEC5F77-30D0-46AD-A391-E553C24AE69E}" destId="{07886A1A-2B45-4571-8F4F-3ACE0480425E}" srcOrd="0" destOrd="0" presId="urn:microsoft.com/office/officeart/2018/2/layout/IconVerticalSolidList"/>
    <dgm:cxn modelId="{2A81E0D4-256D-4675-8813-106D429BC48F}" type="presParOf" srcId="{9AEC5F77-30D0-46AD-A391-E553C24AE69E}" destId="{1FA1AB32-CD1C-4A33-84E8-56F41081C301}" srcOrd="1" destOrd="0" presId="urn:microsoft.com/office/officeart/2018/2/layout/IconVerticalSolidList"/>
    <dgm:cxn modelId="{F79B6959-965E-4CD5-A3F4-BDAC436C8085}" type="presParOf" srcId="{9AEC5F77-30D0-46AD-A391-E553C24AE69E}" destId="{8C89668A-3FD1-4044-8E17-1F2B5FCF51E1}" srcOrd="2" destOrd="0" presId="urn:microsoft.com/office/officeart/2018/2/layout/IconVerticalSolidList"/>
    <dgm:cxn modelId="{F017A002-D36A-4A56-8A7E-12267C768DCE}" type="presParOf" srcId="{9AEC5F77-30D0-46AD-A391-E553C24AE69E}" destId="{5EF1DB7A-7AF3-434D-8B75-A30E17DB4A76}" srcOrd="3" destOrd="0" presId="urn:microsoft.com/office/officeart/2018/2/layout/IconVerticalSolidList"/>
    <dgm:cxn modelId="{EAB89097-9032-4E73-84F7-D26B7564E1B8}" type="presParOf" srcId="{65A042E7-DA9F-4ED0-9539-7FE3F3DE13A4}" destId="{AAD28056-1285-4A0C-8871-96BF76654556}" srcOrd="5" destOrd="0" presId="urn:microsoft.com/office/officeart/2018/2/layout/IconVerticalSolidList"/>
    <dgm:cxn modelId="{D037A910-BDA1-4706-8F31-B5F831B918B3}" type="presParOf" srcId="{65A042E7-DA9F-4ED0-9539-7FE3F3DE13A4}" destId="{0342C2D8-E010-4A0D-8905-61DDE71BBA4E}" srcOrd="6" destOrd="0" presId="urn:microsoft.com/office/officeart/2018/2/layout/IconVerticalSolidList"/>
    <dgm:cxn modelId="{137428AB-805E-492E-B097-8B4B0DB284FD}" type="presParOf" srcId="{0342C2D8-E010-4A0D-8905-61DDE71BBA4E}" destId="{75D0D350-F82E-42B9-B1CA-1BA0D232253D}" srcOrd="0" destOrd="0" presId="urn:microsoft.com/office/officeart/2018/2/layout/IconVerticalSolidList"/>
    <dgm:cxn modelId="{3BF342B4-1A12-4351-AC00-9BF3FDD1D946}" type="presParOf" srcId="{0342C2D8-E010-4A0D-8905-61DDE71BBA4E}" destId="{C9C972FD-754F-4EDD-A1B8-1929EA2A9FF0}" srcOrd="1" destOrd="0" presId="urn:microsoft.com/office/officeart/2018/2/layout/IconVerticalSolidList"/>
    <dgm:cxn modelId="{4522C66A-221B-4B6D-8FEC-BFA70DCD80B5}" type="presParOf" srcId="{0342C2D8-E010-4A0D-8905-61DDE71BBA4E}" destId="{E3711A8E-AED5-4DE1-9249-7AFEC8A2AEF8}" srcOrd="2" destOrd="0" presId="urn:microsoft.com/office/officeart/2018/2/layout/IconVerticalSolidList"/>
    <dgm:cxn modelId="{63351D89-ADBE-4A3E-9F05-054F09FA14C1}" type="presParOf" srcId="{0342C2D8-E010-4A0D-8905-61DDE71BBA4E}" destId="{28FE74AE-D70F-4E78-BADA-499BE0815720}" srcOrd="3" destOrd="0" presId="urn:microsoft.com/office/officeart/2018/2/layout/IconVerticalSolidList"/>
    <dgm:cxn modelId="{89C88C8F-ED8B-4AF0-ADAF-76263DD72A5D}" type="presParOf" srcId="{0342C2D8-E010-4A0D-8905-61DDE71BBA4E}" destId="{D0D329FF-BA67-4EA3-A3C5-9C4C46C33B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BAF85B-EE5B-449B-B99D-ABA020A88A3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902F95-4652-4748-866B-338A964580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RMSE and MAE confirm low prediction error.</a:t>
          </a:r>
        </a:p>
      </dgm:t>
    </dgm:pt>
    <dgm:pt modelId="{E8B594D7-B351-42D7-8618-F01DE3070442}" type="parTrans" cxnId="{E160306D-0D4D-41FE-BB86-614F2151DA81}">
      <dgm:prSet/>
      <dgm:spPr/>
      <dgm:t>
        <a:bodyPr/>
        <a:lstStyle/>
        <a:p>
          <a:endParaRPr lang="en-US"/>
        </a:p>
      </dgm:t>
    </dgm:pt>
    <dgm:pt modelId="{21FDFBDA-0DA9-4B21-80B8-AF5F18AB3B7E}" type="sibTrans" cxnId="{E160306D-0D4D-41FE-BB86-614F2151DA81}">
      <dgm:prSet/>
      <dgm:spPr/>
      <dgm:t>
        <a:bodyPr/>
        <a:lstStyle/>
        <a:p>
          <a:endParaRPr lang="en-US"/>
        </a:p>
      </dgm:t>
    </dgm:pt>
    <dgm:pt modelId="{73C5151C-6F42-40EA-A4E5-AF84EA8C84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 R² indicates model captures variance well.</a:t>
          </a:r>
        </a:p>
      </dgm:t>
    </dgm:pt>
    <dgm:pt modelId="{A79BA113-86B2-4820-94F9-1D63BC3098B6}" type="parTrans" cxnId="{A8120FA0-E0AA-431A-A192-A0B9FB0ECA05}">
      <dgm:prSet/>
      <dgm:spPr/>
      <dgm:t>
        <a:bodyPr/>
        <a:lstStyle/>
        <a:p>
          <a:endParaRPr lang="en-US"/>
        </a:p>
      </dgm:t>
    </dgm:pt>
    <dgm:pt modelId="{8E0CA2D3-4EA6-40D9-8EE0-04BADB590824}" type="sibTrans" cxnId="{A8120FA0-E0AA-431A-A192-A0B9FB0ECA05}">
      <dgm:prSet/>
      <dgm:spPr/>
      <dgm:t>
        <a:bodyPr/>
        <a:lstStyle/>
        <a:p>
          <a:endParaRPr lang="en-US"/>
        </a:p>
      </dgm:t>
    </dgm:pt>
    <dgm:pt modelId="{E8D6B25C-ED4B-4951-BEAC-162ECFF6EB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Reliable for forecasting future emissions trends.</a:t>
          </a:r>
        </a:p>
      </dgm:t>
    </dgm:pt>
    <dgm:pt modelId="{C0D079E5-62D4-44F1-9D44-4F41B2A13509}" type="parTrans" cxnId="{2C8AF515-E44F-41FD-8AB6-D366E8E18921}">
      <dgm:prSet/>
      <dgm:spPr/>
      <dgm:t>
        <a:bodyPr/>
        <a:lstStyle/>
        <a:p>
          <a:endParaRPr lang="en-US"/>
        </a:p>
      </dgm:t>
    </dgm:pt>
    <dgm:pt modelId="{4BD79AD3-043D-44E0-A5AC-04C17D7AFF30}" type="sibTrans" cxnId="{2C8AF515-E44F-41FD-8AB6-D366E8E18921}">
      <dgm:prSet/>
      <dgm:spPr/>
      <dgm:t>
        <a:bodyPr/>
        <a:lstStyle/>
        <a:p>
          <a:endParaRPr lang="en-US"/>
        </a:p>
      </dgm:t>
    </dgm:pt>
    <dgm:pt modelId="{179CC454-9F96-46FB-A3F0-6A52B16C96F5}" type="pres">
      <dgm:prSet presAssocID="{3CBAF85B-EE5B-449B-B99D-ABA020A88A3D}" presName="vert0" presStyleCnt="0">
        <dgm:presLayoutVars>
          <dgm:dir/>
          <dgm:animOne val="branch"/>
          <dgm:animLvl val="lvl"/>
        </dgm:presLayoutVars>
      </dgm:prSet>
      <dgm:spPr/>
    </dgm:pt>
    <dgm:pt modelId="{60480E13-C54F-4B0D-877E-263D523ACA7D}" type="pres">
      <dgm:prSet presAssocID="{8A902F95-4652-4748-866B-338A964580F0}" presName="thickLine" presStyleLbl="alignNode1" presStyleIdx="0" presStyleCnt="3"/>
      <dgm:spPr/>
    </dgm:pt>
    <dgm:pt modelId="{A49A386D-BB7C-4C81-8175-F82FE8C525CF}" type="pres">
      <dgm:prSet presAssocID="{8A902F95-4652-4748-866B-338A964580F0}" presName="horz1" presStyleCnt="0"/>
      <dgm:spPr/>
    </dgm:pt>
    <dgm:pt modelId="{2014747E-85F2-4CA2-88BB-1C9C5CE1C92D}" type="pres">
      <dgm:prSet presAssocID="{8A902F95-4652-4748-866B-338A964580F0}" presName="tx1" presStyleLbl="revTx" presStyleIdx="0" presStyleCnt="3"/>
      <dgm:spPr/>
    </dgm:pt>
    <dgm:pt modelId="{569F9FA2-1208-4879-B797-EF56143720EC}" type="pres">
      <dgm:prSet presAssocID="{8A902F95-4652-4748-866B-338A964580F0}" presName="vert1" presStyleCnt="0"/>
      <dgm:spPr/>
    </dgm:pt>
    <dgm:pt modelId="{7E3C0C6A-FA6C-4383-BA41-77E5B2AD5540}" type="pres">
      <dgm:prSet presAssocID="{73C5151C-6F42-40EA-A4E5-AF84EA8C8450}" presName="thickLine" presStyleLbl="alignNode1" presStyleIdx="1" presStyleCnt="3"/>
      <dgm:spPr/>
    </dgm:pt>
    <dgm:pt modelId="{D402F3E8-0E39-44EC-A9D8-0747B11AD356}" type="pres">
      <dgm:prSet presAssocID="{73C5151C-6F42-40EA-A4E5-AF84EA8C8450}" presName="horz1" presStyleCnt="0"/>
      <dgm:spPr/>
    </dgm:pt>
    <dgm:pt modelId="{1A3626C3-B4E6-44B7-9CE5-EF706A099F9F}" type="pres">
      <dgm:prSet presAssocID="{73C5151C-6F42-40EA-A4E5-AF84EA8C8450}" presName="tx1" presStyleLbl="revTx" presStyleIdx="1" presStyleCnt="3"/>
      <dgm:spPr/>
    </dgm:pt>
    <dgm:pt modelId="{14EC98A4-9DF4-46FC-B63D-CA3980C4925C}" type="pres">
      <dgm:prSet presAssocID="{73C5151C-6F42-40EA-A4E5-AF84EA8C8450}" presName="vert1" presStyleCnt="0"/>
      <dgm:spPr/>
    </dgm:pt>
    <dgm:pt modelId="{26A7C254-44BF-4CDC-BF4C-69E8401FEDDA}" type="pres">
      <dgm:prSet presAssocID="{E8D6B25C-ED4B-4951-BEAC-162ECFF6EB06}" presName="thickLine" presStyleLbl="alignNode1" presStyleIdx="2" presStyleCnt="3"/>
      <dgm:spPr/>
    </dgm:pt>
    <dgm:pt modelId="{B4D03B33-4385-45C8-ACE6-DA7560265857}" type="pres">
      <dgm:prSet presAssocID="{E8D6B25C-ED4B-4951-BEAC-162ECFF6EB06}" presName="horz1" presStyleCnt="0"/>
      <dgm:spPr/>
    </dgm:pt>
    <dgm:pt modelId="{38B999FF-BD91-46E7-808B-E509C327CF65}" type="pres">
      <dgm:prSet presAssocID="{E8D6B25C-ED4B-4951-BEAC-162ECFF6EB06}" presName="tx1" presStyleLbl="revTx" presStyleIdx="2" presStyleCnt="3"/>
      <dgm:spPr/>
    </dgm:pt>
    <dgm:pt modelId="{06E9E168-A8E0-43FE-9AA7-10E10CBEC34B}" type="pres">
      <dgm:prSet presAssocID="{E8D6B25C-ED4B-4951-BEAC-162ECFF6EB06}" presName="vert1" presStyleCnt="0"/>
      <dgm:spPr/>
    </dgm:pt>
  </dgm:ptLst>
  <dgm:cxnLst>
    <dgm:cxn modelId="{2C8AF515-E44F-41FD-8AB6-D366E8E18921}" srcId="{3CBAF85B-EE5B-449B-B99D-ABA020A88A3D}" destId="{E8D6B25C-ED4B-4951-BEAC-162ECFF6EB06}" srcOrd="2" destOrd="0" parTransId="{C0D079E5-62D4-44F1-9D44-4F41B2A13509}" sibTransId="{4BD79AD3-043D-44E0-A5AC-04C17D7AFF30}"/>
    <dgm:cxn modelId="{58176B17-23AD-478E-AC5E-EA7056C10ECF}" type="presOf" srcId="{73C5151C-6F42-40EA-A4E5-AF84EA8C8450}" destId="{1A3626C3-B4E6-44B7-9CE5-EF706A099F9F}" srcOrd="0" destOrd="0" presId="urn:microsoft.com/office/officeart/2008/layout/LinedList"/>
    <dgm:cxn modelId="{E160306D-0D4D-41FE-BB86-614F2151DA81}" srcId="{3CBAF85B-EE5B-449B-B99D-ABA020A88A3D}" destId="{8A902F95-4652-4748-866B-338A964580F0}" srcOrd="0" destOrd="0" parTransId="{E8B594D7-B351-42D7-8618-F01DE3070442}" sibTransId="{21FDFBDA-0DA9-4B21-80B8-AF5F18AB3B7E}"/>
    <dgm:cxn modelId="{A8120FA0-E0AA-431A-A192-A0B9FB0ECA05}" srcId="{3CBAF85B-EE5B-449B-B99D-ABA020A88A3D}" destId="{73C5151C-6F42-40EA-A4E5-AF84EA8C8450}" srcOrd="1" destOrd="0" parTransId="{A79BA113-86B2-4820-94F9-1D63BC3098B6}" sibTransId="{8E0CA2D3-4EA6-40D9-8EE0-04BADB590824}"/>
    <dgm:cxn modelId="{96B5FDA3-6B11-470B-B2A5-582B67619E8A}" type="presOf" srcId="{E8D6B25C-ED4B-4951-BEAC-162ECFF6EB06}" destId="{38B999FF-BD91-46E7-808B-E509C327CF65}" srcOrd="0" destOrd="0" presId="urn:microsoft.com/office/officeart/2008/layout/LinedList"/>
    <dgm:cxn modelId="{9434D1BD-EF25-4E36-B925-9E0BF2019A03}" type="presOf" srcId="{3CBAF85B-EE5B-449B-B99D-ABA020A88A3D}" destId="{179CC454-9F96-46FB-A3F0-6A52B16C96F5}" srcOrd="0" destOrd="0" presId="urn:microsoft.com/office/officeart/2008/layout/LinedList"/>
    <dgm:cxn modelId="{99DF7EC4-2682-44AC-BD22-7248E6AF42E8}" type="presOf" srcId="{8A902F95-4652-4748-866B-338A964580F0}" destId="{2014747E-85F2-4CA2-88BB-1C9C5CE1C92D}" srcOrd="0" destOrd="0" presId="urn:microsoft.com/office/officeart/2008/layout/LinedList"/>
    <dgm:cxn modelId="{89759589-C118-41D7-92EF-C9DBE7521100}" type="presParOf" srcId="{179CC454-9F96-46FB-A3F0-6A52B16C96F5}" destId="{60480E13-C54F-4B0D-877E-263D523ACA7D}" srcOrd="0" destOrd="0" presId="urn:microsoft.com/office/officeart/2008/layout/LinedList"/>
    <dgm:cxn modelId="{319349F7-B200-4461-A46B-59CEFDBBB70A}" type="presParOf" srcId="{179CC454-9F96-46FB-A3F0-6A52B16C96F5}" destId="{A49A386D-BB7C-4C81-8175-F82FE8C525CF}" srcOrd="1" destOrd="0" presId="urn:microsoft.com/office/officeart/2008/layout/LinedList"/>
    <dgm:cxn modelId="{E72FCA76-422F-4916-88FA-73FA7BC0BCE3}" type="presParOf" srcId="{A49A386D-BB7C-4C81-8175-F82FE8C525CF}" destId="{2014747E-85F2-4CA2-88BB-1C9C5CE1C92D}" srcOrd="0" destOrd="0" presId="urn:microsoft.com/office/officeart/2008/layout/LinedList"/>
    <dgm:cxn modelId="{1490A541-8165-400F-A224-AE194F23C2BC}" type="presParOf" srcId="{A49A386D-BB7C-4C81-8175-F82FE8C525CF}" destId="{569F9FA2-1208-4879-B797-EF56143720EC}" srcOrd="1" destOrd="0" presId="urn:microsoft.com/office/officeart/2008/layout/LinedList"/>
    <dgm:cxn modelId="{263A6D85-EFE0-47AB-82AA-C60478E5E8CE}" type="presParOf" srcId="{179CC454-9F96-46FB-A3F0-6A52B16C96F5}" destId="{7E3C0C6A-FA6C-4383-BA41-77E5B2AD5540}" srcOrd="2" destOrd="0" presId="urn:microsoft.com/office/officeart/2008/layout/LinedList"/>
    <dgm:cxn modelId="{43BEC3F9-04FE-4CB8-852C-AD6A074F3B39}" type="presParOf" srcId="{179CC454-9F96-46FB-A3F0-6A52B16C96F5}" destId="{D402F3E8-0E39-44EC-A9D8-0747B11AD356}" srcOrd="3" destOrd="0" presId="urn:microsoft.com/office/officeart/2008/layout/LinedList"/>
    <dgm:cxn modelId="{B0DCE8E2-FBC8-429A-84A6-9BBB81471CD2}" type="presParOf" srcId="{D402F3E8-0E39-44EC-A9D8-0747B11AD356}" destId="{1A3626C3-B4E6-44B7-9CE5-EF706A099F9F}" srcOrd="0" destOrd="0" presId="urn:microsoft.com/office/officeart/2008/layout/LinedList"/>
    <dgm:cxn modelId="{0D2BF90F-8005-4B0A-85E4-9852DC739715}" type="presParOf" srcId="{D402F3E8-0E39-44EC-A9D8-0747B11AD356}" destId="{14EC98A4-9DF4-46FC-B63D-CA3980C4925C}" srcOrd="1" destOrd="0" presId="urn:microsoft.com/office/officeart/2008/layout/LinedList"/>
    <dgm:cxn modelId="{C0DC5B31-8F69-4A7A-AA98-18006763A80A}" type="presParOf" srcId="{179CC454-9F96-46FB-A3F0-6A52B16C96F5}" destId="{26A7C254-44BF-4CDC-BF4C-69E8401FEDDA}" srcOrd="4" destOrd="0" presId="urn:microsoft.com/office/officeart/2008/layout/LinedList"/>
    <dgm:cxn modelId="{C7248A94-7447-4175-B91C-D3E60B2179E5}" type="presParOf" srcId="{179CC454-9F96-46FB-A3F0-6A52B16C96F5}" destId="{B4D03B33-4385-45C8-ACE6-DA7560265857}" srcOrd="5" destOrd="0" presId="urn:microsoft.com/office/officeart/2008/layout/LinedList"/>
    <dgm:cxn modelId="{05CD58EC-97A7-4140-943B-5A9375703FA3}" type="presParOf" srcId="{B4D03B33-4385-45C8-ACE6-DA7560265857}" destId="{38B999FF-BD91-46E7-808B-E509C327CF65}" srcOrd="0" destOrd="0" presId="urn:microsoft.com/office/officeart/2008/layout/LinedList"/>
    <dgm:cxn modelId="{AB0FC960-9537-4D6D-A69E-FBDA59FBCFEA}" type="presParOf" srcId="{B4D03B33-4385-45C8-ACE6-DA7560265857}" destId="{06E9E168-A8E0-43FE-9AA7-10E10CBEC3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BAF6A-0505-4A81-AA5B-3DBDB4403D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94E374-148E-440A-808D-2C2D2C2771E1}">
      <dgm:prSet/>
      <dgm:spPr/>
      <dgm:t>
        <a:bodyPr/>
        <a:lstStyle/>
        <a:p>
          <a:r>
            <a:rPr lang="en-US"/>
            <a:t>Focus on high-emission states for targeted policies.</a:t>
          </a:r>
        </a:p>
      </dgm:t>
    </dgm:pt>
    <dgm:pt modelId="{1B219BB1-B9EF-40EB-8010-39FE39834BD1}" type="parTrans" cxnId="{2C8D1C52-9E3D-4F5F-B8F1-823EA80457AC}">
      <dgm:prSet/>
      <dgm:spPr/>
      <dgm:t>
        <a:bodyPr/>
        <a:lstStyle/>
        <a:p>
          <a:endParaRPr lang="en-US"/>
        </a:p>
      </dgm:t>
    </dgm:pt>
    <dgm:pt modelId="{572FCAFC-2A10-40D8-B76C-60BD89815921}" type="sibTrans" cxnId="{2C8D1C52-9E3D-4F5F-B8F1-823EA80457AC}">
      <dgm:prSet/>
      <dgm:spPr/>
      <dgm:t>
        <a:bodyPr/>
        <a:lstStyle/>
        <a:p>
          <a:endParaRPr lang="en-US"/>
        </a:p>
      </dgm:t>
    </dgm:pt>
    <dgm:pt modelId="{C335F80A-6B4E-4FF1-AA3F-5C11176ADD0C}">
      <dgm:prSet/>
      <dgm:spPr/>
      <dgm:t>
        <a:bodyPr/>
        <a:lstStyle/>
        <a:p>
          <a:r>
            <a:rPr lang="en-US"/>
            <a:t>Transition to renewable energy sources to reduce dependency on coal.</a:t>
          </a:r>
        </a:p>
      </dgm:t>
    </dgm:pt>
    <dgm:pt modelId="{2B1D3685-16FC-41DE-B80E-73FE1B6DB14A}" type="parTrans" cxnId="{2E639B34-C5DB-4C17-A4FA-89D152F17F8C}">
      <dgm:prSet/>
      <dgm:spPr/>
      <dgm:t>
        <a:bodyPr/>
        <a:lstStyle/>
        <a:p>
          <a:endParaRPr lang="en-US"/>
        </a:p>
      </dgm:t>
    </dgm:pt>
    <dgm:pt modelId="{96422D21-A812-429D-9DBE-D1FEB94156B5}" type="sibTrans" cxnId="{2E639B34-C5DB-4C17-A4FA-89D152F17F8C}">
      <dgm:prSet/>
      <dgm:spPr/>
      <dgm:t>
        <a:bodyPr/>
        <a:lstStyle/>
        <a:p>
          <a:endParaRPr lang="en-US"/>
        </a:p>
      </dgm:t>
    </dgm:pt>
    <dgm:pt modelId="{DE19F5D2-DBC8-4BC0-844D-33015C400224}">
      <dgm:prSet/>
      <dgm:spPr/>
      <dgm:t>
        <a:bodyPr/>
        <a:lstStyle/>
        <a:p>
          <a:r>
            <a:rPr lang="en-US"/>
            <a:t>Prioritize sectors like transportation for cleaner solutions.</a:t>
          </a:r>
        </a:p>
      </dgm:t>
    </dgm:pt>
    <dgm:pt modelId="{4954ACE4-4C1E-4C94-80D8-D3DA33313DFA}" type="parTrans" cxnId="{8FF0C506-462D-4E06-AE32-883060A5B5C2}">
      <dgm:prSet/>
      <dgm:spPr/>
      <dgm:t>
        <a:bodyPr/>
        <a:lstStyle/>
        <a:p>
          <a:endParaRPr lang="en-US"/>
        </a:p>
      </dgm:t>
    </dgm:pt>
    <dgm:pt modelId="{C9D5D87B-B036-4EC7-A354-80819F0C4169}" type="sibTrans" cxnId="{8FF0C506-462D-4E06-AE32-883060A5B5C2}">
      <dgm:prSet/>
      <dgm:spPr/>
      <dgm:t>
        <a:bodyPr/>
        <a:lstStyle/>
        <a:p>
          <a:endParaRPr lang="en-US"/>
        </a:p>
      </dgm:t>
    </dgm:pt>
    <dgm:pt modelId="{CA83E5C7-B0F0-438A-8BAD-EDFF4EC591C1}">
      <dgm:prSet/>
      <dgm:spPr/>
      <dgm:t>
        <a:bodyPr/>
        <a:lstStyle/>
        <a:p>
          <a:r>
            <a:rPr lang="en-US"/>
            <a:t>Implement predictive insights for proactive decision-making.</a:t>
          </a:r>
        </a:p>
      </dgm:t>
    </dgm:pt>
    <dgm:pt modelId="{B24ADD40-1B71-4DA2-9AE0-0D2C47DF8D75}" type="parTrans" cxnId="{80E9F505-BDA9-4640-9DA4-8CB481B72C35}">
      <dgm:prSet/>
      <dgm:spPr/>
      <dgm:t>
        <a:bodyPr/>
        <a:lstStyle/>
        <a:p>
          <a:endParaRPr lang="en-US"/>
        </a:p>
      </dgm:t>
    </dgm:pt>
    <dgm:pt modelId="{3FFDEF30-EB17-46EA-8AB8-0C9B94B78A89}" type="sibTrans" cxnId="{80E9F505-BDA9-4640-9DA4-8CB481B72C35}">
      <dgm:prSet/>
      <dgm:spPr/>
      <dgm:t>
        <a:bodyPr/>
        <a:lstStyle/>
        <a:p>
          <a:endParaRPr lang="en-US"/>
        </a:p>
      </dgm:t>
    </dgm:pt>
    <dgm:pt modelId="{9C8845BD-4D4F-4A25-BAA1-8AF53F715B84}" type="pres">
      <dgm:prSet presAssocID="{CC5BAF6A-0505-4A81-AA5B-3DBDB4403D7C}" presName="root" presStyleCnt="0">
        <dgm:presLayoutVars>
          <dgm:dir/>
          <dgm:resizeHandles val="exact"/>
        </dgm:presLayoutVars>
      </dgm:prSet>
      <dgm:spPr/>
    </dgm:pt>
    <dgm:pt modelId="{C4166301-D841-4F2C-894B-5CC87C8DF78B}" type="pres">
      <dgm:prSet presAssocID="{F994E374-148E-440A-808D-2C2D2C2771E1}" presName="compNode" presStyleCnt="0"/>
      <dgm:spPr/>
    </dgm:pt>
    <dgm:pt modelId="{927FFAB6-1AA2-427C-BBC6-8C1222AE1BA9}" type="pres">
      <dgm:prSet presAssocID="{F994E374-148E-440A-808D-2C2D2C2771E1}" presName="bgRect" presStyleLbl="bgShp" presStyleIdx="0" presStyleCnt="4"/>
      <dgm:spPr/>
    </dgm:pt>
    <dgm:pt modelId="{F0EDB68F-5B34-4F26-B55E-9DE7228ABB1C}" type="pres">
      <dgm:prSet presAssocID="{F994E374-148E-440A-808D-2C2D2C2771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051A81-E72F-425C-BB4D-B22EE362C51D}" type="pres">
      <dgm:prSet presAssocID="{F994E374-148E-440A-808D-2C2D2C2771E1}" presName="spaceRect" presStyleCnt="0"/>
      <dgm:spPr/>
    </dgm:pt>
    <dgm:pt modelId="{838A7E23-6C84-4B29-B8F5-8655B3518760}" type="pres">
      <dgm:prSet presAssocID="{F994E374-148E-440A-808D-2C2D2C2771E1}" presName="parTx" presStyleLbl="revTx" presStyleIdx="0" presStyleCnt="4">
        <dgm:presLayoutVars>
          <dgm:chMax val="0"/>
          <dgm:chPref val="0"/>
        </dgm:presLayoutVars>
      </dgm:prSet>
      <dgm:spPr/>
    </dgm:pt>
    <dgm:pt modelId="{74961FC7-F83D-4D9B-A9BE-D240FD844BAE}" type="pres">
      <dgm:prSet presAssocID="{572FCAFC-2A10-40D8-B76C-60BD89815921}" presName="sibTrans" presStyleCnt="0"/>
      <dgm:spPr/>
    </dgm:pt>
    <dgm:pt modelId="{EE533B4F-E2DB-41EA-92AA-940F6D49E38A}" type="pres">
      <dgm:prSet presAssocID="{C335F80A-6B4E-4FF1-AA3F-5C11176ADD0C}" presName="compNode" presStyleCnt="0"/>
      <dgm:spPr/>
    </dgm:pt>
    <dgm:pt modelId="{8A5CC9E3-D7B9-40EC-8314-25013ED987DD}" type="pres">
      <dgm:prSet presAssocID="{C335F80A-6B4E-4FF1-AA3F-5C11176ADD0C}" presName="bgRect" presStyleLbl="bgShp" presStyleIdx="1" presStyleCnt="4"/>
      <dgm:spPr/>
    </dgm:pt>
    <dgm:pt modelId="{CDFA2B41-223E-43AD-B18A-10C75EAA969A}" type="pres">
      <dgm:prSet presAssocID="{C335F80A-6B4E-4FF1-AA3F-5C11176ADD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8E008FFB-5A37-48D0-BB6A-EFFB879B7B65}" type="pres">
      <dgm:prSet presAssocID="{C335F80A-6B4E-4FF1-AA3F-5C11176ADD0C}" presName="spaceRect" presStyleCnt="0"/>
      <dgm:spPr/>
    </dgm:pt>
    <dgm:pt modelId="{85C791AC-1F06-44BA-A6DF-8B1B79004EE5}" type="pres">
      <dgm:prSet presAssocID="{C335F80A-6B4E-4FF1-AA3F-5C11176ADD0C}" presName="parTx" presStyleLbl="revTx" presStyleIdx="1" presStyleCnt="4">
        <dgm:presLayoutVars>
          <dgm:chMax val="0"/>
          <dgm:chPref val="0"/>
        </dgm:presLayoutVars>
      </dgm:prSet>
      <dgm:spPr/>
    </dgm:pt>
    <dgm:pt modelId="{F97A629E-E36F-45AF-A5BC-72DD55CBD702}" type="pres">
      <dgm:prSet presAssocID="{96422D21-A812-429D-9DBE-D1FEB94156B5}" presName="sibTrans" presStyleCnt="0"/>
      <dgm:spPr/>
    </dgm:pt>
    <dgm:pt modelId="{CDEC9087-26E6-44A7-AFD0-C59A333FC61E}" type="pres">
      <dgm:prSet presAssocID="{DE19F5D2-DBC8-4BC0-844D-33015C400224}" presName="compNode" presStyleCnt="0"/>
      <dgm:spPr/>
    </dgm:pt>
    <dgm:pt modelId="{7E6A4253-1FDB-4B6B-92AD-F804E15DAECE}" type="pres">
      <dgm:prSet presAssocID="{DE19F5D2-DBC8-4BC0-844D-33015C400224}" presName="bgRect" presStyleLbl="bgShp" presStyleIdx="2" presStyleCnt="4"/>
      <dgm:spPr/>
    </dgm:pt>
    <dgm:pt modelId="{D90AE0B9-E445-4B3E-B366-AE8BBCA7A901}" type="pres">
      <dgm:prSet presAssocID="{DE19F5D2-DBC8-4BC0-844D-33015C4002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6CF38F7-E303-4D48-9B7F-6B456ADAC3D6}" type="pres">
      <dgm:prSet presAssocID="{DE19F5D2-DBC8-4BC0-844D-33015C400224}" presName="spaceRect" presStyleCnt="0"/>
      <dgm:spPr/>
    </dgm:pt>
    <dgm:pt modelId="{DDE4C948-F05A-4B31-83C7-3ABA8A77888A}" type="pres">
      <dgm:prSet presAssocID="{DE19F5D2-DBC8-4BC0-844D-33015C400224}" presName="parTx" presStyleLbl="revTx" presStyleIdx="2" presStyleCnt="4">
        <dgm:presLayoutVars>
          <dgm:chMax val="0"/>
          <dgm:chPref val="0"/>
        </dgm:presLayoutVars>
      </dgm:prSet>
      <dgm:spPr/>
    </dgm:pt>
    <dgm:pt modelId="{1B80EDA7-4710-4065-8984-57A9EAF8581C}" type="pres">
      <dgm:prSet presAssocID="{C9D5D87B-B036-4EC7-A354-80819F0C4169}" presName="sibTrans" presStyleCnt="0"/>
      <dgm:spPr/>
    </dgm:pt>
    <dgm:pt modelId="{16E63B08-73D3-4AA2-8A9C-81AF754E2D3D}" type="pres">
      <dgm:prSet presAssocID="{CA83E5C7-B0F0-438A-8BAD-EDFF4EC591C1}" presName="compNode" presStyleCnt="0"/>
      <dgm:spPr/>
    </dgm:pt>
    <dgm:pt modelId="{513D8C06-EF08-4133-8542-0549B0B41E74}" type="pres">
      <dgm:prSet presAssocID="{CA83E5C7-B0F0-438A-8BAD-EDFF4EC591C1}" presName="bgRect" presStyleLbl="bgShp" presStyleIdx="3" presStyleCnt="4"/>
      <dgm:spPr/>
    </dgm:pt>
    <dgm:pt modelId="{334FA5F5-3DF7-4D26-8D1B-88B2DA6F86E7}" type="pres">
      <dgm:prSet presAssocID="{CA83E5C7-B0F0-438A-8BAD-EDFF4EC591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898089C-C490-4E85-8871-0F27CDC869DA}" type="pres">
      <dgm:prSet presAssocID="{CA83E5C7-B0F0-438A-8BAD-EDFF4EC591C1}" presName="spaceRect" presStyleCnt="0"/>
      <dgm:spPr/>
    </dgm:pt>
    <dgm:pt modelId="{BE737003-00A9-40DB-B977-0BDF2D981508}" type="pres">
      <dgm:prSet presAssocID="{CA83E5C7-B0F0-438A-8BAD-EDFF4EC591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E9F505-BDA9-4640-9DA4-8CB481B72C35}" srcId="{CC5BAF6A-0505-4A81-AA5B-3DBDB4403D7C}" destId="{CA83E5C7-B0F0-438A-8BAD-EDFF4EC591C1}" srcOrd="3" destOrd="0" parTransId="{B24ADD40-1B71-4DA2-9AE0-0D2C47DF8D75}" sibTransId="{3FFDEF30-EB17-46EA-8AB8-0C9B94B78A89}"/>
    <dgm:cxn modelId="{8FF0C506-462D-4E06-AE32-883060A5B5C2}" srcId="{CC5BAF6A-0505-4A81-AA5B-3DBDB4403D7C}" destId="{DE19F5D2-DBC8-4BC0-844D-33015C400224}" srcOrd="2" destOrd="0" parTransId="{4954ACE4-4C1E-4C94-80D8-D3DA33313DFA}" sibTransId="{C9D5D87B-B036-4EC7-A354-80819F0C4169}"/>
    <dgm:cxn modelId="{787FF42B-2C70-44B1-8F51-3FDFB63E70F8}" type="presOf" srcId="{F994E374-148E-440A-808D-2C2D2C2771E1}" destId="{838A7E23-6C84-4B29-B8F5-8655B3518760}" srcOrd="0" destOrd="0" presId="urn:microsoft.com/office/officeart/2018/2/layout/IconVerticalSolidList"/>
    <dgm:cxn modelId="{2E639B34-C5DB-4C17-A4FA-89D152F17F8C}" srcId="{CC5BAF6A-0505-4A81-AA5B-3DBDB4403D7C}" destId="{C335F80A-6B4E-4FF1-AA3F-5C11176ADD0C}" srcOrd="1" destOrd="0" parTransId="{2B1D3685-16FC-41DE-B80E-73FE1B6DB14A}" sibTransId="{96422D21-A812-429D-9DBE-D1FEB94156B5}"/>
    <dgm:cxn modelId="{5AF04A38-B49D-490E-84FA-ED27977460BF}" type="presOf" srcId="{CC5BAF6A-0505-4A81-AA5B-3DBDB4403D7C}" destId="{9C8845BD-4D4F-4A25-BAA1-8AF53F715B84}" srcOrd="0" destOrd="0" presId="urn:microsoft.com/office/officeart/2018/2/layout/IconVerticalSolidList"/>
    <dgm:cxn modelId="{512B324B-A332-4B3A-A703-ABF5B37E2C57}" type="presOf" srcId="{C335F80A-6B4E-4FF1-AA3F-5C11176ADD0C}" destId="{85C791AC-1F06-44BA-A6DF-8B1B79004EE5}" srcOrd="0" destOrd="0" presId="urn:microsoft.com/office/officeart/2018/2/layout/IconVerticalSolidList"/>
    <dgm:cxn modelId="{A2B55C4D-CEB7-4680-A0F1-98D16EA011CE}" type="presOf" srcId="{DE19F5D2-DBC8-4BC0-844D-33015C400224}" destId="{DDE4C948-F05A-4B31-83C7-3ABA8A77888A}" srcOrd="0" destOrd="0" presId="urn:microsoft.com/office/officeart/2018/2/layout/IconVerticalSolidList"/>
    <dgm:cxn modelId="{2C8D1C52-9E3D-4F5F-B8F1-823EA80457AC}" srcId="{CC5BAF6A-0505-4A81-AA5B-3DBDB4403D7C}" destId="{F994E374-148E-440A-808D-2C2D2C2771E1}" srcOrd="0" destOrd="0" parTransId="{1B219BB1-B9EF-40EB-8010-39FE39834BD1}" sibTransId="{572FCAFC-2A10-40D8-B76C-60BD89815921}"/>
    <dgm:cxn modelId="{45F348C7-4D1D-4705-8C49-4F7AFDBE9C17}" type="presOf" srcId="{CA83E5C7-B0F0-438A-8BAD-EDFF4EC591C1}" destId="{BE737003-00A9-40DB-B977-0BDF2D981508}" srcOrd="0" destOrd="0" presId="urn:microsoft.com/office/officeart/2018/2/layout/IconVerticalSolidList"/>
    <dgm:cxn modelId="{37E32765-9073-4797-BE9C-9F965650975C}" type="presParOf" srcId="{9C8845BD-4D4F-4A25-BAA1-8AF53F715B84}" destId="{C4166301-D841-4F2C-894B-5CC87C8DF78B}" srcOrd="0" destOrd="0" presId="urn:microsoft.com/office/officeart/2018/2/layout/IconVerticalSolidList"/>
    <dgm:cxn modelId="{37343E4C-D21C-4D94-97C1-EB1CBF6C2EDE}" type="presParOf" srcId="{C4166301-D841-4F2C-894B-5CC87C8DF78B}" destId="{927FFAB6-1AA2-427C-BBC6-8C1222AE1BA9}" srcOrd="0" destOrd="0" presId="urn:microsoft.com/office/officeart/2018/2/layout/IconVerticalSolidList"/>
    <dgm:cxn modelId="{A1E0DD4B-966B-4D74-9281-5D8FE5FE97CF}" type="presParOf" srcId="{C4166301-D841-4F2C-894B-5CC87C8DF78B}" destId="{F0EDB68F-5B34-4F26-B55E-9DE7228ABB1C}" srcOrd="1" destOrd="0" presId="urn:microsoft.com/office/officeart/2018/2/layout/IconVerticalSolidList"/>
    <dgm:cxn modelId="{B6BCA2AB-1083-4827-8652-CB467130FA4E}" type="presParOf" srcId="{C4166301-D841-4F2C-894B-5CC87C8DF78B}" destId="{72051A81-E72F-425C-BB4D-B22EE362C51D}" srcOrd="2" destOrd="0" presId="urn:microsoft.com/office/officeart/2018/2/layout/IconVerticalSolidList"/>
    <dgm:cxn modelId="{84F12091-11A7-44F3-822A-06C43C979F18}" type="presParOf" srcId="{C4166301-D841-4F2C-894B-5CC87C8DF78B}" destId="{838A7E23-6C84-4B29-B8F5-8655B3518760}" srcOrd="3" destOrd="0" presId="urn:microsoft.com/office/officeart/2018/2/layout/IconVerticalSolidList"/>
    <dgm:cxn modelId="{BD5D9100-82FB-4F24-9984-9B27592E6186}" type="presParOf" srcId="{9C8845BD-4D4F-4A25-BAA1-8AF53F715B84}" destId="{74961FC7-F83D-4D9B-A9BE-D240FD844BAE}" srcOrd="1" destOrd="0" presId="urn:microsoft.com/office/officeart/2018/2/layout/IconVerticalSolidList"/>
    <dgm:cxn modelId="{6903D2C9-39AF-43F9-B6D2-F9A69E24C294}" type="presParOf" srcId="{9C8845BD-4D4F-4A25-BAA1-8AF53F715B84}" destId="{EE533B4F-E2DB-41EA-92AA-940F6D49E38A}" srcOrd="2" destOrd="0" presId="urn:microsoft.com/office/officeart/2018/2/layout/IconVerticalSolidList"/>
    <dgm:cxn modelId="{6000CE75-A038-4131-B4A3-ECE16AECFEE0}" type="presParOf" srcId="{EE533B4F-E2DB-41EA-92AA-940F6D49E38A}" destId="{8A5CC9E3-D7B9-40EC-8314-25013ED987DD}" srcOrd="0" destOrd="0" presId="urn:microsoft.com/office/officeart/2018/2/layout/IconVerticalSolidList"/>
    <dgm:cxn modelId="{CE230D22-A4D3-4054-BE3E-813087937C02}" type="presParOf" srcId="{EE533B4F-E2DB-41EA-92AA-940F6D49E38A}" destId="{CDFA2B41-223E-43AD-B18A-10C75EAA969A}" srcOrd="1" destOrd="0" presId="urn:microsoft.com/office/officeart/2018/2/layout/IconVerticalSolidList"/>
    <dgm:cxn modelId="{8F032802-9764-4AA5-AF55-502CE37AB780}" type="presParOf" srcId="{EE533B4F-E2DB-41EA-92AA-940F6D49E38A}" destId="{8E008FFB-5A37-48D0-BB6A-EFFB879B7B65}" srcOrd="2" destOrd="0" presId="urn:microsoft.com/office/officeart/2018/2/layout/IconVerticalSolidList"/>
    <dgm:cxn modelId="{A6E9DCEC-6E34-4929-B01E-D58AF1D3F9C8}" type="presParOf" srcId="{EE533B4F-E2DB-41EA-92AA-940F6D49E38A}" destId="{85C791AC-1F06-44BA-A6DF-8B1B79004EE5}" srcOrd="3" destOrd="0" presId="urn:microsoft.com/office/officeart/2018/2/layout/IconVerticalSolidList"/>
    <dgm:cxn modelId="{C54BF8CC-4F87-4C6F-AB0B-3E74AAA6187C}" type="presParOf" srcId="{9C8845BD-4D4F-4A25-BAA1-8AF53F715B84}" destId="{F97A629E-E36F-45AF-A5BC-72DD55CBD702}" srcOrd="3" destOrd="0" presId="urn:microsoft.com/office/officeart/2018/2/layout/IconVerticalSolidList"/>
    <dgm:cxn modelId="{EF5969BF-E872-4643-83CA-46043AD092CF}" type="presParOf" srcId="{9C8845BD-4D4F-4A25-BAA1-8AF53F715B84}" destId="{CDEC9087-26E6-44A7-AFD0-C59A333FC61E}" srcOrd="4" destOrd="0" presId="urn:microsoft.com/office/officeart/2018/2/layout/IconVerticalSolidList"/>
    <dgm:cxn modelId="{BCFE1FEA-0C57-4F65-9C2C-8DDAB9F36049}" type="presParOf" srcId="{CDEC9087-26E6-44A7-AFD0-C59A333FC61E}" destId="{7E6A4253-1FDB-4B6B-92AD-F804E15DAECE}" srcOrd="0" destOrd="0" presId="urn:microsoft.com/office/officeart/2018/2/layout/IconVerticalSolidList"/>
    <dgm:cxn modelId="{FAC6769F-F689-47D9-8E09-D5BA524623D6}" type="presParOf" srcId="{CDEC9087-26E6-44A7-AFD0-C59A333FC61E}" destId="{D90AE0B9-E445-4B3E-B366-AE8BBCA7A901}" srcOrd="1" destOrd="0" presId="urn:microsoft.com/office/officeart/2018/2/layout/IconVerticalSolidList"/>
    <dgm:cxn modelId="{D25525DE-4914-4EBD-9DC0-041CFD6610CE}" type="presParOf" srcId="{CDEC9087-26E6-44A7-AFD0-C59A333FC61E}" destId="{D6CF38F7-E303-4D48-9B7F-6B456ADAC3D6}" srcOrd="2" destOrd="0" presId="urn:microsoft.com/office/officeart/2018/2/layout/IconVerticalSolidList"/>
    <dgm:cxn modelId="{64307BB2-3E13-4007-AB97-69E75281C1A9}" type="presParOf" srcId="{CDEC9087-26E6-44A7-AFD0-C59A333FC61E}" destId="{DDE4C948-F05A-4B31-83C7-3ABA8A77888A}" srcOrd="3" destOrd="0" presId="urn:microsoft.com/office/officeart/2018/2/layout/IconVerticalSolidList"/>
    <dgm:cxn modelId="{5C28D51D-FDBD-4D99-9E8F-E9F306CDEA5B}" type="presParOf" srcId="{9C8845BD-4D4F-4A25-BAA1-8AF53F715B84}" destId="{1B80EDA7-4710-4065-8984-57A9EAF8581C}" srcOrd="5" destOrd="0" presId="urn:microsoft.com/office/officeart/2018/2/layout/IconVerticalSolidList"/>
    <dgm:cxn modelId="{80A91941-0CBF-48B6-A067-3A580B7D0AAC}" type="presParOf" srcId="{9C8845BD-4D4F-4A25-BAA1-8AF53F715B84}" destId="{16E63B08-73D3-4AA2-8A9C-81AF754E2D3D}" srcOrd="6" destOrd="0" presId="urn:microsoft.com/office/officeart/2018/2/layout/IconVerticalSolidList"/>
    <dgm:cxn modelId="{FD5C81B7-FEB2-4B33-B2B7-35279B3840AD}" type="presParOf" srcId="{16E63B08-73D3-4AA2-8A9C-81AF754E2D3D}" destId="{513D8C06-EF08-4133-8542-0549B0B41E74}" srcOrd="0" destOrd="0" presId="urn:microsoft.com/office/officeart/2018/2/layout/IconVerticalSolidList"/>
    <dgm:cxn modelId="{9AB85E6B-06BC-4A1C-B77C-69EDE2E783F9}" type="presParOf" srcId="{16E63B08-73D3-4AA2-8A9C-81AF754E2D3D}" destId="{334FA5F5-3DF7-4D26-8D1B-88B2DA6F86E7}" srcOrd="1" destOrd="0" presId="urn:microsoft.com/office/officeart/2018/2/layout/IconVerticalSolidList"/>
    <dgm:cxn modelId="{5EBC3018-3463-4295-A1BD-5899EF993A33}" type="presParOf" srcId="{16E63B08-73D3-4AA2-8A9C-81AF754E2D3D}" destId="{6898089C-C490-4E85-8871-0F27CDC869DA}" srcOrd="2" destOrd="0" presId="urn:microsoft.com/office/officeart/2018/2/layout/IconVerticalSolidList"/>
    <dgm:cxn modelId="{221CC25D-F3CF-462C-B82D-8D925526174F}" type="presParOf" srcId="{16E63B08-73D3-4AA2-8A9C-81AF754E2D3D}" destId="{BE737003-00A9-40DB-B977-0BDF2D9815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B27ACE-626E-4107-A230-88E6670650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3E96643-52CE-4F7E-9E15-F95BE5819947}">
      <dgm:prSet/>
      <dgm:spPr/>
      <dgm:t>
        <a:bodyPr/>
        <a:lstStyle/>
        <a:p>
          <a:r>
            <a:rPr lang="en-US"/>
            <a:t>Historical analysis revealed critical emission patterns.</a:t>
          </a:r>
        </a:p>
      </dgm:t>
    </dgm:pt>
    <dgm:pt modelId="{9783D2AD-60CC-4BD9-9D5E-850F81E748AF}" type="parTrans" cxnId="{DF61FB73-5F07-402C-A032-BF8D7B9788A5}">
      <dgm:prSet/>
      <dgm:spPr/>
      <dgm:t>
        <a:bodyPr/>
        <a:lstStyle/>
        <a:p>
          <a:endParaRPr lang="en-US"/>
        </a:p>
      </dgm:t>
    </dgm:pt>
    <dgm:pt modelId="{43D314D1-EA2B-4EFB-8809-DBBB63C95FE9}" type="sibTrans" cxnId="{DF61FB73-5F07-402C-A032-BF8D7B9788A5}">
      <dgm:prSet/>
      <dgm:spPr/>
      <dgm:t>
        <a:bodyPr/>
        <a:lstStyle/>
        <a:p>
          <a:endParaRPr lang="en-US"/>
        </a:p>
      </dgm:t>
    </dgm:pt>
    <dgm:pt modelId="{17AE07E0-3689-49B1-99F4-9705A76D90B8}">
      <dgm:prSet/>
      <dgm:spPr/>
      <dgm:t>
        <a:bodyPr/>
        <a:lstStyle/>
        <a:p>
          <a:r>
            <a:rPr lang="en-US"/>
            <a:t>Predictive modeling demonstrated actionable insights.</a:t>
          </a:r>
        </a:p>
      </dgm:t>
    </dgm:pt>
    <dgm:pt modelId="{2FEE64B7-A1AF-4F6C-9D46-9B2093050B4B}" type="parTrans" cxnId="{EF8241A5-3BD3-403E-94E7-F8A2C2BD1424}">
      <dgm:prSet/>
      <dgm:spPr/>
      <dgm:t>
        <a:bodyPr/>
        <a:lstStyle/>
        <a:p>
          <a:endParaRPr lang="en-US"/>
        </a:p>
      </dgm:t>
    </dgm:pt>
    <dgm:pt modelId="{CFD18EF0-C31C-453B-91B4-3BCDD8D60078}" type="sibTrans" cxnId="{EF8241A5-3BD3-403E-94E7-F8A2C2BD1424}">
      <dgm:prSet/>
      <dgm:spPr/>
      <dgm:t>
        <a:bodyPr/>
        <a:lstStyle/>
        <a:p>
          <a:endParaRPr lang="en-US"/>
        </a:p>
      </dgm:t>
    </dgm:pt>
    <dgm:pt modelId="{840609EE-99D3-49D8-ABE5-2C2223C325AA}">
      <dgm:prSet/>
      <dgm:spPr/>
      <dgm:t>
        <a:bodyPr/>
        <a:lstStyle/>
        <a:p>
          <a:r>
            <a:rPr lang="en-US"/>
            <a:t>Findings guide policy and energy transition efforts.</a:t>
          </a:r>
        </a:p>
      </dgm:t>
    </dgm:pt>
    <dgm:pt modelId="{06EA420E-F793-4091-B12E-F46A5A706935}" type="parTrans" cxnId="{34225CB5-57AF-4880-96D9-D8BE1DE61844}">
      <dgm:prSet/>
      <dgm:spPr/>
      <dgm:t>
        <a:bodyPr/>
        <a:lstStyle/>
        <a:p>
          <a:endParaRPr lang="en-US"/>
        </a:p>
      </dgm:t>
    </dgm:pt>
    <dgm:pt modelId="{BD7A5BAD-1686-4076-9FB0-DEB6461F660E}" type="sibTrans" cxnId="{34225CB5-57AF-4880-96D9-D8BE1DE61844}">
      <dgm:prSet/>
      <dgm:spPr/>
      <dgm:t>
        <a:bodyPr/>
        <a:lstStyle/>
        <a:p>
          <a:endParaRPr lang="en-US"/>
        </a:p>
      </dgm:t>
    </dgm:pt>
    <dgm:pt modelId="{F273E75D-ECFB-4B29-BD32-C2450A8FFF2E}">
      <dgm:prSet/>
      <dgm:spPr/>
      <dgm:t>
        <a:bodyPr/>
        <a:lstStyle/>
        <a:p>
          <a:r>
            <a:rPr lang="en-US"/>
            <a:t>Supports sustainable environmental strategies.</a:t>
          </a:r>
        </a:p>
      </dgm:t>
    </dgm:pt>
    <dgm:pt modelId="{133A7695-125A-45C7-9D50-9EE4AED54C4F}" type="parTrans" cxnId="{44FE6DA0-5B3A-4761-A6DD-BF698B3E02DF}">
      <dgm:prSet/>
      <dgm:spPr/>
      <dgm:t>
        <a:bodyPr/>
        <a:lstStyle/>
        <a:p>
          <a:endParaRPr lang="en-US"/>
        </a:p>
      </dgm:t>
    </dgm:pt>
    <dgm:pt modelId="{4B8BA86A-D3EB-43F5-A9D8-7923E683A682}" type="sibTrans" cxnId="{44FE6DA0-5B3A-4761-A6DD-BF698B3E02DF}">
      <dgm:prSet/>
      <dgm:spPr/>
      <dgm:t>
        <a:bodyPr/>
        <a:lstStyle/>
        <a:p>
          <a:endParaRPr lang="en-US"/>
        </a:p>
      </dgm:t>
    </dgm:pt>
    <dgm:pt modelId="{6090EB83-E125-4F10-B24E-0D1E3180F1F3}" type="pres">
      <dgm:prSet presAssocID="{45B27ACE-626E-4107-A230-88E66706505D}" presName="root" presStyleCnt="0">
        <dgm:presLayoutVars>
          <dgm:dir/>
          <dgm:resizeHandles val="exact"/>
        </dgm:presLayoutVars>
      </dgm:prSet>
      <dgm:spPr/>
    </dgm:pt>
    <dgm:pt modelId="{977D12B5-04BE-410B-9D50-16BBCCEE917B}" type="pres">
      <dgm:prSet presAssocID="{45B27ACE-626E-4107-A230-88E66706505D}" presName="container" presStyleCnt="0">
        <dgm:presLayoutVars>
          <dgm:dir/>
          <dgm:resizeHandles val="exact"/>
        </dgm:presLayoutVars>
      </dgm:prSet>
      <dgm:spPr/>
    </dgm:pt>
    <dgm:pt modelId="{F158C4F4-CA3C-4D01-91C5-28A853FDF217}" type="pres">
      <dgm:prSet presAssocID="{B3E96643-52CE-4F7E-9E15-F95BE5819947}" presName="compNode" presStyleCnt="0"/>
      <dgm:spPr/>
    </dgm:pt>
    <dgm:pt modelId="{6F1D9157-013F-4122-9D1A-6C284BCF3779}" type="pres">
      <dgm:prSet presAssocID="{B3E96643-52CE-4F7E-9E15-F95BE5819947}" presName="iconBgRect" presStyleLbl="bgShp" presStyleIdx="0" presStyleCnt="4"/>
      <dgm:spPr/>
    </dgm:pt>
    <dgm:pt modelId="{D012B68F-D1DC-4822-9E18-CD37067E4441}" type="pres">
      <dgm:prSet presAssocID="{B3E96643-52CE-4F7E-9E15-F95BE58199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1820DC-222B-4DC0-BCD0-FA1DF070CF8C}" type="pres">
      <dgm:prSet presAssocID="{B3E96643-52CE-4F7E-9E15-F95BE5819947}" presName="spaceRect" presStyleCnt="0"/>
      <dgm:spPr/>
    </dgm:pt>
    <dgm:pt modelId="{3674AC8E-AC50-48D5-BC86-801777CCD006}" type="pres">
      <dgm:prSet presAssocID="{B3E96643-52CE-4F7E-9E15-F95BE5819947}" presName="textRect" presStyleLbl="revTx" presStyleIdx="0" presStyleCnt="4">
        <dgm:presLayoutVars>
          <dgm:chMax val="1"/>
          <dgm:chPref val="1"/>
        </dgm:presLayoutVars>
      </dgm:prSet>
      <dgm:spPr/>
    </dgm:pt>
    <dgm:pt modelId="{59C513BA-6C9B-4E58-BAA0-02D3E485FF85}" type="pres">
      <dgm:prSet presAssocID="{43D314D1-EA2B-4EFB-8809-DBBB63C95FE9}" presName="sibTrans" presStyleLbl="sibTrans2D1" presStyleIdx="0" presStyleCnt="0"/>
      <dgm:spPr/>
    </dgm:pt>
    <dgm:pt modelId="{26E4800C-7A21-4C1E-B4C0-9B6EB4BEE02C}" type="pres">
      <dgm:prSet presAssocID="{17AE07E0-3689-49B1-99F4-9705A76D90B8}" presName="compNode" presStyleCnt="0"/>
      <dgm:spPr/>
    </dgm:pt>
    <dgm:pt modelId="{5D110132-8084-4E9A-A4EE-4014DF6F6581}" type="pres">
      <dgm:prSet presAssocID="{17AE07E0-3689-49B1-99F4-9705A76D90B8}" presName="iconBgRect" presStyleLbl="bgShp" presStyleIdx="1" presStyleCnt="4"/>
      <dgm:spPr/>
    </dgm:pt>
    <dgm:pt modelId="{DED7425C-A9ED-447D-90D2-BF136697CA87}" type="pres">
      <dgm:prSet presAssocID="{17AE07E0-3689-49B1-99F4-9705A76D90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E000309-D755-4DF5-96FF-B70ECAAAE22F}" type="pres">
      <dgm:prSet presAssocID="{17AE07E0-3689-49B1-99F4-9705A76D90B8}" presName="spaceRect" presStyleCnt="0"/>
      <dgm:spPr/>
    </dgm:pt>
    <dgm:pt modelId="{7953935E-A058-45F4-BCBF-109B6222CE35}" type="pres">
      <dgm:prSet presAssocID="{17AE07E0-3689-49B1-99F4-9705A76D90B8}" presName="textRect" presStyleLbl="revTx" presStyleIdx="1" presStyleCnt="4">
        <dgm:presLayoutVars>
          <dgm:chMax val="1"/>
          <dgm:chPref val="1"/>
        </dgm:presLayoutVars>
      </dgm:prSet>
      <dgm:spPr/>
    </dgm:pt>
    <dgm:pt modelId="{F6134D1E-C73D-46E9-9453-5A4ECA1DCA7C}" type="pres">
      <dgm:prSet presAssocID="{CFD18EF0-C31C-453B-91B4-3BCDD8D60078}" presName="sibTrans" presStyleLbl="sibTrans2D1" presStyleIdx="0" presStyleCnt="0"/>
      <dgm:spPr/>
    </dgm:pt>
    <dgm:pt modelId="{69AEC74E-6C0D-4A2F-9524-A0942662D8DC}" type="pres">
      <dgm:prSet presAssocID="{840609EE-99D3-49D8-ABE5-2C2223C325AA}" presName="compNode" presStyleCnt="0"/>
      <dgm:spPr/>
    </dgm:pt>
    <dgm:pt modelId="{9FD27396-56FD-410B-A357-79A7FF9A1DFB}" type="pres">
      <dgm:prSet presAssocID="{840609EE-99D3-49D8-ABE5-2C2223C325AA}" presName="iconBgRect" presStyleLbl="bgShp" presStyleIdx="2" presStyleCnt="4"/>
      <dgm:spPr/>
    </dgm:pt>
    <dgm:pt modelId="{EC7EABCE-245D-4356-B690-A2E05BB0C408}" type="pres">
      <dgm:prSet presAssocID="{840609EE-99D3-49D8-ABE5-2C2223C325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3F8FC05-FC5E-4596-AA6F-CDD088040686}" type="pres">
      <dgm:prSet presAssocID="{840609EE-99D3-49D8-ABE5-2C2223C325AA}" presName="spaceRect" presStyleCnt="0"/>
      <dgm:spPr/>
    </dgm:pt>
    <dgm:pt modelId="{35AD7B7E-BF52-4246-AAA2-87B934AE08E3}" type="pres">
      <dgm:prSet presAssocID="{840609EE-99D3-49D8-ABE5-2C2223C325AA}" presName="textRect" presStyleLbl="revTx" presStyleIdx="2" presStyleCnt="4">
        <dgm:presLayoutVars>
          <dgm:chMax val="1"/>
          <dgm:chPref val="1"/>
        </dgm:presLayoutVars>
      </dgm:prSet>
      <dgm:spPr/>
    </dgm:pt>
    <dgm:pt modelId="{B8A704BF-A7CA-4289-947C-36F34478FBDC}" type="pres">
      <dgm:prSet presAssocID="{BD7A5BAD-1686-4076-9FB0-DEB6461F660E}" presName="sibTrans" presStyleLbl="sibTrans2D1" presStyleIdx="0" presStyleCnt="0"/>
      <dgm:spPr/>
    </dgm:pt>
    <dgm:pt modelId="{D67CAFB8-B4DF-43E4-9D1B-C14679A49F65}" type="pres">
      <dgm:prSet presAssocID="{F273E75D-ECFB-4B29-BD32-C2450A8FFF2E}" presName="compNode" presStyleCnt="0"/>
      <dgm:spPr/>
    </dgm:pt>
    <dgm:pt modelId="{1C577C44-0F9E-45F4-8A88-E6DA44FF5D28}" type="pres">
      <dgm:prSet presAssocID="{F273E75D-ECFB-4B29-BD32-C2450A8FFF2E}" presName="iconBgRect" presStyleLbl="bgShp" presStyleIdx="3" presStyleCnt="4"/>
      <dgm:spPr/>
    </dgm:pt>
    <dgm:pt modelId="{410BAC71-8719-4F50-A161-2EEE2895695C}" type="pres">
      <dgm:prSet presAssocID="{F273E75D-ECFB-4B29-BD32-C2450A8FFF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9DBD3A8-8CF8-4A11-9649-E05A54664B10}" type="pres">
      <dgm:prSet presAssocID="{F273E75D-ECFB-4B29-BD32-C2450A8FFF2E}" presName="spaceRect" presStyleCnt="0"/>
      <dgm:spPr/>
    </dgm:pt>
    <dgm:pt modelId="{CE863315-184F-4BBE-9050-3CBBA6FD632E}" type="pres">
      <dgm:prSet presAssocID="{F273E75D-ECFB-4B29-BD32-C2450A8FFF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EFB12D-48B5-4B01-A6C4-33DA78F0B10A}" type="presOf" srcId="{17AE07E0-3689-49B1-99F4-9705A76D90B8}" destId="{7953935E-A058-45F4-BCBF-109B6222CE35}" srcOrd="0" destOrd="0" presId="urn:microsoft.com/office/officeart/2018/2/layout/IconCircleList"/>
    <dgm:cxn modelId="{7DCD4D39-99BF-499A-B602-E6F2A42FDDD2}" type="presOf" srcId="{F273E75D-ECFB-4B29-BD32-C2450A8FFF2E}" destId="{CE863315-184F-4BBE-9050-3CBBA6FD632E}" srcOrd="0" destOrd="0" presId="urn:microsoft.com/office/officeart/2018/2/layout/IconCircleList"/>
    <dgm:cxn modelId="{1DAD4244-A6B5-445A-A998-FBF155C94157}" type="presOf" srcId="{45B27ACE-626E-4107-A230-88E66706505D}" destId="{6090EB83-E125-4F10-B24E-0D1E3180F1F3}" srcOrd="0" destOrd="0" presId="urn:microsoft.com/office/officeart/2018/2/layout/IconCircleList"/>
    <dgm:cxn modelId="{DF61FB73-5F07-402C-A032-BF8D7B9788A5}" srcId="{45B27ACE-626E-4107-A230-88E66706505D}" destId="{B3E96643-52CE-4F7E-9E15-F95BE5819947}" srcOrd="0" destOrd="0" parTransId="{9783D2AD-60CC-4BD9-9D5E-850F81E748AF}" sibTransId="{43D314D1-EA2B-4EFB-8809-DBBB63C95FE9}"/>
    <dgm:cxn modelId="{0E919F91-3501-428E-AE8A-589D52898A37}" type="presOf" srcId="{840609EE-99D3-49D8-ABE5-2C2223C325AA}" destId="{35AD7B7E-BF52-4246-AAA2-87B934AE08E3}" srcOrd="0" destOrd="0" presId="urn:microsoft.com/office/officeart/2018/2/layout/IconCircleList"/>
    <dgm:cxn modelId="{44FE6DA0-5B3A-4761-A6DD-BF698B3E02DF}" srcId="{45B27ACE-626E-4107-A230-88E66706505D}" destId="{F273E75D-ECFB-4B29-BD32-C2450A8FFF2E}" srcOrd="3" destOrd="0" parTransId="{133A7695-125A-45C7-9D50-9EE4AED54C4F}" sibTransId="{4B8BA86A-D3EB-43F5-A9D8-7923E683A682}"/>
    <dgm:cxn modelId="{EF8241A5-3BD3-403E-94E7-F8A2C2BD1424}" srcId="{45B27ACE-626E-4107-A230-88E66706505D}" destId="{17AE07E0-3689-49B1-99F4-9705A76D90B8}" srcOrd="1" destOrd="0" parTransId="{2FEE64B7-A1AF-4F6C-9D46-9B2093050B4B}" sibTransId="{CFD18EF0-C31C-453B-91B4-3BCDD8D60078}"/>
    <dgm:cxn modelId="{93E96CA7-4D1D-41F3-9EF9-155E7F700881}" type="presOf" srcId="{B3E96643-52CE-4F7E-9E15-F95BE5819947}" destId="{3674AC8E-AC50-48D5-BC86-801777CCD006}" srcOrd="0" destOrd="0" presId="urn:microsoft.com/office/officeart/2018/2/layout/IconCircleList"/>
    <dgm:cxn modelId="{34225CB5-57AF-4880-96D9-D8BE1DE61844}" srcId="{45B27ACE-626E-4107-A230-88E66706505D}" destId="{840609EE-99D3-49D8-ABE5-2C2223C325AA}" srcOrd="2" destOrd="0" parTransId="{06EA420E-F793-4091-B12E-F46A5A706935}" sibTransId="{BD7A5BAD-1686-4076-9FB0-DEB6461F660E}"/>
    <dgm:cxn modelId="{31205CE4-B796-4E93-B0C0-FC469CCF4BC0}" type="presOf" srcId="{43D314D1-EA2B-4EFB-8809-DBBB63C95FE9}" destId="{59C513BA-6C9B-4E58-BAA0-02D3E485FF85}" srcOrd="0" destOrd="0" presId="urn:microsoft.com/office/officeart/2018/2/layout/IconCircleList"/>
    <dgm:cxn modelId="{BBB098EF-7CEE-48A0-BFA4-2A8BF1A0BADE}" type="presOf" srcId="{CFD18EF0-C31C-453B-91B4-3BCDD8D60078}" destId="{F6134D1E-C73D-46E9-9453-5A4ECA1DCA7C}" srcOrd="0" destOrd="0" presId="urn:microsoft.com/office/officeart/2018/2/layout/IconCircleList"/>
    <dgm:cxn modelId="{B5FD7EFC-7A6A-4E40-8A90-55602E87590B}" type="presOf" srcId="{BD7A5BAD-1686-4076-9FB0-DEB6461F660E}" destId="{B8A704BF-A7CA-4289-947C-36F34478FBDC}" srcOrd="0" destOrd="0" presId="urn:microsoft.com/office/officeart/2018/2/layout/IconCircleList"/>
    <dgm:cxn modelId="{E05D89CF-B5D8-4D12-82B7-2E0D8846337D}" type="presParOf" srcId="{6090EB83-E125-4F10-B24E-0D1E3180F1F3}" destId="{977D12B5-04BE-410B-9D50-16BBCCEE917B}" srcOrd="0" destOrd="0" presId="urn:microsoft.com/office/officeart/2018/2/layout/IconCircleList"/>
    <dgm:cxn modelId="{FFBA6B08-2CC8-4EF8-881D-08C422176940}" type="presParOf" srcId="{977D12B5-04BE-410B-9D50-16BBCCEE917B}" destId="{F158C4F4-CA3C-4D01-91C5-28A853FDF217}" srcOrd="0" destOrd="0" presId="urn:microsoft.com/office/officeart/2018/2/layout/IconCircleList"/>
    <dgm:cxn modelId="{76CDC42F-55F7-4B7F-A061-6F2CEFE52FF3}" type="presParOf" srcId="{F158C4F4-CA3C-4D01-91C5-28A853FDF217}" destId="{6F1D9157-013F-4122-9D1A-6C284BCF3779}" srcOrd="0" destOrd="0" presId="urn:microsoft.com/office/officeart/2018/2/layout/IconCircleList"/>
    <dgm:cxn modelId="{D8D4E21B-D901-4E94-887D-094555BD12B9}" type="presParOf" srcId="{F158C4F4-CA3C-4D01-91C5-28A853FDF217}" destId="{D012B68F-D1DC-4822-9E18-CD37067E4441}" srcOrd="1" destOrd="0" presId="urn:microsoft.com/office/officeart/2018/2/layout/IconCircleList"/>
    <dgm:cxn modelId="{79D91E63-03FF-4F8B-A32D-908A7EC7E021}" type="presParOf" srcId="{F158C4F4-CA3C-4D01-91C5-28A853FDF217}" destId="{6A1820DC-222B-4DC0-BCD0-FA1DF070CF8C}" srcOrd="2" destOrd="0" presId="urn:microsoft.com/office/officeart/2018/2/layout/IconCircleList"/>
    <dgm:cxn modelId="{99F58BE8-ADC3-44C0-8BCD-FB3BF69C952E}" type="presParOf" srcId="{F158C4F4-CA3C-4D01-91C5-28A853FDF217}" destId="{3674AC8E-AC50-48D5-BC86-801777CCD006}" srcOrd="3" destOrd="0" presId="urn:microsoft.com/office/officeart/2018/2/layout/IconCircleList"/>
    <dgm:cxn modelId="{14B5DC74-37D5-44E2-ACD2-F7B638617E36}" type="presParOf" srcId="{977D12B5-04BE-410B-9D50-16BBCCEE917B}" destId="{59C513BA-6C9B-4E58-BAA0-02D3E485FF85}" srcOrd="1" destOrd="0" presId="urn:microsoft.com/office/officeart/2018/2/layout/IconCircleList"/>
    <dgm:cxn modelId="{1C672C5B-7527-4548-BA6E-54619838D511}" type="presParOf" srcId="{977D12B5-04BE-410B-9D50-16BBCCEE917B}" destId="{26E4800C-7A21-4C1E-B4C0-9B6EB4BEE02C}" srcOrd="2" destOrd="0" presId="urn:microsoft.com/office/officeart/2018/2/layout/IconCircleList"/>
    <dgm:cxn modelId="{A101FA3F-58B9-4BA3-82F9-5A80E687BB0C}" type="presParOf" srcId="{26E4800C-7A21-4C1E-B4C0-9B6EB4BEE02C}" destId="{5D110132-8084-4E9A-A4EE-4014DF6F6581}" srcOrd="0" destOrd="0" presId="urn:microsoft.com/office/officeart/2018/2/layout/IconCircleList"/>
    <dgm:cxn modelId="{9D3B5036-7FC4-45AB-A5AB-67D8DA2F8E7E}" type="presParOf" srcId="{26E4800C-7A21-4C1E-B4C0-9B6EB4BEE02C}" destId="{DED7425C-A9ED-447D-90D2-BF136697CA87}" srcOrd="1" destOrd="0" presId="urn:microsoft.com/office/officeart/2018/2/layout/IconCircleList"/>
    <dgm:cxn modelId="{0187A384-C154-4C63-8BCC-047DD8A767D3}" type="presParOf" srcId="{26E4800C-7A21-4C1E-B4C0-9B6EB4BEE02C}" destId="{FE000309-D755-4DF5-96FF-B70ECAAAE22F}" srcOrd="2" destOrd="0" presId="urn:microsoft.com/office/officeart/2018/2/layout/IconCircleList"/>
    <dgm:cxn modelId="{21E5AD7C-364C-46D7-BA31-0406FD23D573}" type="presParOf" srcId="{26E4800C-7A21-4C1E-B4C0-9B6EB4BEE02C}" destId="{7953935E-A058-45F4-BCBF-109B6222CE35}" srcOrd="3" destOrd="0" presId="urn:microsoft.com/office/officeart/2018/2/layout/IconCircleList"/>
    <dgm:cxn modelId="{3F93E6E4-E0D4-426F-BFF8-A6512FAF9321}" type="presParOf" srcId="{977D12B5-04BE-410B-9D50-16BBCCEE917B}" destId="{F6134D1E-C73D-46E9-9453-5A4ECA1DCA7C}" srcOrd="3" destOrd="0" presId="urn:microsoft.com/office/officeart/2018/2/layout/IconCircleList"/>
    <dgm:cxn modelId="{78056A54-980B-4D64-9172-5771665FF18B}" type="presParOf" srcId="{977D12B5-04BE-410B-9D50-16BBCCEE917B}" destId="{69AEC74E-6C0D-4A2F-9524-A0942662D8DC}" srcOrd="4" destOrd="0" presId="urn:microsoft.com/office/officeart/2018/2/layout/IconCircleList"/>
    <dgm:cxn modelId="{80EDB6D3-7AC1-4099-B94E-7628D48CE246}" type="presParOf" srcId="{69AEC74E-6C0D-4A2F-9524-A0942662D8DC}" destId="{9FD27396-56FD-410B-A357-79A7FF9A1DFB}" srcOrd="0" destOrd="0" presId="urn:microsoft.com/office/officeart/2018/2/layout/IconCircleList"/>
    <dgm:cxn modelId="{DC7F53B4-F1A0-4261-8D94-8D21D5D73E3F}" type="presParOf" srcId="{69AEC74E-6C0D-4A2F-9524-A0942662D8DC}" destId="{EC7EABCE-245D-4356-B690-A2E05BB0C408}" srcOrd="1" destOrd="0" presId="urn:microsoft.com/office/officeart/2018/2/layout/IconCircleList"/>
    <dgm:cxn modelId="{AB3458C2-BF88-4C14-B98F-E0A9D5EB1E56}" type="presParOf" srcId="{69AEC74E-6C0D-4A2F-9524-A0942662D8DC}" destId="{F3F8FC05-FC5E-4596-AA6F-CDD088040686}" srcOrd="2" destOrd="0" presId="urn:microsoft.com/office/officeart/2018/2/layout/IconCircleList"/>
    <dgm:cxn modelId="{D536EC91-AD9A-44C8-9732-92B52914B7E8}" type="presParOf" srcId="{69AEC74E-6C0D-4A2F-9524-A0942662D8DC}" destId="{35AD7B7E-BF52-4246-AAA2-87B934AE08E3}" srcOrd="3" destOrd="0" presId="urn:microsoft.com/office/officeart/2018/2/layout/IconCircleList"/>
    <dgm:cxn modelId="{CBA11EC9-FBCC-44C7-BCAB-25B9C0A23DB0}" type="presParOf" srcId="{977D12B5-04BE-410B-9D50-16BBCCEE917B}" destId="{B8A704BF-A7CA-4289-947C-36F34478FBDC}" srcOrd="5" destOrd="0" presId="urn:microsoft.com/office/officeart/2018/2/layout/IconCircleList"/>
    <dgm:cxn modelId="{D9BA7872-0FB8-4A65-B0DE-E8ECFE025679}" type="presParOf" srcId="{977D12B5-04BE-410B-9D50-16BBCCEE917B}" destId="{D67CAFB8-B4DF-43E4-9D1B-C14679A49F65}" srcOrd="6" destOrd="0" presId="urn:microsoft.com/office/officeart/2018/2/layout/IconCircleList"/>
    <dgm:cxn modelId="{1A1D9B99-2C7F-471E-9EF3-B111447BA5DC}" type="presParOf" srcId="{D67CAFB8-B4DF-43E4-9D1B-C14679A49F65}" destId="{1C577C44-0F9E-45F4-8A88-E6DA44FF5D28}" srcOrd="0" destOrd="0" presId="urn:microsoft.com/office/officeart/2018/2/layout/IconCircleList"/>
    <dgm:cxn modelId="{43B41A78-2AAF-4500-BA95-FA7236869852}" type="presParOf" srcId="{D67CAFB8-B4DF-43E4-9D1B-C14679A49F65}" destId="{410BAC71-8719-4F50-A161-2EEE2895695C}" srcOrd="1" destOrd="0" presId="urn:microsoft.com/office/officeart/2018/2/layout/IconCircleList"/>
    <dgm:cxn modelId="{F8AE189F-A780-452E-B793-58ECA2DBA0E2}" type="presParOf" srcId="{D67CAFB8-B4DF-43E4-9D1B-C14679A49F65}" destId="{69DBD3A8-8CF8-4A11-9649-E05A54664B10}" srcOrd="2" destOrd="0" presId="urn:microsoft.com/office/officeart/2018/2/layout/IconCircleList"/>
    <dgm:cxn modelId="{46BE6A2A-5BC6-4056-A193-287894B4F6B7}" type="presParOf" srcId="{D67CAFB8-B4DF-43E4-9D1B-C14679A49F65}" destId="{CE863315-184F-4BBE-9050-3CBBA6FD63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9BEAE-B76A-4E46-9DE7-6ECCD3B9B74E}">
      <dsp:nvSpPr>
        <dsp:cNvPr id="0" name=""/>
        <dsp:cNvSpPr/>
      </dsp:nvSpPr>
      <dsp:spPr>
        <a:xfrm>
          <a:off x="0" y="0"/>
          <a:ext cx="3218666" cy="888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What are the historical trends in carbon emissions across different states?</a:t>
          </a:r>
          <a:endParaRPr lang="en-US" sz="1300" kern="1200"/>
        </a:p>
      </dsp:txBody>
      <dsp:txXfrm>
        <a:off x="26023" y="26023"/>
        <a:ext cx="2184836" cy="836446"/>
      </dsp:txXfrm>
    </dsp:sp>
    <dsp:sp modelId="{6180A820-5FFC-4EBC-8E6F-05BC4ACBD969}">
      <dsp:nvSpPr>
        <dsp:cNvPr id="0" name=""/>
        <dsp:cNvSpPr/>
      </dsp:nvSpPr>
      <dsp:spPr>
        <a:xfrm>
          <a:off x="269563" y="1050036"/>
          <a:ext cx="3218666" cy="888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Which states, sectors, and fuel types contribute most significantly to carbon emissions?</a:t>
          </a:r>
          <a:endParaRPr lang="en-US" sz="1300" kern="1200"/>
        </a:p>
      </dsp:txBody>
      <dsp:txXfrm>
        <a:off x="295586" y="1076059"/>
        <a:ext cx="2319537" cy="836446"/>
      </dsp:txXfrm>
    </dsp:sp>
    <dsp:sp modelId="{8EF93810-208C-472B-A51B-527FF2D0FFB7}">
      <dsp:nvSpPr>
        <dsp:cNvPr id="0" name=""/>
        <dsp:cNvSpPr/>
      </dsp:nvSpPr>
      <dsp:spPr>
        <a:xfrm>
          <a:off x="535103" y="2100072"/>
          <a:ext cx="3218666" cy="888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How accurately can future carbon emissions be predicted using historical data?</a:t>
          </a:r>
          <a:endParaRPr lang="en-US" sz="1300" kern="1200"/>
        </a:p>
      </dsp:txBody>
      <dsp:txXfrm>
        <a:off x="561126" y="2126095"/>
        <a:ext cx="2323560" cy="836445"/>
      </dsp:txXfrm>
    </dsp:sp>
    <dsp:sp modelId="{3F07A2A6-E2E1-42B1-A70C-D73B5E42530E}">
      <dsp:nvSpPr>
        <dsp:cNvPr id="0" name=""/>
        <dsp:cNvSpPr/>
      </dsp:nvSpPr>
      <dsp:spPr>
        <a:xfrm>
          <a:off x="804666" y="3150108"/>
          <a:ext cx="3218666" cy="888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What actionable insights can be derived to mitigate high emissions in identified high-risk states? </a:t>
          </a:r>
          <a:endParaRPr lang="en-US" sz="1300" kern="1200"/>
        </a:p>
      </dsp:txBody>
      <dsp:txXfrm>
        <a:off x="830689" y="3176131"/>
        <a:ext cx="2319537" cy="836446"/>
      </dsp:txXfrm>
    </dsp:sp>
    <dsp:sp modelId="{681149DF-34A6-449E-8440-189D0EE046EA}">
      <dsp:nvSpPr>
        <dsp:cNvPr id="0" name=""/>
        <dsp:cNvSpPr/>
      </dsp:nvSpPr>
      <dsp:spPr>
        <a:xfrm>
          <a:off x="2641146" y="680504"/>
          <a:ext cx="577519" cy="577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771088" y="680504"/>
        <a:ext cx="317635" cy="434583"/>
      </dsp:txXfrm>
    </dsp:sp>
    <dsp:sp modelId="{8833E5D7-E942-438A-9B8D-03FD41CB18A5}">
      <dsp:nvSpPr>
        <dsp:cNvPr id="0" name=""/>
        <dsp:cNvSpPr/>
      </dsp:nvSpPr>
      <dsp:spPr>
        <a:xfrm>
          <a:off x="2910709" y="1730540"/>
          <a:ext cx="577519" cy="577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40651" y="1730540"/>
        <a:ext cx="317635" cy="434583"/>
      </dsp:txXfrm>
    </dsp:sp>
    <dsp:sp modelId="{8ADE4C28-9C8D-44E1-9ED7-C17BF9F721DD}">
      <dsp:nvSpPr>
        <dsp:cNvPr id="0" name=""/>
        <dsp:cNvSpPr/>
      </dsp:nvSpPr>
      <dsp:spPr>
        <a:xfrm>
          <a:off x="3176249" y="2780576"/>
          <a:ext cx="577519" cy="57751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306191" y="2780576"/>
        <a:ext cx="317635" cy="434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4786-ADC1-4F8D-96F2-E41CA4A3965B}">
      <dsp:nvSpPr>
        <dsp:cNvPr id="0" name=""/>
        <dsp:cNvSpPr/>
      </dsp:nvSpPr>
      <dsp:spPr>
        <a:xfrm>
          <a:off x="8019" y="65696"/>
          <a:ext cx="1188947" cy="1151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76CAE-68AD-4A9E-8ED3-7554C123B31D}">
      <dsp:nvSpPr>
        <dsp:cNvPr id="0" name=""/>
        <dsp:cNvSpPr/>
      </dsp:nvSpPr>
      <dsp:spPr>
        <a:xfrm>
          <a:off x="8019" y="1388760"/>
          <a:ext cx="3396991" cy="4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Source: </a:t>
          </a:r>
          <a:r>
            <a:rPr lang="en-US" sz="3100" kern="1200" dirty="0"/>
            <a:t>Kaggle</a:t>
          </a:r>
        </a:p>
      </dsp:txBody>
      <dsp:txXfrm>
        <a:off x="8019" y="1388760"/>
        <a:ext cx="3396991" cy="493338"/>
      </dsp:txXfrm>
    </dsp:sp>
    <dsp:sp modelId="{B6EA5867-701F-451E-8768-72D2047DF7E3}">
      <dsp:nvSpPr>
        <dsp:cNvPr id="0" name=""/>
        <dsp:cNvSpPr/>
      </dsp:nvSpPr>
      <dsp:spPr>
        <a:xfrm>
          <a:off x="8019" y="1962071"/>
          <a:ext cx="3396991" cy="210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5B4CD-0A01-4212-8F71-86F13F00B486}">
      <dsp:nvSpPr>
        <dsp:cNvPr id="0" name=""/>
        <dsp:cNvSpPr/>
      </dsp:nvSpPr>
      <dsp:spPr>
        <a:xfrm>
          <a:off x="3999485" y="65696"/>
          <a:ext cx="1188947" cy="1151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FAFC9-795D-4758-B0A9-ACCB7366088C}">
      <dsp:nvSpPr>
        <dsp:cNvPr id="0" name=""/>
        <dsp:cNvSpPr/>
      </dsp:nvSpPr>
      <dsp:spPr>
        <a:xfrm>
          <a:off x="3999485" y="1388760"/>
          <a:ext cx="3396991" cy="4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Columns:</a:t>
          </a:r>
          <a:endParaRPr lang="en-US" sz="3100" kern="1200" dirty="0"/>
        </a:p>
      </dsp:txBody>
      <dsp:txXfrm>
        <a:off x="3999485" y="1388760"/>
        <a:ext cx="3396991" cy="493338"/>
      </dsp:txXfrm>
    </dsp:sp>
    <dsp:sp modelId="{BE89E680-4713-4B6D-8F8A-A21CF5746137}">
      <dsp:nvSpPr>
        <dsp:cNvPr id="0" name=""/>
        <dsp:cNvSpPr/>
      </dsp:nvSpPr>
      <dsp:spPr>
        <a:xfrm>
          <a:off x="3999485" y="1962071"/>
          <a:ext cx="3396991" cy="2102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year: </a:t>
          </a:r>
          <a:r>
            <a:rPr lang="en-US" sz="1700" kern="1200"/>
            <a:t>Year of emissions record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state-name: </a:t>
          </a:r>
          <a:r>
            <a:rPr lang="en-US" sz="1700" kern="1200"/>
            <a:t>State name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sector-name: </a:t>
          </a:r>
          <a:r>
            <a:rPr lang="en-US" sz="1700" kern="1200" dirty="0"/>
            <a:t>Emission sector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fuel-name: </a:t>
          </a:r>
          <a:r>
            <a:rPr lang="en-US" sz="1700" kern="1200"/>
            <a:t>Fuel type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value: </a:t>
          </a:r>
          <a:r>
            <a:rPr lang="en-US" sz="1700" kern="1200"/>
            <a:t>Emissions in million metric tons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Date spans 1970 to 2021.</a:t>
          </a:r>
        </a:p>
      </dsp:txBody>
      <dsp:txXfrm>
        <a:off x="3999485" y="1962071"/>
        <a:ext cx="3396991" cy="2102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166A0-1EF0-400F-B452-124546497563}">
      <dsp:nvSpPr>
        <dsp:cNvPr id="0" name=""/>
        <dsp:cNvSpPr/>
      </dsp:nvSpPr>
      <dsp:spPr>
        <a:xfrm>
          <a:off x="0" y="0"/>
          <a:ext cx="40233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9DAC0F-A843-4517-AA2D-318F2704E28A}">
      <dsp:nvSpPr>
        <dsp:cNvPr id="0" name=""/>
        <dsp:cNvSpPr/>
      </dsp:nvSpPr>
      <dsp:spPr>
        <a:xfrm>
          <a:off x="0" y="0"/>
          <a:ext cx="4023333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Verified data consistency and addressed missing values.</a:t>
          </a:r>
        </a:p>
      </dsp:txBody>
      <dsp:txXfrm>
        <a:off x="0" y="0"/>
        <a:ext cx="4023333" cy="1009650"/>
      </dsp:txXfrm>
    </dsp:sp>
    <dsp:sp modelId="{09F276F6-4AD4-4EDB-8165-5C5B7DC864AF}">
      <dsp:nvSpPr>
        <dsp:cNvPr id="0" name=""/>
        <dsp:cNvSpPr/>
      </dsp:nvSpPr>
      <dsp:spPr>
        <a:xfrm>
          <a:off x="0" y="1009650"/>
          <a:ext cx="4023333" cy="0"/>
        </a:xfrm>
        <a:prstGeom prst="lin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</a:schemeClr>
            </a:gs>
            <a:gs pos="90000">
              <a:schemeClr val="accent5">
                <a:hueOff val="-4050717"/>
                <a:satOff val="-275"/>
                <a:lumOff val="654"/>
                <a:alphaOff val="0"/>
                <a:shade val="100000"/>
                <a:satMod val="105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-4050717"/>
              <a:satOff val="-275"/>
              <a:lumOff val="654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0B7B89-A039-4C42-82AB-56FCFB479A27}">
      <dsp:nvSpPr>
        <dsp:cNvPr id="0" name=""/>
        <dsp:cNvSpPr/>
      </dsp:nvSpPr>
      <dsp:spPr>
        <a:xfrm>
          <a:off x="0" y="1009650"/>
          <a:ext cx="4023333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Removed outliers using interquartile range (IQR).</a:t>
          </a:r>
        </a:p>
      </dsp:txBody>
      <dsp:txXfrm>
        <a:off x="0" y="1009650"/>
        <a:ext cx="4023333" cy="1009650"/>
      </dsp:txXfrm>
    </dsp:sp>
    <dsp:sp modelId="{D4E70553-9C8A-442D-93DF-345C3E4B0785}">
      <dsp:nvSpPr>
        <dsp:cNvPr id="0" name=""/>
        <dsp:cNvSpPr/>
      </dsp:nvSpPr>
      <dsp:spPr>
        <a:xfrm>
          <a:off x="0" y="2019300"/>
          <a:ext cx="4023333" cy="0"/>
        </a:xfrm>
        <a:prstGeom prst="lin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</a:schemeClr>
            </a:gs>
            <a:gs pos="90000">
              <a:schemeClr val="accent5">
                <a:hueOff val="-8101434"/>
                <a:satOff val="-551"/>
                <a:lumOff val="1307"/>
                <a:alphaOff val="0"/>
                <a:shade val="100000"/>
                <a:satMod val="105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-8101434"/>
              <a:satOff val="-551"/>
              <a:lumOff val="1307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D50F3-A1AD-42DA-9E15-5918B9B1DA7D}">
      <dsp:nvSpPr>
        <dsp:cNvPr id="0" name=""/>
        <dsp:cNvSpPr/>
      </dsp:nvSpPr>
      <dsp:spPr>
        <a:xfrm>
          <a:off x="0" y="2019300"/>
          <a:ext cx="4023333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Encoded categorical columns for modeling.</a:t>
          </a:r>
        </a:p>
      </dsp:txBody>
      <dsp:txXfrm>
        <a:off x="0" y="2019300"/>
        <a:ext cx="4023333" cy="1009650"/>
      </dsp:txXfrm>
    </dsp:sp>
    <dsp:sp modelId="{84AB537D-5F9D-4ABC-A373-7424A44BFAEC}">
      <dsp:nvSpPr>
        <dsp:cNvPr id="0" name=""/>
        <dsp:cNvSpPr/>
      </dsp:nvSpPr>
      <dsp:spPr>
        <a:xfrm>
          <a:off x="0" y="3028949"/>
          <a:ext cx="4023333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</a:schemeClr>
            </a:gs>
            <a:gs pos="90000">
              <a:schemeClr val="accent5">
                <a:hueOff val="-12152150"/>
                <a:satOff val="-826"/>
                <a:lumOff val="1961"/>
                <a:alphaOff val="0"/>
                <a:shade val="100000"/>
                <a:satMod val="105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-12152150"/>
              <a:satOff val="-826"/>
              <a:lumOff val="1961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837B6F-8F18-4779-9F65-B8FEA89BFC1D}">
      <dsp:nvSpPr>
        <dsp:cNvPr id="0" name=""/>
        <dsp:cNvSpPr/>
      </dsp:nvSpPr>
      <dsp:spPr>
        <a:xfrm>
          <a:off x="0" y="3028950"/>
          <a:ext cx="4023333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Converted “year" column to datetime format.</a:t>
          </a:r>
        </a:p>
      </dsp:txBody>
      <dsp:txXfrm>
        <a:off x="0" y="3028950"/>
        <a:ext cx="4023333" cy="1009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41F45-42FE-4847-B36D-BD362F8B063C}">
      <dsp:nvSpPr>
        <dsp:cNvPr id="0" name=""/>
        <dsp:cNvSpPr/>
      </dsp:nvSpPr>
      <dsp:spPr>
        <a:xfrm>
          <a:off x="31534" y="604035"/>
          <a:ext cx="971914" cy="971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C8E9E-13C6-410B-AD20-84C5A8D007D5}">
      <dsp:nvSpPr>
        <dsp:cNvPr id="0" name=""/>
        <dsp:cNvSpPr/>
      </dsp:nvSpPr>
      <dsp:spPr>
        <a:xfrm>
          <a:off x="235636" y="808137"/>
          <a:ext cx="563710" cy="56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D50F1-7249-4CF2-A9A2-ADDCF3D81943}">
      <dsp:nvSpPr>
        <dsp:cNvPr id="0" name=""/>
        <dsp:cNvSpPr/>
      </dsp:nvSpPr>
      <dsp:spPr>
        <a:xfrm>
          <a:off x="1211716" y="604035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Identified states with the highest emissions.</a:t>
          </a:r>
        </a:p>
      </dsp:txBody>
      <dsp:txXfrm>
        <a:off x="1211716" y="604035"/>
        <a:ext cx="2290942" cy="971914"/>
      </dsp:txXfrm>
    </dsp:sp>
    <dsp:sp modelId="{D7279F47-E978-4C2E-98E9-93C8D87237EA}">
      <dsp:nvSpPr>
        <dsp:cNvPr id="0" name=""/>
        <dsp:cNvSpPr/>
      </dsp:nvSpPr>
      <dsp:spPr>
        <a:xfrm>
          <a:off x="3901838" y="604035"/>
          <a:ext cx="971914" cy="971914"/>
        </a:xfrm>
        <a:prstGeom prst="ellips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24355-C5AE-4AD1-87BE-286C161AB58E}">
      <dsp:nvSpPr>
        <dsp:cNvPr id="0" name=""/>
        <dsp:cNvSpPr/>
      </dsp:nvSpPr>
      <dsp:spPr>
        <a:xfrm>
          <a:off x="4105940" y="808137"/>
          <a:ext cx="563710" cy="56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993B-31AA-4806-A32C-04C8097C0836}">
      <dsp:nvSpPr>
        <dsp:cNvPr id="0" name=""/>
        <dsp:cNvSpPr/>
      </dsp:nvSpPr>
      <dsp:spPr>
        <a:xfrm>
          <a:off x="5082020" y="604035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Analyzed emission trends over decades.</a:t>
          </a:r>
        </a:p>
      </dsp:txBody>
      <dsp:txXfrm>
        <a:off x="5082020" y="604035"/>
        <a:ext cx="2290942" cy="971914"/>
      </dsp:txXfrm>
    </dsp:sp>
    <dsp:sp modelId="{59D9E86C-87D1-4170-B8B3-9DDD1FA42263}">
      <dsp:nvSpPr>
        <dsp:cNvPr id="0" name=""/>
        <dsp:cNvSpPr/>
      </dsp:nvSpPr>
      <dsp:spPr>
        <a:xfrm>
          <a:off x="31534" y="2221519"/>
          <a:ext cx="971914" cy="971914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949B-137A-4660-8E61-B13D6CF85D0B}">
      <dsp:nvSpPr>
        <dsp:cNvPr id="0" name=""/>
        <dsp:cNvSpPr/>
      </dsp:nvSpPr>
      <dsp:spPr>
        <a:xfrm>
          <a:off x="235636" y="2425622"/>
          <a:ext cx="563710" cy="56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47F3-E730-4BFB-8536-B41A6A4B783C}">
      <dsp:nvSpPr>
        <dsp:cNvPr id="0" name=""/>
        <dsp:cNvSpPr/>
      </dsp:nvSpPr>
      <dsp:spPr>
        <a:xfrm>
          <a:off x="1211716" y="2221519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Explored sector and fuel contributions to emissions.</a:t>
          </a:r>
        </a:p>
      </dsp:txBody>
      <dsp:txXfrm>
        <a:off x="1211716" y="2221519"/>
        <a:ext cx="2290942" cy="971914"/>
      </dsp:txXfrm>
    </dsp:sp>
    <dsp:sp modelId="{0E5174A7-473F-471F-B153-3AF70F1CEF78}">
      <dsp:nvSpPr>
        <dsp:cNvPr id="0" name=""/>
        <dsp:cNvSpPr/>
      </dsp:nvSpPr>
      <dsp:spPr>
        <a:xfrm>
          <a:off x="3901838" y="2221519"/>
          <a:ext cx="971914" cy="971914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67FF-715E-4135-B97E-99BFF7E80377}">
      <dsp:nvSpPr>
        <dsp:cNvPr id="0" name=""/>
        <dsp:cNvSpPr/>
      </dsp:nvSpPr>
      <dsp:spPr>
        <a:xfrm>
          <a:off x="4105940" y="2425622"/>
          <a:ext cx="563710" cy="56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B8F7-4B58-48FD-BCFE-F746B8657D3F}">
      <dsp:nvSpPr>
        <dsp:cNvPr id="0" name=""/>
        <dsp:cNvSpPr/>
      </dsp:nvSpPr>
      <dsp:spPr>
        <a:xfrm>
          <a:off x="5082020" y="2221519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Visualized patterns using line plots and bar charts.</a:t>
          </a:r>
        </a:p>
      </dsp:txBody>
      <dsp:txXfrm>
        <a:off x="5082020" y="2221519"/>
        <a:ext cx="2290942" cy="971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0DCF1-28ED-45EB-B1E2-0AB67AB88CCF}">
      <dsp:nvSpPr>
        <dsp:cNvPr id="0" name=""/>
        <dsp:cNvSpPr/>
      </dsp:nvSpPr>
      <dsp:spPr>
        <a:xfrm>
          <a:off x="0" y="1576"/>
          <a:ext cx="7404497" cy="798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633D-85E6-49ED-8031-4E965E58D051}">
      <dsp:nvSpPr>
        <dsp:cNvPr id="0" name=""/>
        <dsp:cNvSpPr/>
      </dsp:nvSpPr>
      <dsp:spPr>
        <a:xfrm>
          <a:off x="241638" y="181306"/>
          <a:ext cx="439341" cy="439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5D07-0CBB-4A22-BEC3-CEDDFEDC5E24}">
      <dsp:nvSpPr>
        <dsp:cNvPr id="0" name=""/>
        <dsp:cNvSpPr/>
      </dsp:nvSpPr>
      <dsp:spPr>
        <a:xfrm>
          <a:off x="922618" y="1576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Model: Random Forest Regressor.</a:t>
          </a:r>
        </a:p>
      </dsp:txBody>
      <dsp:txXfrm>
        <a:off x="922618" y="1576"/>
        <a:ext cx="6481878" cy="798803"/>
      </dsp:txXfrm>
    </dsp:sp>
    <dsp:sp modelId="{F4CBC70D-B23E-44A9-BD4E-F37F05C26F81}">
      <dsp:nvSpPr>
        <dsp:cNvPr id="0" name=""/>
        <dsp:cNvSpPr/>
      </dsp:nvSpPr>
      <dsp:spPr>
        <a:xfrm>
          <a:off x="0" y="1000080"/>
          <a:ext cx="7404497" cy="798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EF5E6-FBDE-49D8-8741-6C65A00C4924}">
      <dsp:nvSpPr>
        <dsp:cNvPr id="0" name=""/>
        <dsp:cNvSpPr/>
      </dsp:nvSpPr>
      <dsp:spPr>
        <a:xfrm>
          <a:off x="241638" y="1179811"/>
          <a:ext cx="439341" cy="439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0BF10-E271-44FF-AFE5-9DD64F671868}">
      <dsp:nvSpPr>
        <dsp:cNvPr id="0" name=""/>
        <dsp:cNvSpPr/>
      </dsp:nvSpPr>
      <dsp:spPr>
        <a:xfrm>
          <a:off x="922618" y="1000080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Features: State, sector, fuel type, and year.</a:t>
          </a:r>
        </a:p>
      </dsp:txBody>
      <dsp:txXfrm>
        <a:off x="922618" y="1000080"/>
        <a:ext cx="6481878" cy="798803"/>
      </dsp:txXfrm>
    </dsp:sp>
    <dsp:sp modelId="{07886A1A-2B45-4571-8F4F-3ACE0480425E}">
      <dsp:nvSpPr>
        <dsp:cNvPr id="0" name=""/>
        <dsp:cNvSpPr/>
      </dsp:nvSpPr>
      <dsp:spPr>
        <a:xfrm>
          <a:off x="0" y="1998584"/>
          <a:ext cx="7404497" cy="798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1AB32-CD1C-4A33-84E8-56F41081C301}">
      <dsp:nvSpPr>
        <dsp:cNvPr id="0" name=""/>
        <dsp:cNvSpPr/>
      </dsp:nvSpPr>
      <dsp:spPr>
        <a:xfrm>
          <a:off x="241638" y="2178315"/>
          <a:ext cx="439341" cy="439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1DB7A-7AF3-434D-8B75-A30E17DB4A76}">
      <dsp:nvSpPr>
        <dsp:cNvPr id="0" name=""/>
        <dsp:cNvSpPr/>
      </dsp:nvSpPr>
      <dsp:spPr>
        <a:xfrm>
          <a:off x="922618" y="1998584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Target: Emissions value (million metric tons).</a:t>
          </a:r>
        </a:p>
      </dsp:txBody>
      <dsp:txXfrm>
        <a:off x="922618" y="1998584"/>
        <a:ext cx="6481878" cy="798803"/>
      </dsp:txXfrm>
    </dsp:sp>
    <dsp:sp modelId="{75D0D350-F82E-42B9-B1CA-1BA0D232253D}">
      <dsp:nvSpPr>
        <dsp:cNvPr id="0" name=""/>
        <dsp:cNvSpPr/>
      </dsp:nvSpPr>
      <dsp:spPr>
        <a:xfrm>
          <a:off x="0" y="2997089"/>
          <a:ext cx="7404497" cy="798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972FD-754F-4EDD-A1B8-1929EA2A9FF0}">
      <dsp:nvSpPr>
        <dsp:cNvPr id="0" name=""/>
        <dsp:cNvSpPr/>
      </dsp:nvSpPr>
      <dsp:spPr>
        <a:xfrm>
          <a:off x="241638" y="3176820"/>
          <a:ext cx="439341" cy="4393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E74AE-D70F-4E78-BADA-499BE0815720}">
      <dsp:nvSpPr>
        <dsp:cNvPr id="0" name=""/>
        <dsp:cNvSpPr/>
      </dsp:nvSpPr>
      <dsp:spPr>
        <a:xfrm>
          <a:off x="922618" y="2997089"/>
          <a:ext cx="3332023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Evaluation Metrics:</a:t>
          </a:r>
        </a:p>
      </dsp:txBody>
      <dsp:txXfrm>
        <a:off x="922618" y="2997089"/>
        <a:ext cx="3332023" cy="798803"/>
      </dsp:txXfrm>
    </dsp:sp>
    <dsp:sp modelId="{D0D329FF-BA67-4EA3-A3C5-9C4C46C33B93}">
      <dsp:nvSpPr>
        <dsp:cNvPr id="0" name=""/>
        <dsp:cNvSpPr/>
      </dsp:nvSpPr>
      <dsp:spPr>
        <a:xfrm>
          <a:off x="4254641" y="2997089"/>
          <a:ext cx="3149855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•RMSE: Root Mean Squared Error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MAE: Mean Absolute Error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R²: Explained variance</a:t>
          </a:r>
        </a:p>
      </dsp:txBody>
      <dsp:txXfrm>
        <a:off x="4254641" y="2997089"/>
        <a:ext cx="3149855" cy="798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80E13-C54F-4B0D-877E-263D523ACA7D}">
      <dsp:nvSpPr>
        <dsp:cNvPr id="0" name=""/>
        <dsp:cNvSpPr/>
      </dsp:nvSpPr>
      <dsp:spPr>
        <a:xfrm>
          <a:off x="0" y="1844"/>
          <a:ext cx="52208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747E-85F2-4CA2-88BB-1C9C5CE1C92D}">
      <dsp:nvSpPr>
        <dsp:cNvPr id="0" name=""/>
        <dsp:cNvSpPr/>
      </dsp:nvSpPr>
      <dsp:spPr>
        <a:xfrm>
          <a:off x="0" y="1844"/>
          <a:ext cx="5220896" cy="125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RMSE and MAE confirm low prediction error.</a:t>
          </a:r>
        </a:p>
      </dsp:txBody>
      <dsp:txXfrm>
        <a:off x="0" y="1844"/>
        <a:ext cx="5220896" cy="1257884"/>
      </dsp:txXfrm>
    </dsp:sp>
    <dsp:sp modelId="{7E3C0C6A-FA6C-4383-BA41-77E5B2AD5540}">
      <dsp:nvSpPr>
        <dsp:cNvPr id="0" name=""/>
        <dsp:cNvSpPr/>
      </dsp:nvSpPr>
      <dsp:spPr>
        <a:xfrm>
          <a:off x="0" y="1259729"/>
          <a:ext cx="5220896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26C3-B4E6-44B7-9CE5-EF706A099F9F}">
      <dsp:nvSpPr>
        <dsp:cNvPr id="0" name=""/>
        <dsp:cNvSpPr/>
      </dsp:nvSpPr>
      <dsp:spPr>
        <a:xfrm>
          <a:off x="0" y="1259729"/>
          <a:ext cx="5220896" cy="125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High R² indicates model captures variance well.</a:t>
          </a:r>
        </a:p>
      </dsp:txBody>
      <dsp:txXfrm>
        <a:off x="0" y="1259729"/>
        <a:ext cx="5220896" cy="1257884"/>
      </dsp:txXfrm>
    </dsp:sp>
    <dsp:sp modelId="{26A7C254-44BF-4CDC-BF4C-69E8401FEDDA}">
      <dsp:nvSpPr>
        <dsp:cNvPr id="0" name=""/>
        <dsp:cNvSpPr/>
      </dsp:nvSpPr>
      <dsp:spPr>
        <a:xfrm>
          <a:off x="0" y="2517613"/>
          <a:ext cx="5220896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99FF-BD91-46E7-808B-E509C327CF65}">
      <dsp:nvSpPr>
        <dsp:cNvPr id="0" name=""/>
        <dsp:cNvSpPr/>
      </dsp:nvSpPr>
      <dsp:spPr>
        <a:xfrm>
          <a:off x="0" y="2517613"/>
          <a:ext cx="5220896" cy="125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Reliable for forecasting future emissions trends.</a:t>
          </a:r>
        </a:p>
      </dsp:txBody>
      <dsp:txXfrm>
        <a:off x="0" y="2517613"/>
        <a:ext cx="5220896" cy="1257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FFAB6-1AA2-427C-BBC6-8C1222AE1BA9}">
      <dsp:nvSpPr>
        <dsp:cNvPr id="0" name=""/>
        <dsp:cNvSpPr/>
      </dsp:nvSpPr>
      <dsp:spPr>
        <a:xfrm>
          <a:off x="0" y="1576"/>
          <a:ext cx="7404497" cy="798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DB68F-5B34-4F26-B55E-9DE7228ABB1C}">
      <dsp:nvSpPr>
        <dsp:cNvPr id="0" name=""/>
        <dsp:cNvSpPr/>
      </dsp:nvSpPr>
      <dsp:spPr>
        <a:xfrm>
          <a:off x="241638" y="181306"/>
          <a:ext cx="439342" cy="439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A7E23-6C84-4B29-B8F5-8655B3518760}">
      <dsp:nvSpPr>
        <dsp:cNvPr id="0" name=""/>
        <dsp:cNvSpPr/>
      </dsp:nvSpPr>
      <dsp:spPr>
        <a:xfrm>
          <a:off x="922618" y="1576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 on high-emission states for targeted policies.</a:t>
          </a:r>
        </a:p>
      </dsp:txBody>
      <dsp:txXfrm>
        <a:off x="922618" y="1576"/>
        <a:ext cx="6481878" cy="798803"/>
      </dsp:txXfrm>
    </dsp:sp>
    <dsp:sp modelId="{8A5CC9E3-D7B9-40EC-8314-25013ED987DD}">
      <dsp:nvSpPr>
        <dsp:cNvPr id="0" name=""/>
        <dsp:cNvSpPr/>
      </dsp:nvSpPr>
      <dsp:spPr>
        <a:xfrm>
          <a:off x="0" y="1000080"/>
          <a:ext cx="7404497" cy="798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A2B41-223E-43AD-B18A-10C75EAA969A}">
      <dsp:nvSpPr>
        <dsp:cNvPr id="0" name=""/>
        <dsp:cNvSpPr/>
      </dsp:nvSpPr>
      <dsp:spPr>
        <a:xfrm>
          <a:off x="241638" y="1179811"/>
          <a:ext cx="439342" cy="439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791AC-1F06-44BA-A6DF-8B1B79004EE5}">
      <dsp:nvSpPr>
        <dsp:cNvPr id="0" name=""/>
        <dsp:cNvSpPr/>
      </dsp:nvSpPr>
      <dsp:spPr>
        <a:xfrm>
          <a:off x="922618" y="1000080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Transition to renewable energy sources to reduce dependency on coal.</a:t>
          </a:r>
        </a:p>
      </dsp:txBody>
      <dsp:txXfrm>
        <a:off x="922618" y="1000080"/>
        <a:ext cx="6481878" cy="798803"/>
      </dsp:txXfrm>
    </dsp:sp>
    <dsp:sp modelId="{7E6A4253-1FDB-4B6B-92AD-F804E15DAECE}">
      <dsp:nvSpPr>
        <dsp:cNvPr id="0" name=""/>
        <dsp:cNvSpPr/>
      </dsp:nvSpPr>
      <dsp:spPr>
        <a:xfrm>
          <a:off x="0" y="1998585"/>
          <a:ext cx="7404497" cy="798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AE0B9-E445-4B3E-B366-AE8BBCA7A901}">
      <dsp:nvSpPr>
        <dsp:cNvPr id="0" name=""/>
        <dsp:cNvSpPr/>
      </dsp:nvSpPr>
      <dsp:spPr>
        <a:xfrm>
          <a:off x="241638" y="2178316"/>
          <a:ext cx="439342" cy="439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4C948-F05A-4B31-83C7-3ABA8A77888A}">
      <dsp:nvSpPr>
        <dsp:cNvPr id="0" name=""/>
        <dsp:cNvSpPr/>
      </dsp:nvSpPr>
      <dsp:spPr>
        <a:xfrm>
          <a:off x="922618" y="1998585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Prioritize sectors like transportation for cleaner solutions.</a:t>
          </a:r>
        </a:p>
      </dsp:txBody>
      <dsp:txXfrm>
        <a:off x="922618" y="1998585"/>
        <a:ext cx="6481878" cy="798803"/>
      </dsp:txXfrm>
    </dsp:sp>
    <dsp:sp modelId="{513D8C06-EF08-4133-8542-0549B0B41E74}">
      <dsp:nvSpPr>
        <dsp:cNvPr id="0" name=""/>
        <dsp:cNvSpPr/>
      </dsp:nvSpPr>
      <dsp:spPr>
        <a:xfrm>
          <a:off x="0" y="2997090"/>
          <a:ext cx="7404497" cy="798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A5F5-3DF7-4D26-8D1B-88B2DA6F86E7}">
      <dsp:nvSpPr>
        <dsp:cNvPr id="0" name=""/>
        <dsp:cNvSpPr/>
      </dsp:nvSpPr>
      <dsp:spPr>
        <a:xfrm>
          <a:off x="241638" y="3176820"/>
          <a:ext cx="439342" cy="439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37003-00A9-40DB-B977-0BDF2D981508}">
      <dsp:nvSpPr>
        <dsp:cNvPr id="0" name=""/>
        <dsp:cNvSpPr/>
      </dsp:nvSpPr>
      <dsp:spPr>
        <a:xfrm>
          <a:off x="922618" y="2997090"/>
          <a:ext cx="6481878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predictive insights for proactive decision-making.</a:t>
          </a:r>
        </a:p>
      </dsp:txBody>
      <dsp:txXfrm>
        <a:off x="922618" y="2997090"/>
        <a:ext cx="6481878" cy="798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9157-013F-4122-9D1A-6C284BCF3779}">
      <dsp:nvSpPr>
        <dsp:cNvPr id="0" name=""/>
        <dsp:cNvSpPr/>
      </dsp:nvSpPr>
      <dsp:spPr>
        <a:xfrm>
          <a:off x="31534" y="604035"/>
          <a:ext cx="971914" cy="971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2B68F-D1DC-4822-9E18-CD37067E4441}">
      <dsp:nvSpPr>
        <dsp:cNvPr id="0" name=""/>
        <dsp:cNvSpPr/>
      </dsp:nvSpPr>
      <dsp:spPr>
        <a:xfrm>
          <a:off x="235636" y="808137"/>
          <a:ext cx="563710" cy="56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4AC8E-AC50-48D5-BC86-801777CCD006}">
      <dsp:nvSpPr>
        <dsp:cNvPr id="0" name=""/>
        <dsp:cNvSpPr/>
      </dsp:nvSpPr>
      <dsp:spPr>
        <a:xfrm>
          <a:off x="1211716" y="604035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Historical analysis revealed critical emission patterns.</a:t>
          </a:r>
        </a:p>
      </dsp:txBody>
      <dsp:txXfrm>
        <a:off x="1211716" y="604035"/>
        <a:ext cx="2290942" cy="971914"/>
      </dsp:txXfrm>
    </dsp:sp>
    <dsp:sp modelId="{5D110132-8084-4E9A-A4EE-4014DF6F6581}">
      <dsp:nvSpPr>
        <dsp:cNvPr id="0" name=""/>
        <dsp:cNvSpPr/>
      </dsp:nvSpPr>
      <dsp:spPr>
        <a:xfrm>
          <a:off x="3901838" y="604035"/>
          <a:ext cx="971914" cy="971914"/>
        </a:xfrm>
        <a:prstGeom prst="ellips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7425C-A9ED-447D-90D2-BF136697CA87}">
      <dsp:nvSpPr>
        <dsp:cNvPr id="0" name=""/>
        <dsp:cNvSpPr/>
      </dsp:nvSpPr>
      <dsp:spPr>
        <a:xfrm>
          <a:off x="4105940" y="808137"/>
          <a:ext cx="563710" cy="56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935E-A058-45F4-BCBF-109B6222CE35}">
      <dsp:nvSpPr>
        <dsp:cNvPr id="0" name=""/>
        <dsp:cNvSpPr/>
      </dsp:nvSpPr>
      <dsp:spPr>
        <a:xfrm>
          <a:off x="5082020" y="604035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Predictive modeling demonstrated actionable insights.</a:t>
          </a:r>
        </a:p>
      </dsp:txBody>
      <dsp:txXfrm>
        <a:off x="5082020" y="604035"/>
        <a:ext cx="2290942" cy="971914"/>
      </dsp:txXfrm>
    </dsp:sp>
    <dsp:sp modelId="{9FD27396-56FD-410B-A357-79A7FF9A1DFB}">
      <dsp:nvSpPr>
        <dsp:cNvPr id="0" name=""/>
        <dsp:cNvSpPr/>
      </dsp:nvSpPr>
      <dsp:spPr>
        <a:xfrm>
          <a:off x="31534" y="2221519"/>
          <a:ext cx="971914" cy="971914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EABCE-245D-4356-B690-A2E05BB0C408}">
      <dsp:nvSpPr>
        <dsp:cNvPr id="0" name=""/>
        <dsp:cNvSpPr/>
      </dsp:nvSpPr>
      <dsp:spPr>
        <a:xfrm>
          <a:off x="235636" y="2425622"/>
          <a:ext cx="563710" cy="56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7B7E-BF52-4246-AAA2-87B934AE08E3}">
      <dsp:nvSpPr>
        <dsp:cNvPr id="0" name=""/>
        <dsp:cNvSpPr/>
      </dsp:nvSpPr>
      <dsp:spPr>
        <a:xfrm>
          <a:off x="1211716" y="2221519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Findings guide policy and energy transition efforts.</a:t>
          </a:r>
        </a:p>
      </dsp:txBody>
      <dsp:txXfrm>
        <a:off x="1211716" y="2221519"/>
        <a:ext cx="2290942" cy="971914"/>
      </dsp:txXfrm>
    </dsp:sp>
    <dsp:sp modelId="{1C577C44-0F9E-45F4-8A88-E6DA44FF5D28}">
      <dsp:nvSpPr>
        <dsp:cNvPr id="0" name=""/>
        <dsp:cNvSpPr/>
      </dsp:nvSpPr>
      <dsp:spPr>
        <a:xfrm>
          <a:off x="3901838" y="2221519"/>
          <a:ext cx="971914" cy="971914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BAC71-8719-4F50-A161-2EEE2895695C}">
      <dsp:nvSpPr>
        <dsp:cNvPr id="0" name=""/>
        <dsp:cNvSpPr/>
      </dsp:nvSpPr>
      <dsp:spPr>
        <a:xfrm>
          <a:off x="4105940" y="2425622"/>
          <a:ext cx="563710" cy="56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63315-184F-4BBE-9050-3CBBA6FD632E}">
      <dsp:nvSpPr>
        <dsp:cNvPr id="0" name=""/>
        <dsp:cNvSpPr/>
      </dsp:nvSpPr>
      <dsp:spPr>
        <a:xfrm>
          <a:off x="5082020" y="2221519"/>
          <a:ext cx="2290942" cy="971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sustainable environmental strategies.</a:t>
          </a:r>
        </a:p>
      </dsp:txBody>
      <dsp:txXfrm>
        <a:off x="5082020" y="2221519"/>
        <a:ext cx="2290942" cy="971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7698" y="4405863"/>
            <a:ext cx="207230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6323" y="857675"/>
            <a:ext cx="2575055" cy="3622844"/>
          </a:xfrm>
        </p:spPr>
        <p:txBody>
          <a:bodyPr>
            <a:normAutofit/>
          </a:bodyPr>
          <a:lstStyle/>
          <a:p>
            <a:r>
              <a:rPr lang="en-US" sz="3600" dirty="0"/>
              <a:t>U.S. Carbon Dioxide Emissions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2019" y="4541697"/>
            <a:ext cx="2563662" cy="1543422"/>
          </a:xfrm>
        </p:spPr>
        <p:txBody>
          <a:bodyPr>
            <a:normAutofit/>
          </a:bodyPr>
          <a:lstStyle/>
          <a:p>
            <a:r>
              <a:rPr lang="en-US" sz="1700" dirty="0"/>
              <a:t>Ali Raza </a:t>
            </a:r>
          </a:p>
          <a:p>
            <a:r>
              <a:rPr lang="en-US" sz="1700" dirty="0"/>
              <a:t>2024-MSDS-19</a:t>
            </a:r>
          </a:p>
          <a:p>
            <a:r>
              <a:rPr lang="en-US" sz="1700" dirty="0"/>
              <a:t>Presented to: Dr </a:t>
            </a:r>
            <a:r>
              <a:rPr lang="en-US" sz="1700" dirty="0" err="1"/>
              <a:t>Awais</a:t>
            </a:r>
            <a:r>
              <a:rPr lang="en-US" sz="1700" dirty="0"/>
              <a:t> Hassan</a:t>
            </a:r>
          </a:p>
        </p:txBody>
      </p:sp>
      <p:pic>
        <p:nvPicPr>
          <p:cNvPr id="5" name="Picture 4" descr="Smoke from factory">
            <a:extLst>
              <a:ext uri="{FF2B5EF4-FFF2-40B4-BE49-F238E27FC236}">
                <a16:creationId xmlns:a16="http://schemas.microsoft.com/office/drawing/2014/main" id="{516FC8A3-E8A8-7179-7B1C-EA0EE43A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11" r="23652" b="-2"/>
          <a:stretch/>
        </p:blipFill>
        <p:spPr>
          <a:xfrm>
            <a:off x="1198492" y="857675"/>
            <a:ext cx="3445295" cy="5140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A293F-D260-5275-729A-9EC1CE01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545896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A0E788-809A-9374-184A-127EB7FC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06240"/>
            <a:ext cx="747522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ln w="15875">
                  <a:solidFill>
                    <a:sysClr val="window" lastClr="FFFFFF"/>
                  </a:solidFill>
                </a:ln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A0F91-FE04-D7B9-6D0B-B39C391BC324}"/>
              </a:ext>
            </a:extLst>
          </p:cNvPr>
          <p:cNvSpPr txBox="1"/>
          <p:nvPr/>
        </p:nvSpPr>
        <p:spPr>
          <a:xfrm>
            <a:off x="1282147" y="5596128"/>
            <a:ext cx="6575895" cy="5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chemeClr val="accent1"/>
                </a:solidFill>
              </a:rPr>
              <a:t>Coal and petroleum dominate as emission sources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687F97-EEB4-B0FB-6B6C-3A81B294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24" y="654703"/>
            <a:ext cx="7229164" cy="39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t>Predictive Modeling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4C08DD-06B9-7FFD-A906-30B6BC3AD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842962"/>
              </p:ext>
            </p:extLst>
          </p:nvPr>
        </p:nvGraphicFramePr>
        <p:xfrm>
          <a:off x="857250" y="2298530"/>
          <a:ext cx="7404497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302328" cy="5606143"/>
          </a:xfrm>
        </p:spPr>
        <p:txBody>
          <a:bodyPr>
            <a:normAutofit/>
          </a:bodyPr>
          <a:lstStyle/>
          <a:p>
            <a:r>
              <a:rPr lang="en-US" sz="3100"/>
              <a:t>Model Performance</a:t>
            </a:r>
          </a:p>
        </p:txBody>
      </p:sp>
      <p:pic>
        <p:nvPicPr>
          <p:cNvPr id="6" name="Picture 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AEBE942F-DA9D-10F6-5715-236D7613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53" y="4626075"/>
            <a:ext cx="5220897" cy="1537187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F4D2F2-AC69-5BB9-3BCA-671A87DF8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77827"/>
              </p:ext>
            </p:extLst>
          </p:nvPr>
        </p:nvGraphicFramePr>
        <p:xfrm>
          <a:off x="3408753" y="609600"/>
          <a:ext cx="5220897" cy="377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EB2E0A-1CC0-3B04-4431-CE132942D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32714"/>
              </p:ext>
            </p:extLst>
          </p:nvPr>
        </p:nvGraphicFramePr>
        <p:xfrm>
          <a:off x="857250" y="2298530"/>
          <a:ext cx="7404497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579A70-AAFD-FCEF-F386-F59CF7ED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324731"/>
              </p:ext>
            </p:extLst>
          </p:nvPr>
        </p:nvGraphicFramePr>
        <p:xfrm>
          <a:off x="857250" y="2298530"/>
          <a:ext cx="7404497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0F989D-43B9-409C-AB67-55F360424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892EF-BE30-49C0-ADF8-32A7C883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FB293E-C84E-4A67-ABF8-FCC566F38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44793-D7D5-4408-9DDA-4B86B007A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12A1B-B776-4272-8F77-DF9A7A3FC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2C50CB-883F-45C6-9205-1B196523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545896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2D1976-6307-4193-1BC8-ED892F28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06240"/>
            <a:ext cx="747522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ln w="15875">
                  <a:solidFill>
                    <a:sysClr val="window" lastClr="FFFFFF"/>
                  </a:solidFill>
                </a:ln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Thank You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D71EA61-031D-E6D6-D916-412F3987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59" r="2" b="27666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303" y="609600"/>
            <a:ext cx="5117058" cy="135636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2050" name="Picture 2" descr="Problem statement Icons, Logos, Symbols – Free Download PNG, SVG">
            <a:extLst>
              <a:ext uri="{FF2B5EF4-FFF2-40B4-BE49-F238E27FC236}">
                <a16:creationId xmlns:a16="http://schemas.microsoft.com/office/drawing/2014/main" id="{16E48962-41A3-5198-3E81-3DA94C97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48" y="2252229"/>
            <a:ext cx="2351561" cy="235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303" y="2057400"/>
            <a:ext cx="5117058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identify high-risk states and the key factors contributing to carbon emissions by analyzing historical data.</a:t>
            </a:r>
          </a:p>
          <a:p>
            <a:pPr marL="3429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8A45-92C5-2919-27F1-F8975368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28" y="609600"/>
            <a:ext cx="4023333" cy="1356360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pic>
        <p:nvPicPr>
          <p:cNvPr id="1027" name="Picture 3" descr="Download Question Mark, Question, Response. Royalty-Free Stock Illustration  Image - Pixabay">
            <a:extLst>
              <a:ext uri="{FF2B5EF4-FFF2-40B4-BE49-F238E27FC236}">
                <a16:creationId xmlns:a16="http://schemas.microsoft.com/office/drawing/2014/main" id="{86457E23-1BEC-1CA4-0073-1C79A0ED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48" y="1705366"/>
            <a:ext cx="3445286" cy="34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74C7B8A-DA69-B976-1DEE-A66F4A9C7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75627"/>
              </p:ext>
            </p:extLst>
          </p:nvPr>
        </p:nvGraphicFramePr>
        <p:xfrm>
          <a:off x="4580027" y="2057400"/>
          <a:ext cx="402333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9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E9CA7B1-14A0-EBE5-0B0C-EED953895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555649"/>
              </p:ext>
            </p:extLst>
          </p:nvPr>
        </p:nvGraphicFramePr>
        <p:xfrm>
          <a:off x="857250" y="1965960"/>
          <a:ext cx="7404497" cy="413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028" y="609600"/>
            <a:ext cx="4023333" cy="1356360"/>
          </a:xfrm>
        </p:spPr>
        <p:txBody>
          <a:bodyPr>
            <a:normAutofit/>
          </a:bodyPr>
          <a:lstStyle/>
          <a:p>
            <a:r>
              <a:rPr lang="en-US"/>
              <a:t>Data Wrangling and Cleaning</a:t>
            </a:r>
          </a:p>
        </p:txBody>
      </p:sp>
      <p:pic>
        <p:nvPicPr>
          <p:cNvPr id="3074" name="Picture 2" descr="Data Wrangling png images | PNGWing">
            <a:extLst>
              <a:ext uri="{FF2B5EF4-FFF2-40B4-BE49-F238E27FC236}">
                <a16:creationId xmlns:a16="http://schemas.microsoft.com/office/drawing/2014/main" id="{E2D32F72-FB48-7C0D-4E3A-D6DF799B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48" y="1714937"/>
            <a:ext cx="3445286" cy="3426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FE81A-226F-72BC-C551-612CC44FA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9646"/>
              </p:ext>
            </p:extLst>
          </p:nvPr>
        </p:nvGraphicFramePr>
        <p:xfrm>
          <a:off x="4580027" y="2057400"/>
          <a:ext cx="402333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D7F9D-F12A-DF3E-68EA-A9CB4C331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36550"/>
              </p:ext>
            </p:extLst>
          </p:nvPr>
        </p:nvGraphicFramePr>
        <p:xfrm>
          <a:off x="857250" y="2298530"/>
          <a:ext cx="7404497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E4746-AC6B-49B0-9D02-1B2502C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546245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88CCEC-5539-B0A5-0858-296E5D30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08424"/>
            <a:ext cx="747522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3785D-B3CB-8DF9-13EC-F448FA39F99A}"/>
              </a:ext>
            </a:extLst>
          </p:cNvPr>
          <p:cNvSpPr txBox="1"/>
          <p:nvPr/>
        </p:nvSpPr>
        <p:spPr>
          <a:xfrm>
            <a:off x="1282147" y="5598293"/>
            <a:ext cx="6575895" cy="55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sz="1600" dirty="0"/>
              <a:t>High-emission states include industrial-heavy regions.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27F61-1C28-1ECD-8ABF-330D9763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706017"/>
            <a:ext cx="7178113" cy="38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65654-829E-22A0-2DE7-C87E8F4C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545896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09D520-59E1-5BF3-16B3-9D69ABA5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" y="4206240"/>
            <a:ext cx="747522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>
                <a:ln w="15875">
                  <a:solidFill>
                    <a:sysClr val="window" lastClr="FFFFFF"/>
                  </a:solidFill>
                </a:ln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793DB-7859-1601-3BEC-4ECFCB983D43}"/>
              </a:ext>
            </a:extLst>
          </p:cNvPr>
          <p:cNvSpPr txBox="1"/>
          <p:nvPr/>
        </p:nvSpPr>
        <p:spPr>
          <a:xfrm>
            <a:off x="1282147" y="5596128"/>
            <a:ext cx="6575895" cy="5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defRPr cap="all"/>
            </a:pPr>
            <a:r>
              <a:rPr lang="en-US" sz="1700" dirty="0">
                <a:solidFill>
                  <a:schemeClr val="accent1"/>
                </a:solidFill>
              </a:rPr>
              <a:t>Emissions increased in certain sectors over decades.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8EAF5-CCF2-3CD2-DF09-5B2377A0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47" y="430256"/>
            <a:ext cx="6638045" cy="41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2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FE1E3-52DA-D97C-5FAF-D742BF2B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7698" y="4405863"/>
            <a:ext cx="207230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FFA6F-3573-821F-1D2B-16134D9F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323" y="857675"/>
            <a:ext cx="2575055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300" b="1" cap="all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ea typeface="+mn-ea"/>
                <a:cs typeface="+mn-cs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E2558-A32C-B60C-11DA-753EC2169C1B}"/>
              </a:ext>
            </a:extLst>
          </p:cNvPr>
          <p:cNvSpPr txBox="1"/>
          <p:nvPr/>
        </p:nvSpPr>
        <p:spPr>
          <a:xfrm>
            <a:off x="5912019" y="4541697"/>
            <a:ext cx="2563662" cy="154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defRPr cap="all"/>
            </a:pPr>
            <a:r>
              <a:rPr lang="en-US" sz="1700">
                <a:solidFill>
                  <a:schemeClr val="accent1"/>
                </a:solidFill>
              </a:rPr>
              <a:t>Transportation and electric power are critical sectors.</a:t>
            </a:r>
            <a:endParaRPr lang="en-US" sz="170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03EA-B4CD-6B80-885C-33C024DE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" y="1418808"/>
            <a:ext cx="5350679" cy="4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1288</TotalTime>
  <Words>368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U.S. Carbon Dioxide Emissions Analysis</vt:lpstr>
      <vt:lpstr>Introduction</vt:lpstr>
      <vt:lpstr>Questions</vt:lpstr>
      <vt:lpstr>Dataset Overview</vt:lpstr>
      <vt:lpstr>Data Wrangling and Cleaning</vt:lpstr>
      <vt:lpstr>Exploratory Data Analysis</vt:lpstr>
      <vt:lpstr>Results</vt:lpstr>
      <vt:lpstr>Results</vt:lpstr>
      <vt:lpstr>Results</vt:lpstr>
      <vt:lpstr>Results</vt:lpstr>
      <vt:lpstr>Predictive Modeling</vt:lpstr>
      <vt:lpstr>Model Performance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 Raza</cp:lastModifiedBy>
  <cp:revision>47</cp:revision>
  <dcterms:created xsi:type="dcterms:W3CDTF">2013-01-27T09:14:16Z</dcterms:created>
  <dcterms:modified xsi:type="dcterms:W3CDTF">2024-12-24T17:30:15Z</dcterms:modified>
  <cp:category/>
</cp:coreProperties>
</file>