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F135A2-BC0E-4026-AF5E-EB02706423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96F52A5-5568-4256-8A52-DD1159BF2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E288EC-4732-4610-9EAA-3BF98FE7D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8C9E-F7CB-46A4-9E33-3865DCF8A485}" type="datetimeFigureOut">
              <a:rPr lang="de-DE" smtClean="0"/>
              <a:t>20.11.2020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BE824D-E34F-40FF-B9E9-B7631BB2C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E68882-FB65-459C-91F3-417777A77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43F3-A5F3-420A-BD00-E7869EE5DD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0184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8D35D6-A977-4B80-B06A-6932AE0A2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C68D08D-556E-4103-A1F7-EE2ED07C83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486817-08A2-4004-B52F-E82AAA6C8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8C9E-F7CB-46A4-9E33-3865DCF8A485}" type="datetimeFigureOut">
              <a:rPr lang="de-DE" smtClean="0"/>
              <a:t>20.11.2020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B5995F-00FC-4557-A7BE-EB9372936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289D2C-568C-4445-A9D5-58FE2380F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43F3-A5F3-420A-BD00-E7869EE5DD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6884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F861E1A-77C4-4031-AADC-2884A2817E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52FD142-C93B-42D7-8B70-263741938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473F6C-530A-4D53-8D12-25ACAE6CB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8C9E-F7CB-46A4-9E33-3865DCF8A485}" type="datetimeFigureOut">
              <a:rPr lang="de-DE" smtClean="0"/>
              <a:t>20.11.2020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226B26-6E9D-4C67-83E2-FB7AB5DD7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245257-BC06-4ED3-8895-C35EC0E53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43F3-A5F3-420A-BD00-E7869EE5DD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364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B345F8-F6A7-47FC-8249-1042DD685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7BC8DD-A0F4-48CA-99F6-4E3761B62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CAAFCB-9914-4EDD-8878-B393BEA08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8C9E-F7CB-46A4-9E33-3865DCF8A485}" type="datetimeFigureOut">
              <a:rPr lang="de-DE" smtClean="0"/>
              <a:t>20.11.2020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5AB6F9-E2B2-4D14-926E-5C9C0560E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163572-B7FC-4A4D-9944-7A8D0F78E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43F3-A5F3-420A-BD00-E7869EE5DD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362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360225-4920-42FD-95D0-F905A11C7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DE0DC9-DCB5-4849-8EC1-4417022A5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60F1EE-7B65-4478-8BFC-934AE6D24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8C9E-F7CB-46A4-9E33-3865DCF8A485}" type="datetimeFigureOut">
              <a:rPr lang="de-DE" smtClean="0"/>
              <a:t>20.11.2020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777171-E800-4463-B006-716F8A117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316016-AB81-4F97-81F0-D280A73AC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43F3-A5F3-420A-BD00-E7869EE5DD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949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F18BA9-60B8-437A-86B2-01D27B752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405460-3BCE-4C61-8A99-472C7B6F33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A8646B7-FA55-4614-BFAA-0CA38F9B8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DA2AC3-DBCF-46A0-A810-9F9317B18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8C9E-F7CB-46A4-9E33-3865DCF8A485}" type="datetimeFigureOut">
              <a:rPr lang="de-DE" smtClean="0"/>
              <a:t>20.11.2020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37BFEF1-73AE-4B59-AC21-DC104564D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F3F5B87-DA38-47E9-841C-1CD74D4CA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43F3-A5F3-420A-BD00-E7869EE5DD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2447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2074CE-ED86-454F-92C7-C217CEB25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FE97FA-0B29-4243-9A56-C580D2F9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E8B94C9-614C-4CEF-9B72-684FA3672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BA98ED2-2488-45E8-B136-E2D4C52204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1C7A0B1-3C1B-4372-B3C1-C9391F0FC0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039BEE9-4D41-44A0-AB38-3C3DE052C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8C9E-F7CB-46A4-9E33-3865DCF8A485}" type="datetimeFigureOut">
              <a:rPr lang="de-DE" smtClean="0"/>
              <a:t>20.11.2020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E7497AB-1C4C-4AEE-BABC-F5AF5F827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EC2F29D-AD9F-4C66-B1C5-826107FD1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43F3-A5F3-420A-BD00-E7869EE5DD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4423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3ED6A1-AD19-4CE3-8FE1-1F4EF4840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67763F1-6DC9-4FC9-8107-BAD5CDF90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8C9E-F7CB-46A4-9E33-3865DCF8A485}" type="datetimeFigureOut">
              <a:rPr lang="de-DE" smtClean="0"/>
              <a:t>20.11.2020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DACDD80-B014-4A8F-BCDE-5C01C3C82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0770FC2-55F9-4867-889C-D2BB94BA7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43F3-A5F3-420A-BD00-E7869EE5DD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1366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4277B30-7670-42E2-8A01-535F424C3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8C9E-F7CB-46A4-9E33-3865DCF8A485}" type="datetimeFigureOut">
              <a:rPr lang="de-DE" smtClean="0"/>
              <a:t>20.11.2020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936A344-C13D-490E-8E34-8CA98C37F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047D095-E928-4618-ABAD-141080F9C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43F3-A5F3-420A-BD00-E7869EE5DD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4043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64A2BB-7211-4DC5-87AF-203C5D754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FA22BF-58CE-41DB-A44D-C1A84D052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3A5E39F-EA71-44A5-B2DE-C7DC30222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9F043C1-DAC3-4B52-9E1B-AD87B0BA3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8C9E-F7CB-46A4-9E33-3865DCF8A485}" type="datetimeFigureOut">
              <a:rPr lang="de-DE" smtClean="0"/>
              <a:t>20.11.2020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BAC8236-F565-490C-9645-7F4D94A7F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00E1B59-E5DD-4072-AA6B-F938DFFAE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43F3-A5F3-420A-BD00-E7869EE5DD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5327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52AD61-D73D-4566-9F69-1B6C82BBC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2B80625-4462-41C2-8CBF-89AA1E2E46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C5E0F11-78AE-4896-B873-2598E48EC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C7D3FB-67CE-4DAF-BCDE-23951A058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8C9E-F7CB-46A4-9E33-3865DCF8A485}" type="datetimeFigureOut">
              <a:rPr lang="de-DE" smtClean="0"/>
              <a:t>20.11.2020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FC593E0-CF28-4FDE-8492-AF24752E9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6F065C5-E83A-4D43-BC79-9424CAAB5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43F3-A5F3-420A-BD00-E7869EE5DD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6334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415D8DF-39FC-4EDD-B1CC-1D664D62A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04FEA8-8C52-47BB-829F-09B8D3561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5F70A3-9D86-4A6E-88B5-EEE3AB8337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68C9E-F7CB-46A4-9E33-3865DCF8A485}" type="datetimeFigureOut">
              <a:rPr lang="de-DE" smtClean="0"/>
              <a:t>20.11.2020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B424C8-E8D0-46FF-9AD8-4744A840D3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E275F0-036E-4353-93A4-5FA1F05793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B43F3-A5F3-420A-BD00-E7869EE5DD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5028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29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D51BF02B-51E9-44C5-A7F7-C4BF94A99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688361"/>
            <a:ext cx="5294716" cy="3481276"/>
          </a:xfrm>
          <a:prstGeom prst="rect">
            <a:avLst/>
          </a:prstGeom>
        </p:spPr>
      </p:pic>
      <p:cxnSp>
        <p:nvCxnSpPr>
          <p:cNvPr id="37" name="Straight Connector 31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A4BE36AE-A628-4ACD-AB12-EEB7ED576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794880"/>
            <a:ext cx="5294715" cy="526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283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Anke, Henrik und Manfred Zoonz</dc:creator>
  <cp:lastModifiedBy>Anke, Henrik und Manfred Zoonz</cp:lastModifiedBy>
  <cp:revision>1</cp:revision>
  <dcterms:created xsi:type="dcterms:W3CDTF">2020-11-20T07:15:38Z</dcterms:created>
  <dcterms:modified xsi:type="dcterms:W3CDTF">2020-11-20T07:15:51Z</dcterms:modified>
</cp:coreProperties>
</file>