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Raleway Medium" pitchFamily="2" charset="0"/>
      <p:regular r:id="rId13"/>
    </p:embeddedFont>
  </p:embeddedFontLst>
  <p:defaultTextStyle>
    <a:defPPr>
      <a:defRPr lang="az-Lat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7" d="100"/>
          <a:sy n="137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1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3191708"/>
            <a:ext cx="780990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LRU Cache Implementation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424779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Explore efficient cache management using doubly linked lists and hashing. This approach ensures fast data retrieval and optimal performance.</a:t>
            </a:r>
            <a:endParaRPr lang="en-US" sz="19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6840688-827E-B40B-77C1-ABE608D11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7719" y="7019756"/>
            <a:ext cx="4077269" cy="1209844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56D9E583-D01C-8CEE-1729-331696AA8E4B}"/>
              </a:ext>
            </a:extLst>
          </p:cNvPr>
          <p:cNvSpPr/>
          <p:nvPr/>
        </p:nvSpPr>
        <p:spPr>
          <a:xfrm>
            <a:off x="864037" y="578924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az-Latn-AZ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Əli Məmmədov – 6224 e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2099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Conclusion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377083"/>
            <a:ext cx="185142" cy="886063"/>
          </a:xfrm>
          <a:prstGeom prst="roundRect">
            <a:avLst>
              <a:gd name="adj" fmla="val 20002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4" name="Text 2"/>
          <p:cNvSpPr/>
          <p:nvPr/>
        </p:nvSpPr>
        <p:spPr>
          <a:xfrm>
            <a:off x="1419463" y="2377083"/>
            <a:ext cx="31788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Efficient Management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419463" y="2868097"/>
            <a:ext cx="1234690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O(1) time complexity for fast cache ops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1234321" y="3509962"/>
            <a:ext cx="185142" cy="886063"/>
          </a:xfrm>
          <a:prstGeom prst="roundRect">
            <a:avLst>
              <a:gd name="adj" fmla="val 20002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7" name="Text 5"/>
          <p:cNvSpPr/>
          <p:nvPr/>
        </p:nvSpPr>
        <p:spPr>
          <a:xfrm>
            <a:off x="1789748" y="350996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Core Components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789748" y="4000976"/>
            <a:ext cx="119766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Doubly Linked List and Hashing enable rapid lookups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1604605" y="4642842"/>
            <a:ext cx="185142" cy="886063"/>
          </a:xfrm>
          <a:prstGeom prst="roundRect">
            <a:avLst>
              <a:gd name="adj" fmla="val 20002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0" name="Text 8"/>
          <p:cNvSpPr/>
          <p:nvPr/>
        </p:nvSpPr>
        <p:spPr>
          <a:xfrm>
            <a:off x="2160032" y="464284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Applications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2160032" y="5133856"/>
            <a:ext cx="1160633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Ideal for high-performance, low-latency needs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1975009" y="5775722"/>
            <a:ext cx="185142" cy="886063"/>
          </a:xfrm>
          <a:prstGeom prst="roundRect">
            <a:avLst>
              <a:gd name="adj" fmla="val 200026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3" name="Text 11"/>
          <p:cNvSpPr/>
          <p:nvPr/>
        </p:nvSpPr>
        <p:spPr>
          <a:xfrm>
            <a:off x="2530435" y="5775722"/>
            <a:ext cx="317646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Future Enhancements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2530435" y="6266736"/>
            <a:ext cx="1123592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Add concurrency control for multi-threaded access</a:t>
            </a:r>
            <a:endParaRPr lang="en-US" sz="1900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63728C3B-0121-1671-68E0-57CCD705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31" y="6998633"/>
            <a:ext cx="407726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6159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What is Caching?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417683"/>
            <a:ext cx="6327815" cy="1861066"/>
          </a:xfrm>
          <a:prstGeom prst="roundRect">
            <a:avLst>
              <a:gd name="adj" fmla="val 19899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4" name="Text 2"/>
          <p:cNvSpPr/>
          <p:nvPr/>
        </p:nvSpPr>
        <p:spPr>
          <a:xfrm>
            <a:off x="1110853" y="266450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Purpose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110853" y="3155513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Stores frequently accessed data for faster retrieval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38668" y="2417683"/>
            <a:ext cx="6327815" cy="1861066"/>
          </a:xfrm>
          <a:prstGeom prst="roundRect">
            <a:avLst>
              <a:gd name="adj" fmla="val 19899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7" name="Text 5"/>
          <p:cNvSpPr/>
          <p:nvPr/>
        </p:nvSpPr>
        <p:spPr>
          <a:xfrm>
            <a:off x="7685484" y="266450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Benefits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85484" y="3155513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Reduces latency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85484" y="3636883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Improves performance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64037" y="4525566"/>
            <a:ext cx="6327815" cy="2342436"/>
          </a:xfrm>
          <a:prstGeom prst="roundRect">
            <a:avLst>
              <a:gd name="adj" fmla="val 15810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1" name="Text 9"/>
          <p:cNvSpPr/>
          <p:nvPr/>
        </p:nvSpPr>
        <p:spPr>
          <a:xfrm>
            <a:off x="1110853" y="477238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Examples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1110853" y="5263396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Web browsers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110853" y="5744766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Databases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1110853" y="6226135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Content Delivery Networks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4525566"/>
            <a:ext cx="6327815" cy="2342436"/>
          </a:xfrm>
          <a:prstGeom prst="roundRect">
            <a:avLst>
              <a:gd name="adj" fmla="val 15810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6" name="Text 14"/>
          <p:cNvSpPr/>
          <p:nvPr/>
        </p:nvSpPr>
        <p:spPr>
          <a:xfrm>
            <a:off x="7685484" y="477238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Metric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7685484" y="5263396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Cache hit ratio around 90% is ideal</a:t>
            </a:r>
            <a:endParaRPr lang="en-US" sz="1900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113FCC7D-6AA2-B812-3D21-3D4CB390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31" y="7000910"/>
            <a:ext cx="407726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22446"/>
            <a:ext cx="918102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LRU Cache: Least Recently Used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47853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4" name="Text 2"/>
          <p:cNvSpPr/>
          <p:nvPr/>
        </p:nvSpPr>
        <p:spPr>
          <a:xfrm>
            <a:off x="1666280" y="35633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Eviction Policy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666280" y="4054316"/>
            <a:ext cx="329279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Removes least recently used items first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67682" y="347853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7" name="Text 5"/>
          <p:cNvSpPr/>
          <p:nvPr/>
        </p:nvSpPr>
        <p:spPr>
          <a:xfrm>
            <a:off x="6069925" y="35633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Temporal Locality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6069925" y="4054316"/>
            <a:ext cx="329279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Recent items are likely to be accessed again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71328" y="347853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0" name="Text 8"/>
          <p:cNvSpPr/>
          <p:nvPr/>
        </p:nvSpPr>
        <p:spPr>
          <a:xfrm>
            <a:off x="10473571" y="35633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Comparison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0473571" y="4054316"/>
            <a:ext cx="329279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FIFO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10473571" y="4535686"/>
            <a:ext cx="329279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LFU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0473571" y="5017056"/>
            <a:ext cx="329279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LRU adapts best to access patterns</a:t>
            </a:r>
            <a:endParaRPr lang="en-US" sz="1900" dirty="0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80E11966-0BD4-0949-4EFF-54338F918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3571" y="6930153"/>
            <a:ext cx="407726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46377"/>
            <a:ext cx="1013400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Structures: Doubly Linked List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4927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Node Components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33899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Key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82036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Value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30173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Next and previous pointers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74927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Head &amp; Tail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23929" y="433899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 is most recent; tail is least recent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495621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O(1) time to add or remove nodes</a:t>
            </a:r>
            <a:endParaRPr lang="en-US" sz="19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EFCB0B5-7B79-16F6-A293-37B3C484F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31" y="6951093"/>
            <a:ext cx="407726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02231"/>
            <a:ext cx="784062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Structures: Hash Map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478" y="3656648"/>
            <a:ext cx="7741325" cy="77413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92598" y="5815370"/>
            <a:ext cx="416600" cy="520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2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32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478" y="3656648"/>
            <a:ext cx="7741325" cy="77413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06722" y="4363879"/>
            <a:ext cx="416600" cy="520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2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32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478" y="3656648"/>
            <a:ext cx="7741325" cy="77413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620726" y="5815370"/>
            <a:ext cx="416600" cy="520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2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3250" dirty="0"/>
          </a:p>
        </p:txBody>
      </p:sp>
      <p:sp>
        <p:nvSpPr>
          <p:cNvPr id="9" name="Text 4"/>
          <p:cNvSpPr/>
          <p:nvPr/>
        </p:nvSpPr>
        <p:spPr>
          <a:xfrm>
            <a:off x="1519238" y="343793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Key-Node Pairs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1217057" y="3928943"/>
            <a:ext cx="33476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Enables O(1) lookup of nodes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5943481" y="18817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Quick Access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5288161" y="2372797"/>
            <a:ext cx="40539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Maps keys directly to linked list nodes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10367724" y="304288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Collision Handling</a:t>
            </a:r>
            <a:endParaRPr lang="en-US" sz="2150" dirty="0"/>
          </a:p>
        </p:txBody>
      </p:sp>
      <p:sp>
        <p:nvSpPr>
          <p:cNvPr id="14" name="Text 9"/>
          <p:cNvSpPr/>
          <p:nvPr/>
        </p:nvSpPr>
        <p:spPr>
          <a:xfrm>
            <a:off x="9712404" y="3533894"/>
            <a:ext cx="40539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Uses separate chaining or open addressing</a:t>
            </a:r>
            <a:endParaRPr lang="en-US" sz="1900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7F4B5EC1-18B2-42E1-07CE-572D131B1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8736" y="7019756"/>
            <a:ext cx="2931664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64813"/>
            <a:ext cx="791694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LRU Cache: Implementation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420898"/>
            <a:ext cx="1234440" cy="148125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68761" y="266771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Get(key)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2468761" y="3158728"/>
            <a:ext cx="112976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Check hash map, move node to head, return value or null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902154"/>
            <a:ext cx="1234440" cy="14812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468761" y="414897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Put(key, value)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2468761" y="4639985"/>
            <a:ext cx="112976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Update or add node at head, update hash map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5383411"/>
            <a:ext cx="1234440" cy="14812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468761" y="563022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Capacity Check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2468761" y="6121241"/>
            <a:ext cx="112976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Evict tail node if cache is full</a:t>
            </a:r>
            <a:endParaRPr lang="en-US" sz="1900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A7777D23-21CE-46F7-524F-148793810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3131" y="6997575"/>
            <a:ext cx="407726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77766"/>
            <a:ext cx="682573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Algorithm: Step-by-Step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299960" y="2233851"/>
            <a:ext cx="30480" cy="4817864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4" name="Shape 2"/>
          <p:cNvSpPr/>
          <p:nvPr/>
        </p:nvSpPr>
        <p:spPr>
          <a:xfrm>
            <a:off x="6327398" y="2496264"/>
            <a:ext cx="740569" cy="30480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5" name="Shape 3"/>
          <p:cNvSpPr/>
          <p:nvPr/>
        </p:nvSpPr>
        <p:spPr>
          <a:xfrm>
            <a:off x="7037487" y="2233851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6" name="Text 4"/>
          <p:cNvSpPr/>
          <p:nvPr/>
        </p:nvSpPr>
        <p:spPr>
          <a:xfrm>
            <a:off x="7150596" y="2305764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3337560" y="231862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Initialization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864037" y="2809637"/>
            <a:ext cx="521672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Create doubly linked list, hash map, define capacity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7562433" y="3977521"/>
            <a:ext cx="740569" cy="30480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0" name="Shape 8"/>
          <p:cNvSpPr/>
          <p:nvPr/>
        </p:nvSpPr>
        <p:spPr>
          <a:xfrm>
            <a:off x="7037487" y="371510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1" name="Text 9"/>
          <p:cNvSpPr/>
          <p:nvPr/>
        </p:nvSpPr>
        <p:spPr>
          <a:xfrm>
            <a:off x="7150596" y="3787021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8549640" y="379988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Get Operation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49640" y="4290893"/>
            <a:ext cx="521672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Return value and move node to head if found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6327398" y="5254228"/>
            <a:ext cx="740569" cy="30480"/>
          </a:xfrm>
          <a:prstGeom prst="roundRect">
            <a:avLst>
              <a:gd name="adj" fmla="val 1215000"/>
            </a:avLst>
          </a:prstGeom>
          <a:solidFill>
            <a:srgbClr val="5F5F63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5" name="Shape 13"/>
          <p:cNvSpPr/>
          <p:nvPr/>
        </p:nvSpPr>
        <p:spPr>
          <a:xfrm>
            <a:off x="7037487" y="4991814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46464A"/>
          </a:solidFill>
          <a:ln/>
        </p:spPr>
        <p:txBody>
          <a:bodyPr/>
          <a:lstStyle/>
          <a:p>
            <a:endParaRPr lang="az-Latn-AZ"/>
          </a:p>
        </p:txBody>
      </p:sp>
      <p:sp>
        <p:nvSpPr>
          <p:cNvPr id="16" name="Text 14"/>
          <p:cNvSpPr/>
          <p:nvPr/>
        </p:nvSpPr>
        <p:spPr>
          <a:xfrm>
            <a:off x="7150596" y="5063728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3337560" y="507658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Put Operation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864037" y="5567601"/>
            <a:ext cx="521672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Add or update node at head, evict tail if needed</a:t>
            </a:r>
            <a:endParaRPr lang="en-US" sz="1900" dirty="0"/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39E25842-97D8-5993-09C0-B910A064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799" y="7019756"/>
            <a:ext cx="407726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662357"/>
            <a:ext cx="620791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Performance Analysis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Time Complexity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554974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O(1) for both get and put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Space Complexity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4554974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O(capacity) for linked list and hash map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Benchmark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4554974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LRU is 20% faster than FIFO in 1M operations</a:t>
            </a:r>
            <a:endParaRPr lang="en-US" sz="1900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EE56DF51-017E-C016-D378-43312EAE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131" y="6930153"/>
            <a:ext cx="4077269" cy="12098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7307" y="495653"/>
            <a:ext cx="639996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Use Cases &amp; Examples</a:t>
            </a:r>
            <a:endParaRPr lang="en-US" sz="4300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3DB49489-51A9-059F-A848-41821B3B8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570" y="7019756"/>
            <a:ext cx="4077269" cy="1209844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BF28FB9C-62BC-186E-1819-62DF9D938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040" y="0"/>
            <a:ext cx="4567394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342</Words>
  <Application>Microsoft Office PowerPoint</Application>
  <PresentationFormat>Özel</PresentationFormat>
  <Paragraphs>86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Raleway Medium</vt:lpstr>
      <vt:lpstr>Comfortaa Bold</vt:lpstr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Ali Mammadov</cp:lastModifiedBy>
  <cp:revision>2</cp:revision>
  <dcterms:created xsi:type="dcterms:W3CDTF">2025-05-18T10:43:55Z</dcterms:created>
  <dcterms:modified xsi:type="dcterms:W3CDTF">2025-05-18T10:46:57Z</dcterms:modified>
</cp:coreProperties>
</file>