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inikkhah/Data-science-journey" TargetMode="External"/><Relationship Id="rId2" Type="http://schemas.openxmlformats.org/officeDocument/2006/relationships/hyperlink" Target="https://github.com/navassherif98/IBM_Data_Science_Professional_Certifica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iinikkhah/Data-science-journey" TargetMode="External"/><Relationship Id="rId2" Type="http://schemas.openxmlformats.org/officeDocument/2006/relationships/hyperlink" Target="https://github.com/navassherif98/IBM_Data_Science_Professional_Cert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ursera.org/professional-certificates/ibm-data-science?&amp;instructo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68956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Ali Nikkhah I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24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 </a:t>
            </a:r>
            <a:r>
              <a:rPr lang="en-US" sz="2400" dirty="0" err="1">
                <a:hlinkClick r:id="rId3"/>
              </a:rPr>
              <a:t>aliinikkhah</a:t>
            </a:r>
            <a:r>
              <a:rPr lang="en-US" sz="2400" dirty="0">
                <a:hlinkClick r:id="rId3"/>
              </a:rPr>
              <a:t>/Data-science-journey: for </a:t>
            </a:r>
            <a:r>
              <a:rPr lang="en-US" sz="2400" dirty="0" err="1">
                <a:hlinkClick r:id="rId3"/>
              </a:rPr>
              <a:t>Ibm</a:t>
            </a:r>
            <a:r>
              <a:rPr lang="en-US" sz="2400" dirty="0">
                <a:hlinkClick r:id="rId3"/>
              </a:rPr>
              <a:t> (github.com)</a:t>
            </a:r>
            <a:endParaRPr lang="en-IN" sz="28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93291" y="1737360"/>
            <a:ext cx="8401050" cy="3297698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IN" sz="16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 </a:t>
            </a:r>
            <a:r>
              <a:rPr lang="en-US" sz="1600" dirty="0" err="1">
                <a:hlinkClick r:id="rId3"/>
              </a:rPr>
              <a:t>aliinikkhah</a:t>
            </a:r>
            <a:r>
              <a:rPr lang="en-US" sz="1600" dirty="0">
                <a:hlinkClick r:id="rId3"/>
              </a:rPr>
              <a:t>/Data-science-journey: for </a:t>
            </a:r>
            <a:r>
              <a:rPr lang="en-US" sz="1600" dirty="0" err="1">
                <a:hlinkClick r:id="rId3"/>
              </a:rPr>
              <a:t>Ibm</a:t>
            </a:r>
            <a:r>
              <a:rPr lang="en-US" sz="1600" dirty="0">
                <a:hlinkClick r:id="rId3"/>
              </a:rPr>
              <a:t> (github.com)</a:t>
            </a:r>
            <a:endParaRPr lang="en-IN"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4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Words>3032</Words>
  <Application>Microsoft Office PowerPoint</Application>
  <PresentationFormat>Widescreen</PresentationFormat>
  <Paragraphs>287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Ali</cp:lastModifiedBy>
  <cp:revision>4</cp:revision>
  <dcterms:created xsi:type="dcterms:W3CDTF">2021-08-26T16:53:12Z</dcterms:created>
  <dcterms:modified xsi:type="dcterms:W3CDTF">2022-07-06T21:54:13Z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