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Navas Sherif I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https://github.com/navassherif98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lang="en-IN" sz="2400" spc="130" dirty="0">
                <a:solidFill>
                  <a:srgbClr val="616E52"/>
                </a:solidFill>
                <a:latin typeface="Arial"/>
                <a:cs typeface="Arial"/>
              </a:rPr>
              <a:t>2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/08/2021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782446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3022</Words>
  <Application>Microsoft Office PowerPoint</Application>
  <PresentationFormat>Widescreen</PresentationFormat>
  <Paragraphs>288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Ali</cp:lastModifiedBy>
  <cp:revision>1</cp:revision>
  <dcterms:created xsi:type="dcterms:W3CDTF">2021-08-26T16:53:12Z</dcterms:created>
  <dcterms:modified xsi:type="dcterms:W3CDTF">2022-07-06T21:44:00Z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