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A90B-1C0A-4579-ADC0-72D6F2A4F868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1A830-C6BE-4B4C-8C1A-B65FCE5C6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3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4F6AA-CB1F-4DF3-B859-0273188A0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D2865-4CEC-4911-A1F0-E65703D6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F1E1D-2077-48E5-8B45-DB09214C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5C9-3EFF-476F-94A3-8E0239990936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A640C-E907-4118-A588-BBEABAC7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AAB22-1D2B-424A-9BE5-F450136E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E350-B2A2-4A1F-A0BF-03A538BC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396AF1-D705-4AAC-8BDC-F908CB80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3D9DB-480F-450E-A378-FD1EA176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32E0-3F8B-4FA9-9338-A128235B08FE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75D04-FFD7-4336-929E-D5D0E8FD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E53FF-97D8-42A9-89E4-14B1E765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4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62D009-B7DC-4647-BCE8-42435BB5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BCCA24-F191-442A-B375-D0CB76CB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B8F39-E721-42C3-9209-BA96F98F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4F77-89BA-44A9-9154-2896EEBCBF7B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B9678-249B-403E-870C-49F2EF0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1A037-A5F9-4D8D-9635-FBFA7870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215FB-1B3E-4D91-9A37-3C267282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FB448-15AD-46C1-A75B-E80E157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04C506-D6EF-4CD6-9D7D-EC80B362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3925-CAA9-4935-9C66-9E73F7549058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EBA548-1BA7-48F8-A836-057054BE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512FF-9BB2-4D17-ADB1-F859D3AE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C63C0-6787-45A1-8BE4-2066F88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2869C-8433-4FC9-89E6-363BF3A7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36C58-D990-40C2-92B3-BFFB117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E59-2BB3-40FA-8389-F5E8BE461A8C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45415B-0516-4683-96FA-B932BC0F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1D8A9-08B3-4ACA-869B-0A7A555B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1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544C-C5F9-47F3-B013-AFA5D142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66021-0E5F-43B5-9D4F-012E44D58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0D4610-B309-45FF-BA9B-BDC3D2E56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86298-9BC0-4357-8115-EAF9CA73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5231-5BD3-4BBD-850A-B8A76D06E7E1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3BE4B-B47F-4B26-8F2C-904BFAE7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2BD9-9CD8-4EBC-A489-E0DE7A0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B328E-1067-4A3B-A25E-6675D69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BBEFD-538E-4C01-86E6-36B002F3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70AF6C-1C59-40E8-BF6D-35CA63B7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9BCF66-E77D-440A-AF30-9C407750A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A772E-3CC4-440E-9F44-18D768091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55F4C6-9F8B-4E76-9C2F-A93F9966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9459-16F4-4F4F-87E1-789C3F404FB1}" type="datetime1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AE5E5D-49EA-40F4-B741-E761400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B56F3-DCA8-4F7C-9042-A8146929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2D1A-CDAE-4A23-8069-610F339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42068A-3574-4AF0-BAF1-7D52E8C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52EB-9A97-480A-981E-A8831025D0B4}" type="datetime1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BE0A89-600A-43C7-A08D-90E6D6C3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9990FB-D012-4C81-85B5-6235B7C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E18038-5280-48CE-90A9-8E01456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4D3B-E5EB-4B79-8B2F-819BCFA45351}" type="datetime1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E2B9CB-AEA7-4F7E-BBD3-3A9EAE6F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15F047-694A-43FD-99E1-53A2B453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AF881-3DEE-4198-B367-E168FDB9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17243-0FF7-4269-BD14-253D091B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EF5DC1-DCC0-4A89-8DCD-A322A273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8EF66-C0D7-4E1F-B2C6-BB47E735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3ED-AB34-4949-9EC6-9450771A95E7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D8214-F558-4612-B61E-EE63B56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4D7CB-562D-4FA6-A119-D30C6F4B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80D5-3A09-4FC7-A31C-7C544453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0D6DC5-950A-4ECC-B053-F3454AAC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B3C0A3-B516-4A7B-BEA2-25D5B182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FFE44-C61E-441A-B6A6-C37382EB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CB2B-E2A3-42E6-882F-0DB57F27F287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B0FFE7-160F-4F0C-B1A6-B507E4B2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4EB33F-F6E5-4868-A1D3-560CF889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7762C-0296-4C6A-91CB-6C022A4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781BD-BBA8-4DD1-BDD3-20F411CA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3D4FA-B225-4025-812D-8560A5291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F26A-33B6-4735-AF3E-79A643B612A6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EA699-B22E-4272-B358-B6FD365FB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14BF1-95D0-492B-8B48-2C8E2E454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23CF-D455-4AD8-B74A-5AF4353E9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11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F0A58-F786-49AF-B31D-29E7B7C72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</a:t>
            </a:r>
            <a:br>
              <a:rPr lang="ru-RU" dirty="0"/>
            </a:br>
            <a:r>
              <a:rPr lang="ru-RU" dirty="0"/>
              <a:t>ПО ЛАБОРАТОРНОЙ РАБОТЕ № 1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F6612-3E2D-4712-A253-8F1ED35E2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Дисциплина: Операционные системы</a:t>
            </a:r>
          </a:p>
          <a:p>
            <a:r>
              <a:rPr lang="ru-RU" dirty="0"/>
              <a:t>Студент: Гайсина Алина Ринатовна</a:t>
            </a:r>
          </a:p>
          <a:p>
            <a:r>
              <a:rPr lang="ru-RU" dirty="0"/>
              <a:t>	Группа: НКНбд-02-21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D822B9-1885-4114-B506-2AAFB618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</p:spTree>
    <p:extLst>
      <p:ext uri="{BB962C8B-B14F-4D97-AF65-F5344CB8AC3E}">
        <p14:creationId xmlns:p14="http://schemas.microsoft.com/office/powerpoint/2010/main" val="7581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9. Настроила всё по необходимости.</a:t>
            </a:r>
          </a:p>
          <a:p>
            <a:pPr marL="0" indent="0">
              <a:buNone/>
            </a:pPr>
            <a:r>
              <a:rPr lang="ru-RU" dirty="0"/>
              <a:t>10. После загрузки выключила машину.</a:t>
            </a:r>
          </a:p>
          <a:p>
            <a:pPr marL="0" indent="0">
              <a:buNone/>
            </a:pPr>
            <a:r>
              <a:rPr lang="ru-RU" dirty="0"/>
              <a:t>11. Удалила привод оптических дисков.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10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A3F788-CFB7-4661-85D9-49F56A56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43" y="2201046"/>
            <a:ext cx="4541914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12. Снова запустила машину и настроила учётную запись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11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F83B41-F684-4D80-BFF8-F2E38D32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09" y="1456298"/>
            <a:ext cx="7538381" cy="42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85454-7F88-4EE5-81E1-772CC5E4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364D5-D246-4C6F-B3D4-14AD5175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Научилась устанавливать операционную систему на виртуальную машину. </a:t>
            </a:r>
            <a:r>
              <a:rPr lang="ru-RU"/>
              <a:t>Так же настроила минимально необходимые для дальнейшей работы сервисы.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C2E57-D1CF-4BC1-8BD9-5DBA3B65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C6474E-6666-4E75-9C7F-AB19E57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EEA0-1C24-4834-BD5A-D0A2F83B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31B91-13A0-4474-AD18-36CBE4F8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ABFF3B-BDE2-40D3-BB4D-77CB09A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4D629D-D4E5-4BF8-BAD9-D32CD408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0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52037-40C2-46C2-8415-D3C6E520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F0091-E3B0-4AA1-90A9-9B809437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Создала новую виртуальную машину.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Задала имя машине, и нужную нам операционную систему.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663A97-AC2B-4500-8511-DB4A850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2E454B-270D-4729-8056-864444B5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D2256D-97BB-47F3-A0F8-598DA21A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50" y="2775100"/>
            <a:ext cx="4743099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74E407-61F0-45DB-B21C-6EE09A4E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Указала объём памяти.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C9EF21-34C8-4DFB-B323-27E99D0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B1FE07-C5DD-4217-A394-093DAF01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F92F1-814C-4A38-AE06-A92B3A6A95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72" y="983622"/>
            <a:ext cx="5223856" cy="489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1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4. Создала новый виртуальный жёсткий диск.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3B83A-94A0-4C4D-9EEA-B970AA0297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222058"/>
            <a:ext cx="5505450" cy="4954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 Указала тип.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1E15E4-3629-4D76-AF8D-BF938D36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0" y="1375994"/>
            <a:ext cx="5974539" cy="48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6. Указала формат хранения и размер файла.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7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E69183-B80F-4C40-857A-90D5F6A2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20" y="1385776"/>
            <a:ext cx="6566360" cy="48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3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7. Добавила новый привод оптических дисков (образ нужной ОС).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8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A889CF-89E1-4664-A2D1-2BED9965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60" y="1143712"/>
            <a:ext cx="6801480" cy="50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DEC2B-4519-4480-BC43-7DEB7D5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8. Запустила виртуальную машину и начала установку </a:t>
            </a:r>
            <a:r>
              <a:rPr lang="ru-RU" dirty="0" err="1"/>
              <a:t>fedora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23193-AA7E-4449-BFC4-494C285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Российский университет дружбы народов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AD4A4-566C-4696-894B-FCE617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23CF-D455-4AD8-B74A-5AF4353E9033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446B7E-6C5F-4983-9A6A-150AEDC6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48" y="1460397"/>
            <a:ext cx="7631903" cy="42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64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218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ОТЧЕТ  ПО ЛАБОРАТОРНОЙ РАБОТЕ № 1 </vt:lpstr>
      <vt:lpstr>Цель работы:</vt:lpstr>
      <vt:lpstr>Ход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ЛАБОРАТОРНОЙ РАБОТЕ № 1 </dc:title>
  <dc:creator>Алина Гайсина</dc:creator>
  <cp:lastModifiedBy>Алина Гайсина</cp:lastModifiedBy>
  <cp:revision>2</cp:revision>
  <dcterms:created xsi:type="dcterms:W3CDTF">2022-06-13T17:33:47Z</dcterms:created>
  <dcterms:modified xsi:type="dcterms:W3CDTF">2022-06-13T17:45:33Z</dcterms:modified>
</cp:coreProperties>
</file>