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7" r:id="rId8"/>
    <p:sldId id="268" r:id="rId9"/>
    <p:sldId id="264" r:id="rId10"/>
    <p:sldId id="261" r:id="rId11"/>
    <p:sldId id="262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667E8-7EAD-44B8-8CBC-F2627C5346C8}" v="243" dt="2018-12-13T19:16:1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10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dagli, Ali I" userId="8b34c697-bfbe-4223-9241-d478f9408974" providerId="ADAL" clId="{A4D667E8-7EAD-44B8-8CBC-F2627C5346C8}"/>
    <pc:docChg chg="undo custSel addSld delSld modSld sldOrd">
      <pc:chgData name="Ozdagli, Ali I" userId="8b34c697-bfbe-4223-9241-d478f9408974" providerId="ADAL" clId="{A4D667E8-7EAD-44B8-8CBC-F2627C5346C8}" dt="2018-11-27T20:53:09.155" v="898" actId="115"/>
      <pc:docMkLst>
        <pc:docMk/>
      </pc:docMkLst>
      <pc:sldChg chg="modSp ord">
        <pc:chgData name="Ozdagli, Ali I" userId="8b34c697-bfbe-4223-9241-d478f9408974" providerId="ADAL" clId="{A4D667E8-7EAD-44B8-8CBC-F2627C5346C8}" dt="2018-11-27T18:54:07.137" v="389" actId="20577"/>
        <pc:sldMkLst>
          <pc:docMk/>
          <pc:sldMk cId="3069489060" sldId="259"/>
        </pc:sldMkLst>
        <pc:spChg chg="mod">
          <ac:chgData name="Ozdagli, Ali I" userId="8b34c697-bfbe-4223-9241-d478f9408974" providerId="ADAL" clId="{A4D667E8-7EAD-44B8-8CBC-F2627C5346C8}" dt="2018-11-27T18:54:07.137" v="389" actId="20577"/>
          <ac:spMkLst>
            <pc:docMk/>
            <pc:sldMk cId="3069489060" sldId="259"/>
            <ac:spMk id="3" creationId="{D4D573B1-925B-40C7-BC8B-7F2C9A7C9E15}"/>
          </ac:spMkLst>
        </pc:spChg>
      </pc:sldChg>
      <pc:sldChg chg="modSp">
        <pc:chgData name="Ozdagli, Ali I" userId="8b34c697-bfbe-4223-9241-d478f9408974" providerId="ADAL" clId="{A4D667E8-7EAD-44B8-8CBC-F2627C5346C8}" dt="2018-11-27T19:14:10.637" v="650" actId="20577"/>
        <pc:sldMkLst>
          <pc:docMk/>
          <pc:sldMk cId="689322137" sldId="260"/>
        </pc:sldMkLst>
        <pc:spChg chg="mod">
          <ac:chgData name="Ozdagli, Ali I" userId="8b34c697-bfbe-4223-9241-d478f9408974" providerId="ADAL" clId="{A4D667E8-7EAD-44B8-8CBC-F2627C5346C8}" dt="2018-11-27T19:14:10.637" v="650" actId="20577"/>
          <ac:spMkLst>
            <pc:docMk/>
            <pc:sldMk cId="689322137" sldId="260"/>
            <ac:spMk id="2" creationId="{EDC82E63-A841-495F-BB41-CD7A8965E34B}"/>
          </ac:spMkLst>
        </pc:spChg>
      </pc:sldChg>
      <pc:sldChg chg="addSp delSp modSp">
        <pc:chgData name="Ozdagli, Ali I" userId="8b34c697-bfbe-4223-9241-d478f9408974" providerId="ADAL" clId="{A4D667E8-7EAD-44B8-8CBC-F2627C5346C8}" dt="2018-11-27T19:22:32.115" v="885" actId="114"/>
        <pc:sldMkLst>
          <pc:docMk/>
          <pc:sldMk cId="4064847591" sldId="261"/>
        </pc:sldMkLst>
        <pc:spChg chg="mod">
          <ac:chgData name="Ozdagli, Ali I" userId="8b34c697-bfbe-4223-9241-d478f9408974" providerId="ADAL" clId="{A4D667E8-7EAD-44B8-8CBC-F2627C5346C8}" dt="2018-11-27T19:22:32.115" v="885" actId="114"/>
          <ac:spMkLst>
            <pc:docMk/>
            <pc:sldMk cId="4064847591" sldId="261"/>
            <ac:spMk id="3" creationId="{ABDC774E-2555-4D25-889A-0473EE9DBCD1}"/>
          </ac:spMkLst>
        </pc:spChg>
        <pc:spChg chg="add del mod">
          <ac:chgData name="Ozdagli, Ali I" userId="8b34c697-bfbe-4223-9241-d478f9408974" providerId="ADAL" clId="{A4D667E8-7EAD-44B8-8CBC-F2627C5346C8}" dt="2018-11-27T19:22:11.389" v="872" actId="478"/>
          <ac:spMkLst>
            <pc:docMk/>
            <pc:sldMk cId="4064847591" sldId="261"/>
            <ac:spMk id="5" creationId="{67E9F537-1B56-47AF-ABF3-11C55DCDA062}"/>
          </ac:spMkLst>
        </pc:spChg>
      </pc:sldChg>
      <pc:sldChg chg="addSp delSp modSp">
        <pc:chgData name="Ozdagli, Ali I" userId="8b34c697-bfbe-4223-9241-d478f9408974" providerId="ADAL" clId="{A4D667E8-7EAD-44B8-8CBC-F2627C5346C8}" dt="2018-11-27T19:23:55.469" v="891" actId="1076"/>
        <pc:sldMkLst>
          <pc:docMk/>
          <pc:sldMk cId="2036420986" sldId="262"/>
        </pc:sldMkLst>
        <pc:spChg chg="del mod">
          <ac:chgData name="Ozdagli, Ali I" userId="8b34c697-bfbe-4223-9241-d478f9408974" providerId="ADAL" clId="{A4D667E8-7EAD-44B8-8CBC-F2627C5346C8}" dt="2018-11-27T19:22:57.773" v="887" actId="478"/>
          <ac:spMkLst>
            <pc:docMk/>
            <pc:sldMk cId="2036420986" sldId="262"/>
            <ac:spMk id="3" creationId="{997C04F1-C1CB-4F54-8F84-E6E96C4CDC80}"/>
          </ac:spMkLst>
        </pc:spChg>
        <pc:picChg chg="del mod">
          <ac:chgData name="Ozdagli, Ali I" userId="8b34c697-bfbe-4223-9241-d478f9408974" providerId="ADAL" clId="{A4D667E8-7EAD-44B8-8CBC-F2627C5346C8}" dt="2018-11-27T19:23:51.661" v="889" actId="478"/>
          <ac:picMkLst>
            <pc:docMk/>
            <pc:sldMk cId="2036420986" sldId="262"/>
            <ac:picMk id="4" creationId="{A22E6F12-188F-4793-8879-71C7DDB16882}"/>
          </ac:picMkLst>
        </pc:picChg>
        <pc:picChg chg="add mod">
          <ac:chgData name="Ozdagli, Ali I" userId="8b34c697-bfbe-4223-9241-d478f9408974" providerId="ADAL" clId="{A4D667E8-7EAD-44B8-8CBC-F2627C5346C8}" dt="2018-11-27T19:23:55.469" v="891" actId="1076"/>
          <ac:picMkLst>
            <pc:docMk/>
            <pc:sldMk cId="2036420986" sldId="262"/>
            <ac:picMk id="5" creationId="{5750C63A-6B64-4E4B-890B-0F328921D7DD}"/>
          </ac:picMkLst>
        </pc:picChg>
      </pc:sldChg>
      <pc:sldChg chg="addSp delSp modSp ord addAnim delAnim modAnim">
        <pc:chgData name="Ozdagli, Ali I" userId="8b34c697-bfbe-4223-9241-d478f9408974" providerId="ADAL" clId="{A4D667E8-7EAD-44B8-8CBC-F2627C5346C8}" dt="2018-11-27T20:53:09.155" v="898" actId="115"/>
        <pc:sldMkLst>
          <pc:docMk/>
          <pc:sldMk cId="511295002" sldId="265"/>
        </pc:sldMkLst>
        <pc:spChg chg="mod">
          <ac:chgData name="Ozdagli, Ali I" userId="8b34c697-bfbe-4223-9241-d478f9408974" providerId="ADAL" clId="{A4D667E8-7EAD-44B8-8CBC-F2627C5346C8}" dt="2018-11-27T18:23:20.334" v="9" actId="20577"/>
          <ac:spMkLst>
            <pc:docMk/>
            <pc:sldMk cId="511295002" sldId="265"/>
            <ac:spMk id="2" creationId="{69D37D2C-EE01-4A66-9DF8-0E2F9790DB91}"/>
          </ac:spMkLst>
        </pc:spChg>
        <pc:spChg chg="add mod ord">
          <ac:chgData name="Ozdagli, Ali I" userId="8b34c697-bfbe-4223-9241-d478f9408974" providerId="ADAL" clId="{A4D667E8-7EAD-44B8-8CBC-F2627C5346C8}" dt="2018-11-27T18:52:56.049" v="339" actId="167"/>
          <ac:spMkLst>
            <pc:docMk/>
            <pc:sldMk cId="511295002" sldId="265"/>
            <ac:spMk id="4" creationId="{F7F5BA3D-7B87-4527-A326-68C74F54B8C5}"/>
          </ac:spMkLst>
        </pc:spChg>
        <pc:spChg chg="add del mod">
          <ac:chgData name="Ozdagli, Ali I" userId="8b34c697-bfbe-4223-9241-d478f9408974" providerId="ADAL" clId="{A4D667E8-7EAD-44B8-8CBC-F2627C5346C8}" dt="2018-11-27T18:40:13.694" v="100" actId="478"/>
          <ac:spMkLst>
            <pc:docMk/>
            <pc:sldMk cId="511295002" sldId="265"/>
            <ac:spMk id="5" creationId="{9B6935AB-2306-472F-AFE2-C87B82A86C4E}"/>
          </ac:spMkLst>
        </pc:spChg>
        <pc:spChg chg="add mod">
          <ac:chgData name="Ozdagli, Ali I" userId="8b34c697-bfbe-4223-9241-d478f9408974" providerId="ADAL" clId="{A4D667E8-7EAD-44B8-8CBC-F2627C5346C8}" dt="2018-11-27T18:41:09.699" v="123" actId="164"/>
          <ac:spMkLst>
            <pc:docMk/>
            <pc:sldMk cId="511295002" sldId="265"/>
            <ac:spMk id="6" creationId="{26D4E259-B86D-4536-9500-37680A826973}"/>
          </ac:spMkLst>
        </pc:spChg>
        <pc:spChg chg="add del mod">
          <ac:chgData name="Ozdagli, Ali I" userId="8b34c697-bfbe-4223-9241-d478f9408974" providerId="ADAL" clId="{A4D667E8-7EAD-44B8-8CBC-F2627C5346C8}" dt="2018-11-27T18:40:13.021" v="99" actId="478"/>
          <ac:spMkLst>
            <pc:docMk/>
            <pc:sldMk cId="511295002" sldId="265"/>
            <ac:spMk id="9" creationId="{1C1BAE8D-22C9-49AB-B4D1-7FE239731796}"/>
          </ac:spMkLst>
        </pc:spChg>
        <pc:spChg chg="mod ord topLvl">
          <ac:chgData name="Ozdagli, Ali I" userId="8b34c697-bfbe-4223-9241-d478f9408974" providerId="ADAL" clId="{A4D667E8-7EAD-44B8-8CBC-F2627C5346C8}" dt="2018-11-27T20:53:09.155" v="898" actId="115"/>
          <ac:spMkLst>
            <pc:docMk/>
            <pc:sldMk cId="511295002" sldId="265"/>
            <ac:spMk id="10" creationId="{8802458C-5152-4DD3-B25E-123BB0555168}"/>
          </ac:spMkLst>
        </pc:spChg>
        <pc:spChg chg="add mod">
          <ac:chgData name="Ozdagli, Ali I" userId="8b34c697-bfbe-4223-9241-d478f9408974" providerId="ADAL" clId="{A4D667E8-7EAD-44B8-8CBC-F2627C5346C8}" dt="2018-11-27T18:41:09.699" v="123" actId="164"/>
          <ac:spMkLst>
            <pc:docMk/>
            <pc:sldMk cId="511295002" sldId="265"/>
            <ac:spMk id="11" creationId="{8350B286-72C6-41ED-A393-23001352C888}"/>
          </ac:spMkLst>
        </pc:spChg>
        <pc:spChg chg="add mod">
          <ac:chgData name="Ozdagli, Ali I" userId="8b34c697-bfbe-4223-9241-d478f9408974" providerId="ADAL" clId="{A4D667E8-7EAD-44B8-8CBC-F2627C5346C8}" dt="2018-11-27T18:41:09.699" v="123" actId="164"/>
          <ac:spMkLst>
            <pc:docMk/>
            <pc:sldMk cId="511295002" sldId="265"/>
            <ac:spMk id="13" creationId="{F8D48C37-0C60-4C50-BDA2-461E8E5B817C}"/>
          </ac:spMkLst>
        </pc:spChg>
        <pc:spChg chg="add mod">
          <ac:chgData name="Ozdagli, Ali I" userId="8b34c697-bfbe-4223-9241-d478f9408974" providerId="ADAL" clId="{A4D667E8-7EAD-44B8-8CBC-F2627C5346C8}" dt="2018-11-27T18:46:15.459" v="178" actId="164"/>
          <ac:spMkLst>
            <pc:docMk/>
            <pc:sldMk cId="511295002" sldId="265"/>
            <ac:spMk id="14" creationId="{E8D371B1-F05F-416D-941B-37F3DC857678}"/>
          </ac:spMkLst>
        </pc:spChg>
        <pc:spChg chg="add del mod ord">
          <ac:chgData name="Ozdagli, Ali I" userId="8b34c697-bfbe-4223-9241-d478f9408974" providerId="ADAL" clId="{A4D667E8-7EAD-44B8-8CBC-F2627C5346C8}" dt="2018-11-27T19:21:24.291" v="855" actId="478"/>
          <ac:spMkLst>
            <pc:docMk/>
            <pc:sldMk cId="511295002" sldId="265"/>
            <ac:spMk id="26" creationId="{38911281-3BF4-4EBA-8B04-30E5B91C7B3B}"/>
          </ac:spMkLst>
        </pc:spChg>
        <pc:grpChg chg="add del mod">
          <ac:chgData name="Ozdagli, Ali I" userId="8b34c697-bfbe-4223-9241-d478f9408974" providerId="ADAL" clId="{A4D667E8-7EAD-44B8-8CBC-F2627C5346C8}" dt="2018-11-27T18:41:17.989" v="124" actId="165"/>
          <ac:grpSpMkLst>
            <pc:docMk/>
            <pc:sldMk cId="511295002" sldId="265"/>
            <ac:grpSpMk id="3" creationId="{E2608B80-3CCC-4CD6-B619-5B6BA4F80A8C}"/>
          </ac:grpSpMkLst>
        </pc:grpChg>
        <pc:grpChg chg="add mod">
          <ac:chgData name="Ozdagli, Ali I" userId="8b34c697-bfbe-4223-9241-d478f9408974" providerId="ADAL" clId="{A4D667E8-7EAD-44B8-8CBC-F2627C5346C8}" dt="2018-11-27T18:46:15.459" v="178" actId="164"/>
          <ac:grpSpMkLst>
            <pc:docMk/>
            <pc:sldMk cId="511295002" sldId="265"/>
            <ac:grpSpMk id="7" creationId="{C4E12090-F445-4DEC-B2D0-D992B4D91C76}"/>
          </ac:grpSpMkLst>
        </pc:grpChg>
        <pc:grpChg chg="add mod">
          <ac:chgData name="Ozdagli, Ali I" userId="8b34c697-bfbe-4223-9241-d478f9408974" providerId="ADAL" clId="{A4D667E8-7EAD-44B8-8CBC-F2627C5346C8}" dt="2018-11-27T18:46:15.459" v="178" actId="164"/>
          <ac:grpSpMkLst>
            <pc:docMk/>
            <pc:sldMk cId="511295002" sldId="265"/>
            <ac:grpSpMk id="25" creationId="{3CB85449-1D00-4FC1-B189-A4F193ACD355}"/>
          </ac:grpSpMkLst>
        </pc:grpChg>
        <pc:picChg chg="mod topLvl">
          <ac:chgData name="Ozdagli, Ali I" userId="8b34c697-bfbe-4223-9241-d478f9408974" providerId="ADAL" clId="{A4D667E8-7EAD-44B8-8CBC-F2627C5346C8}" dt="2018-11-27T18:46:15.459" v="178" actId="164"/>
          <ac:picMkLst>
            <pc:docMk/>
            <pc:sldMk cId="511295002" sldId="265"/>
            <ac:picMk id="5126" creationId="{004FF89A-A948-47D8-8229-0455A6C51E3F}"/>
          </ac:picMkLst>
        </pc:picChg>
        <pc:cxnChg chg="mod topLvl">
          <ac:chgData name="Ozdagli, Ali I" userId="8b34c697-bfbe-4223-9241-d478f9408974" providerId="ADAL" clId="{A4D667E8-7EAD-44B8-8CBC-F2627C5346C8}" dt="2018-11-27T18:46:15.459" v="178" actId="164"/>
          <ac:cxnSpMkLst>
            <pc:docMk/>
            <pc:sldMk cId="511295002" sldId="265"/>
            <ac:cxnSpMk id="12" creationId="{67D0EB93-1269-402F-BB37-8E1056603165}"/>
          </ac:cxnSpMkLst>
        </pc:cxnChg>
        <pc:cxnChg chg="add mod">
          <ac:chgData name="Ozdagli, Ali I" userId="8b34c697-bfbe-4223-9241-d478f9408974" providerId="ADAL" clId="{A4D667E8-7EAD-44B8-8CBC-F2627C5346C8}" dt="2018-11-27T18:46:15.459" v="178" actId="164"/>
          <ac:cxnSpMkLst>
            <pc:docMk/>
            <pc:sldMk cId="511295002" sldId="265"/>
            <ac:cxnSpMk id="15" creationId="{2832DA11-43D7-4BE0-9C72-27A7C5AC26D6}"/>
          </ac:cxnSpMkLst>
        </pc:cxnChg>
        <pc:cxnChg chg="add mod">
          <ac:chgData name="Ozdagli, Ali I" userId="8b34c697-bfbe-4223-9241-d478f9408974" providerId="ADAL" clId="{A4D667E8-7EAD-44B8-8CBC-F2627C5346C8}" dt="2018-11-27T18:46:15.459" v="178" actId="164"/>
          <ac:cxnSpMkLst>
            <pc:docMk/>
            <pc:sldMk cId="511295002" sldId="265"/>
            <ac:cxnSpMk id="17" creationId="{C9823BB9-9D0A-4999-B873-F81D24C75CE7}"/>
          </ac:cxnSpMkLst>
        </pc:cxnChg>
      </pc:sldChg>
      <pc:sldChg chg="addSp delSp modSp add delAnim">
        <pc:chgData name="Ozdagli, Ali I" userId="8b34c697-bfbe-4223-9241-d478f9408974" providerId="ADAL" clId="{A4D667E8-7EAD-44B8-8CBC-F2627C5346C8}" dt="2018-11-27T19:15:21.864" v="677" actId="692"/>
        <pc:sldMkLst>
          <pc:docMk/>
          <pc:sldMk cId="3226564971" sldId="267"/>
        </pc:sldMkLst>
        <pc:spChg chg="mod">
          <ac:chgData name="Ozdagli, Ali I" userId="8b34c697-bfbe-4223-9241-d478f9408974" providerId="ADAL" clId="{A4D667E8-7EAD-44B8-8CBC-F2627C5346C8}" dt="2018-11-27T19:14:19.966" v="659" actId="20577"/>
          <ac:spMkLst>
            <pc:docMk/>
            <pc:sldMk cId="3226564971" sldId="267"/>
            <ac:spMk id="2" creationId="{EDC82E63-A841-495F-BB41-CD7A8965E34B}"/>
          </ac:spMkLst>
        </pc:spChg>
        <pc:spChg chg="mod">
          <ac:chgData name="Ozdagli, Ali I" userId="8b34c697-bfbe-4223-9241-d478f9408974" providerId="ADAL" clId="{A4D667E8-7EAD-44B8-8CBC-F2627C5346C8}" dt="2018-11-27T19:15:13.129" v="673" actId="552"/>
          <ac:spMkLst>
            <pc:docMk/>
            <pc:sldMk cId="3226564971" sldId="267"/>
            <ac:spMk id="3" creationId="{C38CCF73-C668-469F-9735-FE5945172E36}"/>
          </ac:spMkLst>
        </pc:spChg>
        <pc:spChg chg="del">
          <ac:chgData name="Ozdagli, Ali I" userId="8b34c697-bfbe-4223-9241-d478f9408974" providerId="ADAL" clId="{A4D667E8-7EAD-44B8-8CBC-F2627C5346C8}" dt="2018-11-27T19:10:24.015" v="438" actId="478"/>
          <ac:spMkLst>
            <pc:docMk/>
            <pc:sldMk cId="3226564971" sldId="267"/>
            <ac:spMk id="8" creationId="{A748EAC2-7A2B-48EC-9A58-759A9DA5946A}"/>
          </ac:spMkLst>
        </pc:spChg>
        <pc:spChg chg="del">
          <ac:chgData name="Ozdagli, Ali I" userId="8b34c697-bfbe-4223-9241-d478f9408974" providerId="ADAL" clId="{A4D667E8-7EAD-44B8-8CBC-F2627C5346C8}" dt="2018-11-27T19:10:25.653" v="439" actId="478"/>
          <ac:spMkLst>
            <pc:docMk/>
            <pc:sldMk cId="3226564971" sldId="267"/>
            <ac:spMk id="9" creationId="{B60111FF-C13E-462E-930F-1493E12C11A3}"/>
          </ac:spMkLst>
        </pc:spChg>
        <pc:spChg chg="del">
          <ac:chgData name="Ozdagli, Ali I" userId="8b34c697-bfbe-4223-9241-d478f9408974" providerId="ADAL" clId="{A4D667E8-7EAD-44B8-8CBC-F2627C5346C8}" dt="2018-11-27T19:10:23.405" v="437" actId="478"/>
          <ac:spMkLst>
            <pc:docMk/>
            <pc:sldMk cId="3226564971" sldId="267"/>
            <ac:spMk id="10" creationId="{A6996F83-8555-43F7-AFC9-52AFCB0724AA}"/>
          </ac:spMkLst>
        </pc:spChg>
        <pc:spChg chg="del mod">
          <ac:chgData name="Ozdagli, Ali I" userId="8b34c697-bfbe-4223-9241-d478f9408974" providerId="ADAL" clId="{A4D667E8-7EAD-44B8-8CBC-F2627C5346C8}" dt="2018-11-27T19:10:28.384" v="441" actId="478"/>
          <ac:spMkLst>
            <pc:docMk/>
            <pc:sldMk cId="3226564971" sldId="267"/>
            <ac:spMk id="11" creationId="{4DF47BD4-C3ED-4E67-8E99-34A11145FBF7}"/>
          </ac:spMkLst>
        </pc:spChg>
        <pc:spChg chg="add mod">
          <ac:chgData name="Ozdagli, Ali I" userId="8b34c697-bfbe-4223-9241-d478f9408974" providerId="ADAL" clId="{A4D667E8-7EAD-44B8-8CBC-F2627C5346C8}" dt="2018-11-27T19:15:21.864" v="677" actId="692"/>
          <ac:spMkLst>
            <pc:docMk/>
            <pc:sldMk cId="3226564971" sldId="267"/>
            <ac:spMk id="14" creationId="{78296DBC-37FD-42E3-9661-C86796D05BD0}"/>
          </ac:spMkLst>
        </pc:spChg>
        <pc:spChg chg="add mod">
          <ac:chgData name="Ozdagli, Ali I" userId="8b34c697-bfbe-4223-9241-d478f9408974" providerId="ADAL" clId="{A4D667E8-7EAD-44B8-8CBC-F2627C5346C8}" dt="2018-11-27T19:15:13.129" v="673" actId="552"/>
          <ac:spMkLst>
            <pc:docMk/>
            <pc:sldMk cId="3226564971" sldId="267"/>
            <ac:spMk id="16" creationId="{AC80CD14-5E0D-4960-AD2F-EA0EAE3E9DD6}"/>
          </ac:spMkLst>
        </pc:spChg>
        <pc:spChg chg="add mod">
          <ac:chgData name="Ozdagli, Ali I" userId="8b34c697-bfbe-4223-9241-d478f9408974" providerId="ADAL" clId="{A4D667E8-7EAD-44B8-8CBC-F2627C5346C8}" dt="2018-11-27T19:15:13.129" v="673" actId="552"/>
          <ac:spMkLst>
            <pc:docMk/>
            <pc:sldMk cId="3226564971" sldId="267"/>
            <ac:spMk id="17" creationId="{127060DE-FE7C-4A36-86F3-3CCB63F5BBAA}"/>
          </ac:spMkLst>
        </pc:spChg>
        <pc:spChg chg="add mod">
          <ac:chgData name="Ozdagli, Ali I" userId="8b34c697-bfbe-4223-9241-d478f9408974" providerId="ADAL" clId="{A4D667E8-7EAD-44B8-8CBC-F2627C5346C8}" dt="2018-11-27T19:15:21.864" v="677" actId="692"/>
          <ac:spMkLst>
            <pc:docMk/>
            <pc:sldMk cId="3226564971" sldId="267"/>
            <ac:spMk id="18" creationId="{E560173B-AE63-4CB7-80FC-AB6452179FE4}"/>
          </ac:spMkLst>
        </pc:spChg>
        <pc:spChg chg="add mod">
          <ac:chgData name="Ozdagli, Ali I" userId="8b34c697-bfbe-4223-9241-d478f9408974" providerId="ADAL" clId="{A4D667E8-7EAD-44B8-8CBC-F2627C5346C8}" dt="2018-11-27T19:15:21.864" v="677" actId="692"/>
          <ac:spMkLst>
            <pc:docMk/>
            <pc:sldMk cId="3226564971" sldId="267"/>
            <ac:spMk id="19" creationId="{BCDDBEBB-5224-4F72-8652-F3B8443724BF}"/>
          </ac:spMkLst>
        </pc:spChg>
        <pc:picChg chg="del">
          <ac:chgData name="Ozdagli, Ali I" userId="8b34c697-bfbe-4223-9241-d478f9408974" providerId="ADAL" clId="{A4D667E8-7EAD-44B8-8CBC-F2627C5346C8}" dt="2018-11-27T19:10:03.812" v="429" actId="478"/>
          <ac:picMkLst>
            <pc:docMk/>
            <pc:sldMk cId="3226564971" sldId="267"/>
            <ac:picMk id="5" creationId="{6A1357BD-D43F-4237-A4CC-EAC29EFC59AF}"/>
          </ac:picMkLst>
        </pc:picChg>
        <pc:picChg chg="add mod">
          <ac:chgData name="Ozdagli, Ali I" userId="8b34c697-bfbe-4223-9241-d478f9408974" providerId="ADAL" clId="{A4D667E8-7EAD-44B8-8CBC-F2627C5346C8}" dt="2018-11-27T19:10:18.197" v="435" actId="1076"/>
          <ac:picMkLst>
            <pc:docMk/>
            <pc:sldMk cId="3226564971" sldId="267"/>
            <ac:picMk id="6" creationId="{BF9FDF27-DEA8-42AA-9141-0CDC32D53880}"/>
          </ac:picMkLst>
        </pc:picChg>
        <pc:picChg chg="del">
          <ac:chgData name="Ozdagli, Ali I" userId="8b34c697-bfbe-4223-9241-d478f9408974" providerId="ADAL" clId="{A4D667E8-7EAD-44B8-8CBC-F2627C5346C8}" dt="2018-11-27T19:10:06.250" v="430" actId="478"/>
          <ac:picMkLst>
            <pc:docMk/>
            <pc:sldMk cId="3226564971" sldId="267"/>
            <ac:picMk id="7" creationId="{5A484D5C-A73C-42B7-9A3B-DF0EDE89C371}"/>
          </ac:picMkLst>
        </pc:picChg>
        <pc:picChg chg="del">
          <ac:chgData name="Ozdagli, Ali I" userId="8b34c697-bfbe-4223-9241-d478f9408974" providerId="ADAL" clId="{A4D667E8-7EAD-44B8-8CBC-F2627C5346C8}" dt="2018-11-27T19:10:19.805" v="436" actId="478"/>
          <ac:picMkLst>
            <pc:docMk/>
            <pc:sldMk cId="3226564971" sldId="267"/>
            <ac:picMk id="1026" creationId="{BEA825E3-1231-453D-A5E2-2F4D33381A14}"/>
          </ac:picMkLst>
        </pc:picChg>
        <pc:cxnChg chg="add del mod">
          <ac:chgData name="Ozdagli, Ali I" userId="8b34c697-bfbe-4223-9241-d478f9408974" providerId="ADAL" clId="{A4D667E8-7EAD-44B8-8CBC-F2627C5346C8}" dt="2018-11-27T19:12:24.766" v="582" actId="478"/>
          <ac:cxnSpMkLst>
            <pc:docMk/>
            <pc:sldMk cId="3226564971" sldId="267"/>
            <ac:cxnSpMk id="13" creationId="{628568DB-1C12-4F14-9C5F-8F055C552B1C}"/>
          </ac:cxnSpMkLst>
        </pc:cxnChg>
      </pc:sldChg>
      <pc:sldChg chg="addSp delSp modSp add">
        <pc:chgData name="Ozdagli, Ali I" userId="8b34c697-bfbe-4223-9241-d478f9408974" providerId="ADAL" clId="{A4D667E8-7EAD-44B8-8CBC-F2627C5346C8}" dt="2018-11-27T19:19:44.079" v="853" actId="20577"/>
        <pc:sldMkLst>
          <pc:docMk/>
          <pc:sldMk cId="16739835" sldId="268"/>
        </pc:sldMkLst>
        <pc:spChg chg="mod">
          <ac:chgData name="Ozdagli, Ali I" userId="8b34c697-bfbe-4223-9241-d478f9408974" providerId="ADAL" clId="{A4D667E8-7EAD-44B8-8CBC-F2627C5346C8}" dt="2018-11-27T19:15:44.349" v="687" actId="20577"/>
          <ac:spMkLst>
            <pc:docMk/>
            <pc:sldMk cId="16739835" sldId="268"/>
            <ac:spMk id="2" creationId="{EDC82E63-A841-495F-BB41-CD7A8965E34B}"/>
          </ac:spMkLst>
        </pc:spChg>
        <pc:spChg chg="mod">
          <ac:chgData name="Ozdagli, Ali I" userId="8b34c697-bfbe-4223-9241-d478f9408974" providerId="ADAL" clId="{A4D667E8-7EAD-44B8-8CBC-F2627C5346C8}" dt="2018-11-27T19:18:20.781" v="762" actId="1076"/>
          <ac:spMkLst>
            <pc:docMk/>
            <pc:sldMk cId="16739835" sldId="268"/>
            <ac:spMk id="3" creationId="{C38CCF73-C668-469F-9735-FE5945172E36}"/>
          </ac:spMkLst>
        </pc:spChg>
        <pc:spChg chg="add mod">
          <ac:chgData name="Ozdagli, Ali I" userId="8b34c697-bfbe-4223-9241-d478f9408974" providerId="ADAL" clId="{A4D667E8-7EAD-44B8-8CBC-F2627C5346C8}" dt="2018-11-27T19:19:44.079" v="853" actId="20577"/>
          <ac:spMkLst>
            <pc:docMk/>
            <pc:sldMk cId="16739835" sldId="268"/>
            <ac:spMk id="13" creationId="{C9A076C5-23B6-4B78-92D6-FCBC054EF26E}"/>
          </ac:spMkLst>
        </pc:spChg>
        <pc:spChg chg="mod">
          <ac:chgData name="Ozdagli, Ali I" userId="8b34c697-bfbe-4223-9241-d478f9408974" providerId="ADAL" clId="{A4D667E8-7EAD-44B8-8CBC-F2627C5346C8}" dt="2018-11-27T19:17:55.956" v="757" actId="14100"/>
          <ac:spMkLst>
            <pc:docMk/>
            <pc:sldMk cId="16739835" sldId="268"/>
            <ac:spMk id="14" creationId="{78296DBC-37FD-42E3-9661-C86796D05BD0}"/>
          </ac:spMkLst>
        </pc:spChg>
        <pc:spChg chg="del">
          <ac:chgData name="Ozdagli, Ali I" userId="8b34c697-bfbe-4223-9241-d478f9408974" providerId="ADAL" clId="{A4D667E8-7EAD-44B8-8CBC-F2627C5346C8}" dt="2018-11-27T19:18:22.957" v="763" actId="478"/>
          <ac:spMkLst>
            <pc:docMk/>
            <pc:sldMk cId="16739835" sldId="268"/>
            <ac:spMk id="16" creationId="{AC80CD14-5E0D-4960-AD2F-EA0EAE3E9DD6}"/>
          </ac:spMkLst>
        </pc:spChg>
        <pc:spChg chg="del">
          <ac:chgData name="Ozdagli, Ali I" userId="8b34c697-bfbe-4223-9241-d478f9408974" providerId="ADAL" clId="{A4D667E8-7EAD-44B8-8CBC-F2627C5346C8}" dt="2018-11-27T19:18:24.286" v="764" actId="478"/>
          <ac:spMkLst>
            <pc:docMk/>
            <pc:sldMk cId="16739835" sldId="268"/>
            <ac:spMk id="17" creationId="{127060DE-FE7C-4A36-86F3-3CCB63F5BBAA}"/>
          </ac:spMkLst>
        </pc:spChg>
        <pc:spChg chg="mod">
          <ac:chgData name="Ozdagli, Ali I" userId="8b34c697-bfbe-4223-9241-d478f9408974" providerId="ADAL" clId="{A4D667E8-7EAD-44B8-8CBC-F2627C5346C8}" dt="2018-11-27T19:17:50.549" v="755" actId="14100"/>
          <ac:spMkLst>
            <pc:docMk/>
            <pc:sldMk cId="16739835" sldId="268"/>
            <ac:spMk id="18" creationId="{E560173B-AE63-4CB7-80FC-AB6452179FE4}"/>
          </ac:spMkLst>
        </pc:spChg>
        <pc:spChg chg="del">
          <ac:chgData name="Ozdagli, Ali I" userId="8b34c697-bfbe-4223-9241-d478f9408974" providerId="ADAL" clId="{A4D667E8-7EAD-44B8-8CBC-F2627C5346C8}" dt="2018-11-27T19:18:25.487" v="765" actId="478"/>
          <ac:spMkLst>
            <pc:docMk/>
            <pc:sldMk cId="16739835" sldId="268"/>
            <ac:spMk id="19" creationId="{BCDDBEBB-5224-4F72-8652-F3B8443724BF}"/>
          </ac:spMkLst>
        </pc:spChg>
        <pc:picChg chg="add mod modCrop">
          <ac:chgData name="Ozdagli, Ali I" userId="8b34c697-bfbe-4223-9241-d478f9408974" providerId="ADAL" clId="{A4D667E8-7EAD-44B8-8CBC-F2627C5346C8}" dt="2018-11-27T19:17:04.398" v="694" actId="732"/>
          <ac:picMkLst>
            <pc:docMk/>
            <pc:sldMk cId="16739835" sldId="268"/>
            <ac:picMk id="5" creationId="{583599EF-EFA2-4625-8930-D946504AB2AD}"/>
          </ac:picMkLst>
        </pc:picChg>
        <pc:picChg chg="del">
          <ac:chgData name="Ozdagli, Ali I" userId="8b34c697-bfbe-4223-9241-d478f9408974" providerId="ADAL" clId="{A4D667E8-7EAD-44B8-8CBC-F2627C5346C8}" dt="2018-11-27T19:16:44.474" v="688" actId="478"/>
          <ac:picMkLst>
            <pc:docMk/>
            <pc:sldMk cId="16739835" sldId="268"/>
            <ac:picMk id="6" creationId="{BF9FDF27-DEA8-42AA-9141-0CDC32D53880}"/>
          </ac:picMkLst>
        </pc:picChg>
        <pc:picChg chg="add mod">
          <ac:chgData name="Ozdagli, Ali I" userId="8b34c697-bfbe-4223-9241-d478f9408974" providerId="ADAL" clId="{A4D667E8-7EAD-44B8-8CBC-F2627C5346C8}" dt="2018-11-27T19:19:02.189" v="770" actId="14100"/>
          <ac:picMkLst>
            <pc:docMk/>
            <pc:sldMk cId="16739835" sldId="268"/>
            <ac:picMk id="7" creationId="{3D8D1478-556E-404F-AA1C-B46ED7C2BC14}"/>
          </ac:picMkLst>
        </pc:picChg>
        <pc:picChg chg="add del mod modCrop">
          <ac:chgData name="Ozdagli, Ali I" userId="8b34c697-bfbe-4223-9241-d478f9408974" providerId="ADAL" clId="{A4D667E8-7EAD-44B8-8CBC-F2627C5346C8}" dt="2018-11-27T19:18:55.533" v="767" actId="478"/>
          <ac:picMkLst>
            <pc:docMk/>
            <pc:sldMk cId="16739835" sldId="268"/>
            <ac:picMk id="12" creationId="{E10CC722-0668-4EC2-9B07-CC71865D1104}"/>
          </ac:picMkLst>
        </pc:picChg>
      </pc:sldChg>
    </pc:docChg>
  </pc:docChgLst>
  <pc:docChgLst>
    <pc:chgData name="Ozdagli, Ali I" userId="8b34c697-bfbe-4223-9241-d478f9408974" providerId="ADAL" clId="{AE770159-8740-4BDE-B0BF-ACC8059335ED}"/>
    <pc:docChg chg="undo redo custSel mod addSld delSld modSld sldOrd">
      <pc:chgData name="Ozdagli, Ali I" userId="8b34c697-bfbe-4223-9241-d478f9408974" providerId="ADAL" clId="{AE770159-8740-4BDE-B0BF-ACC8059335ED}" dt="2018-11-13T21:23:39.816" v="1735" actId="166"/>
      <pc:docMkLst>
        <pc:docMk/>
      </pc:docMkLst>
      <pc:sldChg chg="modSp">
        <pc:chgData name="Ozdagli, Ali I" userId="8b34c697-bfbe-4223-9241-d478f9408974" providerId="ADAL" clId="{AE770159-8740-4BDE-B0BF-ACC8059335ED}" dt="2018-11-13T19:46:17.093" v="891" actId="20577"/>
        <pc:sldMkLst>
          <pc:docMk/>
          <pc:sldMk cId="1450314342" sldId="256"/>
        </pc:sldMkLst>
        <pc:spChg chg="mod">
          <ac:chgData name="Ozdagli, Ali I" userId="8b34c697-bfbe-4223-9241-d478f9408974" providerId="ADAL" clId="{AE770159-8740-4BDE-B0BF-ACC8059335ED}" dt="2018-11-13T19:46:17.093" v="891" actId="20577"/>
          <ac:spMkLst>
            <pc:docMk/>
            <pc:sldMk cId="1450314342" sldId="256"/>
            <ac:spMk id="2" creationId="{BE73065F-EEB6-4521-919B-A53550B53D4D}"/>
          </ac:spMkLst>
        </pc:spChg>
      </pc:sldChg>
      <pc:sldChg chg="modSp">
        <pc:chgData name="Ozdagli, Ali I" userId="8b34c697-bfbe-4223-9241-d478f9408974" providerId="ADAL" clId="{AE770159-8740-4BDE-B0BF-ACC8059335ED}" dt="2018-11-13T19:46:24.675" v="892" actId="20577"/>
        <pc:sldMkLst>
          <pc:docMk/>
          <pc:sldMk cId="3059792106" sldId="257"/>
        </pc:sldMkLst>
        <pc:spChg chg="mod">
          <ac:chgData name="Ozdagli, Ali I" userId="8b34c697-bfbe-4223-9241-d478f9408974" providerId="ADAL" clId="{AE770159-8740-4BDE-B0BF-ACC8059335ED}" dt="2018-11-13T19:46:24.675" v="892" actId="20577"/>
          <ac:spMkLst>
            <pc:docMk/>
            <pc:sldMk cId="3059792106" sldId="257"/>
            <ac:spMk id="2" creationId="{AFA7C4D3-2C68-4A48-BC5C-598C1C28AF93}"/>
          </ac:spMkLst>
        </pc:spChg>
        <pc:spChg chg="mod">
          <ac:chgData name="Ozdagli, Ali I" userId="8b34c697-bfbe-4223-9241-d478f9408974" providerId="ADAL" clId="{AE770159-8740-4BDE-B0BF-ACC8059335ED}" dt="2018-11-13T18:51:30.377" v="72" actId="27636"/>
          <ac:spMkLst>
            <pc:docMk/>
            <pc:sldMk cId="3059792106" sldId="257"/>
            <ac:spMk id="3" creationId="{0469D17B-678B-46F1-B297-B968510A892A}"/>
          </ac:spMkLst>
        </pc:spChg>
      </pc:sldChg>
      <pc:sldChg chg="addSp delSp modSp modAnim">
        <pc:chgData name="Ozdagli, Ali I" userId="8b34c697-bfbe-4223-9241-d478f9408974" providerId="ADAL" clId="{AE770159-8740-4BDE-B0BF-ACC8059335ED}" dt="2018-11-13T20:50:05.698" v="1355"/>
        <pc:sldMkLst>
          <pc:docMk/>
          <pc:sldMk cId="1321282302" sldId="258"/>
        </pc:sldMkLst>
        <pc:spChg chg="mod">
          <ac:chgData name="Ozdagli, Ali I" userId="8b34c697-bfbe-4223-9241-d478f9408974" providerId="ADAL" clId="{AE770159-8740-4BDE-B0BF-ACC8059335ED}" dt="2018-11-13T19:00:25.104" v="320" actId="20577"/>
          <ac:spMkLst>
            <pc:docMk/>
            <pc:sldMk cId="1321282302" sldId="258"/>
            <ac:spMk id="2" creationId="{EDC82E63-A841-495F-BB41-CD7A8965E34B}"/>
          </ac:spMkLst>
        </pc:spChg>
        <pc:spChg chg="mod">
          <ac:chgData name="Ozdagli, Ali I" userId="8b34c697-bfbe-4223-9241-d478f9408974" providerId="ADAL" clId="{AE770159-8740-4BDE-B0BF-ACC8059335ED}" dt="2018-11-13T18:52:04.002" v="106" actId="1036"/>
          <ac:spMkLst>
            <pc:docMk/>
            <pc:sldMk cId="1321282302" sldId="258"/>
            <ac:spMk id="4" creationId="{2BCBBC7E-161A-490D-91B3-644AC9B896C7}"/>
          </ac:spMkLst>
        </pc:spChg>
        <pc:spChg chg="add del mod">
          <ac:chgData name="Ozdagli, Ali I" userId="8b34c697-bfbe-4223-9241-d478f9408974" providerId="ADAL" clId="{AE770159-8740-4BDE-B0BF-ACC8059335ED}" dt="2018-11-13T18:51:45.682" v="74" actId="478"/>
          <ac:spMkLst>
            <pc:docMk/>
            <pc:sldMk cId="1321282302" sldId="258"/>
            <ac:spMk id="5" creationId="{02838DDF-31CC-4901-91BB-B6A85FF579C9}"/>
          </ac:spMkLst>
        </pc:spChg>
        <pc:spChg chg="add mod">
          <ac:chgData name="Ozdagli, Ali I" userId="8b34c697-bfbe-4223-9241-d478f9408974" providerId="ADAL" clId="{AE770159-8740-4BDE-B0BF-ACC8059335ED}" dt="2018-11-13T20:42:38.301" v="1308" actId="207"/>
          <ac:spMkLst>
            <pc:docMk/>
            <pc:sldMk cId="1321282302" sldId="258"/>
            <ac:spMk id="6" creationId="{5987CA80-301E-43C9-A3A6-28B093353854}"/>
          </ac:spMkLst>
        </pc:spChg>
        <pc:spChg chg="add mod">
          <ac:chgData name="Ozdagli, Ali I" userId="8b34c697-bfbe-4223-9241-d478f9408974" providerId="ADAL" clId="{AE770159-8740-4BDE-B0BF-ACC8059335ED}" dt="2018-11-13T20:43:06.388" v="1317" actId="1582"/>
          <ac:spMkLst>
            <pc:docMk/>
            <pc:sldMk cId="1321282302" sldId="258"/>
            <ac:spMk id="7" creationId="{3D4F08E0-023C-4192-983A-111DD356E036}"/>
          </ac:spMkLst>
        </pc:spChg>
        <pc:spChg chg="add mod">
          <ac:chgData name="Ozdagli, Ali I" userId="8b34c697-bfbe-4223-9241-d478f9408974" providerId="ADAL" clId="{AE770159-8740-4BDE-B0BF-ACC8059335ED}" dt="2018-11-13T20:44:01.114" v="1337" actId="1076"/>
          <ac:spMkLst>
            <pc:docMk/>
            <pc:sldMk cId="1321282302" sldId="258"/>
            <ac:spMk id="8" creationId="{6E6CD535-6B26-4063-AA6A-5F5B6A236523}"/>
          </ac:spMkLst>
        </pc:spChg>
        <pc:spChg chg="add mod">
          <ac:chgData name="Ozdagli, Ali I" userId="8b34c697-bfbe-4223-9241-d478f9408974" providerId="ADAL" clId="{AE770159-8740-4BDE-B0BF-ACC8059335ED}" dt="2018-11-13T20:44:34.018" v="1349" actId="14100"/>
          <ac:spMkLst>
            <pc:docMk/>
            <pc:sldMk cId="1321282302" sldId="258"/>
            <ac:spMk id="9" creationId="{E7B830A0-7F74-4F84-99DE-6599047CC262}"/>
          </ac:spMkLst>
        </pc:spChg>
        <pc:spChg chg="add mod">
          <ac:chgData name="Ozdagli, Ali I" userId="8b34c697-bfbe-4223-9241-d478f9408974" providerId="ADAL" clId="{AE770159-8740-4BDE-B0BF-ACC8059335ED}" dt="2018-11-13T20:43:37.123" v="1334" actId="1076"/>
          <ac:spMkLst>
            <pc:docMk/>
            <pc:sldMk cId="1321282302" sldId="258"/>
            <ac:spMk id="12" creationId="{B8F52213-DDC8-407E-ADAF-ABF6E3421E60}"/>
          </ac:spMkLst>
        </pc:spChg>
        <pc:spChg chg="add mod">
          <ac:chgData name="Ozdagli, Ali I" userId="8b34c697-bfbe-4223-9241-d478f9408974" providerId="ADAL" clId="{AE770159-8740-4BDE-B0BF-ACC8059335ED}" dt="2018-11-13T20:44:40.076" v="1351" actId="14100"/>
          <ac:spMkLst>
            <pc:docMk/>
            <pc:sldMk cId="1321282302" sldId="258"/>
            <ac:spMk id="14" creationId="{E8EB9958-83F1-4F4C-9EFD-E0343AF8C9B5}"/>
          </ac:spMkLst>
        </pc:spChg>
        <pc:picChg chg="mod">
          <ac:chgData name="Ozdagli, Ali I" userId="8b34c697-bfbe-4223-9241-d478f9408974" providerId="ADAL" clId="{AE770159-8740-4BDE-B0BF-ACC8059335ED}" dt="2018-11-13T18:45:54.836" v="2" actId="1076"/>
          <ac:picMkLst>
            <pc:docMk/>
            <pc:sldMk cId="1321282302" sldId="258"/>
            <ac:picMk id="1026" creationId="{BEA825E3-1231-453D-A5E2-2F4D33381A14}"/>
          </ac:picMkLst>
        </pc:picChg>
        <pc:picChg chg="del mod">
          <ac:chgData name="Ozdagli, Ali I" userId="8b34c697-bfbe-4223-9241-d478f9408974" providerId="ADAL" clId="{AE770159-8740-4BDE-B0BF-ACC8059335ED}" dt="2018-11-13T19:54:51.622" v="893" actId="478"/>
          <ac:picMkLst>
            <pc:docMk/>
            <pc:sldMk cId="1321282302" sldId="258"/>
            <ac:picMk id="1028" creationId="{183ADDD1-048F-423D-B5FB-EC86824B1506}"/>
          </ac:picMkLst>
        </pc:picChg>
        <pc:picChg chg="add mod">
          <ac:chgData name="Ozdagli, Ali I" userId="8b34c697-bfbe-4223-9241-d478f9408974" providerId="ADAL" clId="{AE770159-8740-4BDE-B0BF-ACC8059335ED}" dt="2018-11-13T20:00:20.172" v="896" actId="14100"/>
          <ac:picMkLst>
            <pc:docMk/>
            <pc:sldMk cId="1321282302" sldId="258"/>
            <ac:picMk id="1030" creationId="{C81E19A0-951B-499D-9E94-8CD4DA25C7FC}"/>
          </ac:picMkLst>
        </pc:picChg>
      </pc:sldChg>
      <pc:sldChg chg="addSp modSp add">
        <pc:chgData name="Ozdagli, Ali I" userId="8b34c697-bfbe-4223-9241-d478f9408974" providerId="ADAL" clId="{AE770159-8740-4BDE-B0BF-ACC8059335ED}" dt="2018-11-13T20:45:55.668" v="1353" actId="20577"/>
        <pc:sldMkLst>
          <pc:docMk/>
          <pc:sldMk cId="3069489060" sldId="259"/>
        </pc:sldMkLst>
        <pc:spChg chg="mod">
          <ac:chgData name="Ozdagli, Ali I" userId="8b34c697-bfbe-4223-9241-d478f9408974" providerId="ADAL" clId="{AE770159-8740-4BDE-B0BF-ACC8059335ED}" dt="2018-11-13T20:45:55.668" v="1353" actId="20577"/>
          <ac:spMkLst>
            <pc:docMk/>
            <pc:sldMk cId="3069489060" sldId="259"/>
            <ac:spMk id="2" creationId="{3502906D-AD36-4F7F-AF21-E954A3669B37}"/>
          </ac:spMkLst>
        </pc:spChg>
        <pc:spChg chg="mod">
          <ac:chgData name="Ozdagli, Ali I" userId="8b34c697-bfbe-4223-9241-d478f9408974" providerId="ADAL" clId="{AE770159-8740-4BDE-B0BF-ACC8059335ED}" dt="2018-11-13T20:01:32.625" v="909" actId="403"/>
          <ac:spMkLst>
            <pc:docMk/>
            <pc:sldMk cId="3069489060" sldId="259"/>
            <ac:spMk id="3" creationId="{D4D573B1-925B-40C7-BC8B-7F2C9A7C9E15}"/>
          </ac:spMkLst>
        </pc:spChg>
        <pc:picChg chg="add mod modCrop">
          <ac:chgData name="Ozdagli, Ali I" userId="8b34c697-bfbe-4223-9241-d478f9408974" providerId="ADAL" clId="{AE770159-8740-4BDE-B0BF-ACC8059335ED}" dt="2018-11-13T18:52:15.465" v="107" actId="1076"/>
          <ac:picMkLst>
            <pc:docMk/>
            <pc:sldMk cId="3069489060" sldId="259"/>
            <ac:picMk id="4" creationId="{A123D2F6-54F7-438A-BAB7-8C51F5E3BC97}"/>
          </ac:picMkLst>
        </pc:picChg>
      </pc:sldChg>
      <pc:sldChg chg="addSp delSp modSp add modAnim">
        <pc:chgData name="Ozdagli, Ali I" userId="8b34c697-bfbe-4223-9241-d478f9408974" providerId="ADAL" clId="{AE770159-8740-4BDE-B0BF-ACC8059335ED}" dt="2018-11-13T20:52:26.248" v="1369"/>
        <pc:sldMkLst>
          <pc:docMk/>
          <pc:sldMk cId="689322137" sldId="260"/>
        </pc:sldMkLst>
        <pc:spChg chg="mod">
          <ac:chgData name="Ozdagli, Ali I" userId="8b34c697-bfbe-4223-9241-d478f9408974" providerId="ADAL" clId="{AE770159-8740-4BDE-B0BF-ACC8059335ED}" dt="2018-11-13T19:00:21.564" v="318"/>
          <ac:spMkLst>
            <pc:docMk/>
            <pc:sldMk cId="689322137" sldId="260"/>
            <ac:spMk id="2" creationId="{EDC82E63-A841-495F-BB41-CD7A8965E34B}"/>
          </ac:spMkLst>
        </pc:spChg>
        <pc:spChg chg="add mod">
          <ac:chgData name="Ozdagli, Ali I" userId="8b34c697-bfbe-4223-9241-d478f9408974" providerId="ADAL" clId="{AE770159-8740-4BDE-B0BF-ACC8059335ED}" dt="2018-11-13T20:51:17.910" v="1363" actId="1036"/>
          <ac:spMkLst>
            <pc:docMk/>
            <pc:sldMk cId="689322137" sldId="260"/>
            <ac:spMk id="8" creationId="{A748EAC2-7A2B-48EC-9A58-759A9DA5946A}"/>
          </ac:spMkLst>
        </pc:spChg>
        <pc:spChg chg="add mod">
          <ac:chgData name="Ozdagli, Ali I" userId="8b34c697-bfbe-4223-9241-d478f9408974" providerId="ADAL" clId="{AE770159-8740-4BDE-B0BF-ACC8059335ED}" dt="2018-11-13T20:51:17.910" v="1363" actId="1036"/>
          <ac:spMkLst>
            <pc:docMk/>
            <pc:sldMk cId="689322137" sldId="260"/>
            <ac:spMk id="9" creationId="{B60111FF-C13E-462E-930F-1493E12C11A3}"/>
          </ac:spMkLst>
        </pc:spChg>
        <pc:spChg chg="add mod">
          <ac:chgData name="Ozdagli, Ali I" userId="8b34c697-bfbe-4223-9241-d478f9408974" providerId="ADAL" clId="{AE770159-8740-4BDE-B0BF-ACC8059335ED}" dt="2018-11-13T20:51:17.910" v="1363" actId="1036"/>
          <ac:spMkLst>
            <pc:docMk/>
            <pc:sldMk cId="689322137" sldId="260"/>
            <ac:spMk id="10" creationId="{A6996F83-8555-43F7-AFC9-52AFCB0724AA}"/>
          </ac:spMkLst>
        </pc:spChg>
        <pc:spChg chg="add mod">
          <ac:chgData name="Ozdagli, Ali I" userId="8b34c697-bfbe-4223-9241-d478f9408974" providerId="ADAL" clId="{AE770159-8740-4BDE-B0BF-ACC8059335ED}" dt="2018-11-13T20:51:17.910" v="1363" actId="1036"/>
          <ac:spMkLst>
            <pc:docMk/>
            <pc:sldMk cId="689322137" sldId="260"/>
            <ac:spMk id="11" creationId="{4DF47BD4-C3ED-4E67-8E99-34A11145FBF7}"/>
          </ac:spMkLst>
        </pc:spChg>
        <pc:picChg chg="add mod">
          <ac:chgData name="Ozdagli, Ali I" userId="8b34c697-bfbe-4223-9241-d478f9408974" providerId="ADAL" clId="{AE770159-8740-4BDE-B0BF-ACC8059335ED}" dt="2018-11-13T20:52:24.642" v="1368" actId="1076"/>
          <ac:picMkLst>
            <pc:docMk/>
            <pc:sldMk cId="689322137" sldId="260"/>
            <ac:picMk id="5" creationId="{6A1357BD-D43F-4237-A4CC-EAC29EFC59AF}"/>
          </ac:picMkLst>
        </pc:picChg>
        <pc:picChg chg="add mod">
          <ac:chgData name="Ozdagli, Ali I" userId="8b34c697-bfbe-4223-9241-d478f9408974" providerId="ADAL" clId="{AE770159-8740-4BDE-B0BF-ACC8059335ED}" dt="2018-11-13T18:59:51.016" v="317" actId="1076"/>
          <ac:picMkLst>
            <pc:docMk/>
            <pc:sldMk cId="689322137" sldId="260"/>
            <ac:picMk id="7" creationId="{5A484D5C-A73C-42B7-9A3B-DF0EDE89C371}"/>
          </ac:picMkLst>
        </pc:picChg>
        <pc:picChg chg="mod">
          <ac:chgData name="Ozdagli, Ali I" userId="8b34c697-bfbe-4223-9241-d478f9408974" providerId="ADAL" clId="{AE770159-8740-4BDE-B0BF-ACC8059335ED}" dt="2018-11-13T18:59:49.584" v="316" actId="1076"/>
          <ac:picMkLst>
            <pc:docMk/>
            <pc:sldMk cId="689322137" sldId="260"/>
            <ac:picMk id="1026" creationId="{BEA825E3-1231-453D-A5E2-2F4D33381A14}"/>
          </ac:picMkLst>
        </pc:picChg>
        <pc:picChg chg="del">
          <ac:chgData name="Ozdagli, Ali I" userId="8b34c697-bfbe-4223-9241-d478f9408974" providerId="ADAL" clId="{AE770159-8740-4BDE-B0BF-ACC8059335ED}" dt="2018-11-13T18:59:37.554" v="312" actId="478"/>
          <ac:picMkLst>
            <pc:docMk/>
            <pc:sldMk cId="689322137" sldId="260"/>
            <ac:picMk id="1028" creationId="{183ADDD1-048F-423D-B5FB-EC86824B1506}"/>
          </ac:picMkLst>
        </pc:picChg>
      </pc:sldChg>
      <pc:sldChg chg="addSp modSp add">
        <pc:chgData name="Ozdagli, Ali I" userId="8b34c697-bfbe-4223-9241-d478f9408974" providerId="ADAL" clId="{AE770159-8740-4BDE-B0BF-ACC8059335ED}" dt="2018-11-13T21:05:27.537" v="1501" actId="20577"/>
        <pc:sldMkLst>
          <pc:docMk/>
          <pc:sldMk cId="4064847591" sldId="261"/>
        </pc:sldMkLst>
        <pc:spChg chg="mod">
          <ac:chgData name="Ozdagli, Ali I" userId="8b34c697-bfbe-4223-9241-d478f9408974" providerId="ADAL" clId="{AE770159-8740-4BDE-B0BF-ACC8059335ED}" dt="2018-11-13T19:00:34.644" v="344" actId="20577"/>
          <ac:spMkLst>
            <pc:docMk/>
            <pc:sldMk cId="4064847591" sldId="261"/>
            <ac:spMk id="2" creationId="{80F3D892-77F0-4AD1-A961-C79BD495E94B}"/>
          </ac:spMkLst>
        </pc:spChg>
        <pc:spChg chg="mod">
          <ac:chgData name="Ozdagli, Ali I" userId="8b34c697-bfbe-4223-9241-d478f9408974" providerId="ADAL" clId="{AE770159-8740-4BDE-B0BF-ACC8059335ED}" dt="2018-11-13T21:05:27.537" v="1501" actId="20577"/>
          <ac:spMkLst>
            <pc:docMk/>
            <pc:sldMk cId="4064847591" sldId="261"/>
            <ac:spMk id="3" creationId="{ABDC774E-2555-4D25-889A-0473EE9DBCD1}"/>
          </ac:spMkLst>
        </pc:spChg>
        <pc:picChg chg="add mod">
          <ac:chgData name="Ozdagli, Ali I" userId="8b34c697-bfbe-4223-9241-d478f9408974" providerId="ADAL" clId="{AE770159-8740-4BDE-B0BF-ACC8059335ED}" dt="2018-11-13T19:08:47.545" v="421" actId="1076"/>
          <ac:picMkLst>
            <pc:docMk/>
            <pc:sldMk cId="4064847591" sldId="261"/>
            <ac:picMk id="4" creationId="{22B74802-8704-4D05-8BBC-B13E6CE76002}"/>
          </ac:picMkLst>
        </pc:picChg>
      </pc:sldChg>
      <pc:sldChg chg="addSp delSp modSp add mod setBg setClrOvrMap">
        <pc:chgData name="Ozdagli, Ali I" userId="8b34c697-bfbe-4223-9241-d478f9408974" providerId="ADAL" clId="{AE770159-8740-4BDE-B0BF-ACC8059335ED}" dt="2018-11-13T21:06:54.278" v="1586" actId="20577"/>
        <pc:sldMkLst>
          <pc:docMk/>
          <pc:sldMk cId="2036420986" sldId="262"/>
        </pc:sldMkLst>
        <pc:spChg chg="mod">
          <ac:chgData name="Ozdagli, Ali I" userId="8b34c697-bfbe-4223-9241-d478f9408974" providerId="ADAL" clId="{AE770159-8740-4BDE-B0BF-ACC8059335ED}" dt="2018-11-13T19:41:55.099" v="884" actId="26606"/>
          <ac:spMkLst>
            <pc:docMk/>
            <pc:sldMk cId="2036420986" sldId="262"/>
            <ac:spMk id="2" creationId="{5B63DFF5-1154-444A-8310-A800CDD364DF}"/>
          </ac:spMkLst>
        </pc:spChg>
        <pc:spChg chg="mod">
          <ac:chgData name="Ozdagli, Ali I" userId="8b34c697-bfbe-4223-9241-d478f9408974" providerId="ADAL" clId="{AE770159-8740-4BDE-B0BF-ACC8059335ED}" dt="2018-11-13T21:06:54.278" v="1586" actId="20577"/>
          <ac:spMkLst>
            <pc:docMk/>
            <pc:sldMk cId="2036420986" sldId="262"/>
            <ac:spMk id="3" creationId="{997C04F1-C1CB-4F54-8F84-E6E96C4CDC80}"/>
          </ac:spMkLst>
        </pc:spChg>
        <pc:spChg chg="add del">
          <ac:chgData name="Ozdagli, Ali I" userId="8b34c697-bfbe-4223-9241-d478f9408974" providerId="ADAL" clId="{AE770159-8740-4BDE-B0BF-ACC8059335ED}" dt="2018-11-13T19:38:46.057" v="872" actId="26606"/>
          <ac:spMkLst>
            <pc:docMk/>
            <pc:sldMk cId="2036420986" sldId="262"/>
            <ac:spMk id="11" creationId="{C672EAF5-5470-4BA7-B932-B6C0D09E7F97}"/>
          </ac:spMkLst>
        </pc:spChg>
        <pc:spChg chg="add del">
          <ac:chgData name="Ozdagli, Ali I" userId="8b34c697-bfbe-4223-9241-d478f9408974" providerId="ADAL" clId="{AE770159-8740-4BDE-B0BF-ACC8059335ED}" dt="2018-11-13T19:38:46.057" v="872" actId="26606"/>
          <ac:spMkLst>
            <pc:docMk/>
            <pc:sldMk cId="2036420986" sldId="262"/>
            <ac:spMk id="13" creationId="{94620B5C-0452-4C14-93BC-D29D4DD2039E}"/>
          </ac:spMkLst>
        </pc:spChg>
        <pc:spChg chg="add del">
          <ac:chgData name="Ozdagli, Ali I" userId="8b34c697-bfbe-4223-9241-d478f9408974" providerId="ADAL" clId="{AE770159-8740-4BDE-B0BF-ACC8059335ED}" dt="2018-11-13T19:41:55.099" v="884" actId="26606"/>
          <ac:spMkLst>
            <pc:docMk/>
            <pc:sldMk cId="2036420986" sldId="262"/>
            <ac:spMk id="20" creationId="{C609E9FA-BDDE-45C4-8F5E-974D4208D2EA}"/>
          </ac:spMkLst>
        </pc:spChg>
        <pc:spChg chg="add del">
          <ac:chgData name="Ozdagli, Ali I" userId="8b34c697-bfbe-4223-9241-d478f9408974" providerId="ADAL" clId="{AE770159-8740-4BDE-B0BF-ACC8059335ED}" dt="2018-11-13T19:41:55.099" v="884" actId="26606"/>
          <ac:spMkLst>
            <pc:docMk/>
            <pc:sldMk cId="2036420986" sldId="262"/>
            <ac:spMk id="22" creationId="{7737E529-E43B-4948-B3C4-7F6B806FCCFD}"/>
          </ac:spMkLst>
        </pc:spChg>
        <pc:spChg chg="add del">
          <ac:chgData name="Ozdagli, Ali I" userId="8b34c697-bfbe-4223-9241-d478f9408974" providerId="ADAL" clId="{AE770159-8740-4BDE-B0BF-ACC8059335ED}" dt="2018-11-13T19:41:49.598" v="879" actId="26606"/>
          <ac:spMkLst>
            <pc:docMk/>
            <pc:sldMk cId="2036420986" sldId="262"/>
            <ac:spMk id="29" creationId="{C672EAF5-5470-4BA7-B932-B6C0D09E7F97}"/>
          </ac:spMkLst>
        </pc:spChg>
        <pc:spChg chg="add del">
          <ac:chgData name="Ozdagli, Ali I" userId="8b34c697-bfbe-4223-9241-d478f9408974" providerId="ADAL" clId="{AE770159-8740-4BDE-B0BF-ACC8059335ED}" dt="2018-11-13T19:41:49.598" v="879" actId="26606"/>
          <ac:spMkLst>
            <pc:docMk/>
            <pc:sldMk cId="2036420986" sldId="262"/>
            <ac:spMk id="31" creationId="{94620B5C-0452-4C14-93BC-D29D4DD2039E}"/>
          </ac:spMkLst>
        </pc:spChg>
        <pc:picChg chg="add del mod ord">
          <ac:chgData name="Ozdagli, Ali I" userId="8b34c697-bfbe-4223-9241-d478f9408974" providerId="ADAL" clId="{AE770159-8740-4BDE-B0BF-ACC8059335ED}" dt="2018-11-13T19:42:10.130" v="890" actId="1076"/>
          <ac:picMkLst>
            <pc:docMk/>
            <pc:sldMk cId="2036420986" sldId="262"/>
            <ac:picMk id="4" creationId="{A22E6F12-188F-4793-8879-71C7DDB16882}"/>
          </ac:picMkLst>
        </pc:picChg>
        <pc:cxnChg chg="add del">
          <ac:chgData name="Ozdagli, Ali I" userId="8b34c697-bfbe-4223-9241-d478f9408974" providerId="ADAL" clId="{AE770159-8740-4BDE-B0BF-ACC8059335ED}" dt="2018-11-13T19:38:46.057" v="872" actId="26606"/>
          <ac:cxnSpMkLst>
            <pc:docMk/>
            <pc:sldMk cId="2036420986" sldId="262"/>
            <ac:cxnSpMk id="9" creationId="{327CAB8F-A0BA-4128-8B2F-EC1879A1677D}"/>
          </ac:cxnSpMkLst>
        </pc:cxnChg>
        <pc:cxnChg chg="add del">
          <ac:chgData name="Ozdagli, Ali I" userId="8b34c697-bfbe-4223-9241-d478f9408974" providerId="ADAL" clId="{AE770159-8740-4BDE-B0BF-ACC8059335ED}" dt="2018-11-13T19:41:55.099" v="884" actId="26606"/>
          <ac:cxnSpMkLst>
            <pc:docMk/>
            <pc:sldMk cId="2036420986" sldId="262"/>
            <ac:cxnSpMk id="18" creationId="{45549E29-E797-4A00-B030-3AB01640CFDC}"/>
          </ac:cxnSpMkLst>
        </pc:cxnChg>
        <pc:cxnChg chg="add del">
          <ac:chgData name="Ozdagli, Ali I" userId="8b34c697-bfbe-4223-9241-d478f9408974" providerId="ADAL" clId="{AE770159-8740-4BDE-B0BF-ACC8059335ED}" dt="2018-11-13T19:41:49.598" v="879" actId="26606"/>
          <ac:cxnSpMkLst>
            <pc:docMk/>
            <pc:sldMk cId="2036420986" sldId="262"/>
            <ac:cxnSpMk id="27" creationId="{327CAB8F-A0BA-4128-8B2F-EC1879A1677D}"/>
          </ac:cxnSpMkLst>
        </pc:cxnChg>
      </pc:sldChg>
      <pc:sldChg chg="addSp delSp modSp add ord">
        <pc:chgData name="Ozdagli, Ali I" userId="8b34c697-bfbe-4223-9241-d478f9408974" providerId="ADAL" clId="{AE770159-8740-4BDE-B0BF-ACC8059335ED}" dt="2018-11-13T21:04:53.566" v="1474"/>
        <pc:sldMkLst>
          <pc:docMk/>
          <pc:sldMk cId="2616446083" sldId="264"/>
        </pc:sldMkLst>
        <pc:spChg chg="mod">
          <ac:chgData name="Ozdagli, Ali I" userId="8b34c697-bfbe-4223-9241-d478f9408974" providerId="ADAL" clId="{AE770159-8740-4BDE-B0BF-ACC8059335ED}" dt="2018-11-13T20:14:20.134" v="1066" actId="20577"/>
          <ac:spMkLst>
            <pc:docMk/>
            <pc:sldMk cId="2616446083" sldId="264"/>
            <ac:spMk id="2" creationId="{3502906D-AD36-4F7F-AF21-E954A3669B37}"/>
          </ac:spMkLst>
        </pc:spChg>
        <pc:spChg chg="mod">
          <ac:chgData name="Ozdagli, Ali I" userId="8b34c697-bfbe-4223-9241-d478f9408974" providerId="ADAL" clId="{AE770159-8740-4BDE-B0BF-ACC8059335ED}" dt="2018-11-13T20:38:05.106" v="1306" actId="1076"/>
          <ac:spMkLst>
            <pc:docMk/>
            <pc:sldMk cId="2616446083" sldId="264"/>
            <ac:spMk id="3" creationId="{D4D573B1-925B-40C7-BC8B-7F2C9A7C9E15}"/>
          </ac:spMkLst>
        </pc:spChg>
        <pc:picChg chg="del">
          <ac:chgData name="Ozdagli, Ali I" userId="8b34c697-bfbe-4223-9241-d478f9408974" providerId="ADAL" clId="{AE770159-8740-4BDE-B0BF-ACC8059335ED}" dt="2018-11-13T20:16:36.082" v="1129" actId="478"/>
          <ac:picMkLst>
            <pc:docMk/>
            <pc:sldMk cId="2616446083" sldId="264"/>
            <ac:picMk id="4" creationId="{A123D2F6-54F7-438A-BAB7-8C51F5E3BC97}"/>
          </ac:picMkLst>
        </pc:picChg>
        <pc:picChg chg="add mod">
          <ac:chgData name="Ozdagli, Ali I" userId="8b34c697-bfbe-4223-9241-d478f9408974" providerId="ADAL" clId="{AE770159-8740-4BDE-B0BF-ACC8059335ED}" dt="2018-11-13T20:24:55.651" v="1304" actId="1076"/>
          <ac:picMkLst>
            <pc:docMk/>
            <pc:sldMk cId="2616446083" sldId="264"/>
            <ac:picMk id="5" creationId="{29DE59F2-EDD5-4CFA-B65A-28D6424669BC}"/>
          </ac:picMkLst>
        </pc:picChg>
      </pc:sldChg>
      <pc:sldChg chg="addSp delSp modSp add">
        <pc:chgData name="Ozdagli, Ali I" userId="8b34c697-bfbe-4223-9241-d478f9408974" providerId="ADAL" clId="{AE770159-8740-4BDE-B0BF-ACC8059335ED}" dt="2018-11-13T21:16:20.244" v="1648" actId="478"/>
        <pc:sldMkLst>
          <pc:docMk/>
          <pc:sldMk cId="511295002" sldId="265"/>
        </pc:sldMkLst>
        <pc:spChg chg="mod">
          <ac:chgData name="Ozdagli, Ali I" userId="8b34c697-bfbe-4223-9241-d478f9408974" providerId="ADAL" clId="{AE770159-8740-4BDE-B0BF-ACC8059335ED}" dt="2018-11-13T21:03:49.796" v="1460" actId="20577"/>
          <ac:spMkLst>
            <pc:docMk/>
            <pc:sldMk cId="511295002" sldId="265"/>
            <ac:spMk id="2" creationId="{69D37D2C-EE01-4A66-9DF8-0E2F9790DB91}"/>
          </ac:spMkLst>
        </pc:spChg>
        <pc:spChg chg="del mod">
          <ac:chgData name="Ozdagli, Ali I" userId="8b34c697-bfbe-4223-9241-d478f9408974" providerId="ADAL" clId="{AE770159-8740-4BDE-B0BF-ACC8059335ED}" dt="2018-11-13T21:03:54.086" v="1462" actId="478"/>
          <ac:spMkLst>
            <pc:docMk/>
            <pc:sldMk cId="511295002" sldId="265"/>
            <ac:spMk id="3" creationId="{8C54A303-EC9C-46B2-A8C8-585A9C6BF1EB}"/>
          </ac:spMkLst>
        </pc:spChg>
        <pc:spChg chg="add del mod">
          <ac:chgData name="Ozdagli, Ali I" userId="8b34c697-bfbe-4223-9241-d478f9408974" providerId="ADAL" clId="{AE770159-8740-4BDE-B0BF-ACC8059335ED}" dt="2018-11-13T21:03:57.299" v="1463" actId="478"/>
          <ac:spMkLst>
            <pc:docMk/>
            <pc:sldMk cId="511295002" sldId="265"/>
            <ac:spMk id="6" creationId="{60C2C2CE-8395-44D1-9914-F0F1A2D35BA9}"/>
          </ac:spMkLst>
        </pc:spChg>
        <pc:spChg chg="add mod">
          <ac:chgData name="Ozdagli, Ali I" userId="8b34c697-bfbe-4223-9241-d478f9408974" providerId="ADAL" clId="{AE770159-8740-4BDE-B0BF-ACC8059335ED}" dt="2018-11-13T21:15:33.894" v="1644" actId="404"/>
          <ac:spMkLst>
            <pc:docMk/>
            <pc:sldMk cId="511295002" sldId="265"/>
            <ac:spMk id="10" creationId="{8802458C-5152-4DD3-B25E-123BB0555168}"/>
          </ac:spMkLst>
        </pc:spChg>
        <pc:picChg chg="add del mod">
          <ac:chgData name="Ozdagli, Ali I" userId="8b34c697-bfbe-4223-9241-d478f9408974" providerId="ADAL" clId="{AE770159-8740-4BDE-B0BF-ACC8059335ED}" dt="2018-11-13T21:03:51.733" v="1461" actId="478"/>
          <ac:picMkLst>
            <pc:docMk/>
            <pc:sldMk cId="511295002" sldId="265"/>
            <ac:picMk id="4" creationId="{F176BE46-086F-4CDA-8E1B-8B361E0199F5}"/>
          </ac:picMkLst>
        </pc:picChg>
        <pc:picChg chg="add del mod modCrop">
          <ac:chgData name="Ozdagli, Ali I" userId="8b34c697-bfbe-4223-9241-d478f9408974" providerId="ADAL" clId="{AE770159-8740-4BDE-B0BF-ACC8059335ED}" dt="2018-11-13T21:09:00.755" v="1587" actId="478"/>
          <ac:picMkLst>
            <pc:docMk/>
            <pc:sldMk cId="511295002" sldId="265"/>
            <ac:picMk id="7" creationId="{BBB26488-49F3-4BBA-84F1-96CA3796B67D}"/>
          </ac:picMkLst>
        </pc:picChg>
        <pc:picChg chg="add del mod">
          <ac:chgData name="Ozdagli, Ali I" userId="8b34c697-bfbe-4223-9241-d478f9408974" providerId="ADAL" clId="{AE770159-8740-4BDE-B0BF-ACC8059335ED}" dt="2018-11-13T21:12:42.292" v="1615" actId="478"/>
          <ac:picMkLst>
            <pc:docMk/>
            <pc:sldMk cId="511295002" sldId="265"/>
            <ac:picMk id="8" creationId="{8E82E8E8-8340-4DDF-A05F-EF19F5D0B741}"/>
          </ac:picMkLst>
        </pc:picChg>
        <pc:picChg chg="add del mod">
          <ac:chgData name="Ozdagli, Ali I" userId="8b34c697-bfbe-4223-9241-d478f9408974" providerId="ADAL" clId="{AE770159-8740-4BDE-B0BF-ACC8059335ED}" dt="2018-11-13T21:13:49.268" v="1618" actId="478"/>
          <ac:picMkLst>
            <pc:docMk/>
            <pc:sldMk cId="511295002" sldId="265"/>
            <ac:picMk id="9" creationId="{1445E963-2804-4B38-9AE2-C5D0C77BA8B1}"/>
          </ac:picMkLst>
        </pc:picChg>
        <pc:picChg chg="add del mod">
          <ac:chgData name="Ozdagli, Ali I" userId="8b34c697-bfbe-4223-9241-d478f9408974" providerId="ADAL" clId="{AE770159-8740-4BDE-B0BF-ACC8059335ED}" dt="2018-11-13T21:09:34.900" v="1591" actId="478"/>
          <ac:picMkLst>
            <pc:docMk/>
            <pc:sldMk cId="511295002" sldId="265"/>
            <ac:picMk id="5122" creationId="{1E7DCC12-A636-41F6-B5EB-3EF81682DC74}"/>
          </ac:picMkLst>
        </pc:picChg>
        <pc:picChg chg="add del mod modCrop">
          <ac:chgData name="Ozdagli, Ali I" userId="8b34c697-bfbe-4223-9241-d478f9408974" providerId="ADAL" clId="{AE770159-8740-4BDE-B0BF-ACC8059335ED}" dt="2018-11-13T21:12:18.405" v="1611" actId="478"/>
          <ac:picMkLst>
            <pc:docMk/>
            <pc:sldMk cId="511295002" sldId="265"/>
            <ac:picMk id="5124" creationId="{B074B46A-16F4-4409-AF08-8120A1C1A821}"/>
          </ac:picMkLst>
        </pc:picChg>
        <pc:picChg chg="add mod modCrop">
          <ac:chgData name="Ozdagli, Ali I" userId="8b34c697-bfbe-4223-9241-d478f9408974" providerId="ADAL" clId="{AE770159-8740-4BDE-B0BF-ACC8059335ED}" dt="2018-11-13T21:14:40.739" v="1626" actId="1076"/>
          <ac:picMkLst>
            <pc:docMk/>
            <pc:sldMk cId="511295002" sldId="265"/>
            <ac:picMk id="5126" creationId="{004FF89A-A948-47D8-8229-0455A6C51E3F}"/>
          </ac:picMkLst>
        </pc:picChg>
        <pc:cxnChg chg="add del mod">
          <ac:chgData name="Ozdagli, Ali I" userId="8b34c697-bfbe-4223-9241-d478f9408974" providerId="ADAL" clId="{AE770159-8740-4BDE-B0BF-ACC8059335ED}" dt="2018-11-13T21:16:20.244" v="1648" actId="478"/>
          <ac:cxnSpMkLst>
            <pc:docMk/>
            <pc:sldMk cId="511295002" sldId="265"/>
            <ac:cxnSpMk id="12" creationId="{67D0EB93-1269-402F-BB37-8E1056603165}"/>
          </ac:cxnSpMkLst>
        </pc:cxnChg>
      </pc:sldChg>
      <pc:sldChg chg="addSp delSp modSp add">
        <pc:chgData name="Ozdagli, Ali I" userId="8b34c697-bfbe-4223-9241-d478f9408974" providerId="ADAL" clId="{AE770159-8740-4BDE-B0BF-ACC8059335ED}" dt="2018-11-13T21:23:39.816" v="1735" actId="166"/>
        <pc:sldMkLst>
          <pc:docMk/>
          <pc:sldMk cId="2734593655" sldId="266"/>
        </pc:sldMkLst>
        <pc:spChg chg="mod">
          <ac:chgData name="Ozdagli, Ali I" userId="8b34c697-bfbe-4223-9241-d478f9408974" providerId="ADAL" clId="{AE770159-8740-4BDE-B0BF-ACC8059335ED}" dt="2018-11-13T21:18:56.062" v="1691" actId="122"/>
          <ac:spMkLst>
            <pc:docMk/>
            <pc:sldMk cId="2734593655" sldId="266"/>
            <ac:spMk id="2" creationId="{20211F09-9320-40C9-8A48-F07A87B57F89}"/>
          </ac:spMkLst>
        </pc:spChg>
        <pc:spChg chg="del mod">
          <ac:chgData name="Ozdagli, Ali I" userId="8b34c697-bfbe-4223-9241-d478f9408974" providerId="ADAL" clId="{AE770159-8740-4BDE-B0BF-ACC8059335ED}" dt="2018-11-13T21:18:58.232" v="1692" actId="478"/>
          <ac:spMkLst>
            <pc:docMk/>
            <pc:sldMk cId="2734593655" sldId="266"/>
            <ac:spMk id="3" creationId="{F8AD8C35-337D-4B87-BB97-2B7FB63120CB}"/>
          </ac:spMkLst>
        </pc:spChg>
        <pc:spChg chg="add del mod">
          <ac:chgData name="Ozdagli, Ali I" userId="8b34c697-bfbe-4223-9241-d478f9408974" providerId="ADAL" clId="{AE770159-8740-4BDE-B0BF-ACC8059335ED}" dt="2018-11-13T21:19:00.964" v="1693" actId="478"/>
          <ac:spMkLst>
            <pc:docMk/>
            <pc:sldMk cId="2734593655" sldId="266"/>
            <ac:spMk id="5" creationId="{D5803A30-261B-4949-83AE-AA6B90716D04}"/>
          </ac:spMkLst>
        </pc:spChg>
        <pc:picChg chg="add del mod modCrop">
          <ac:chgData name="Ozdagli, Ali I" userId="8b34c697-bfbe-4223-9241-d478f9408974" providerId="ADAL" clId="{AE770159-8740-4BDE-B0BF-ACC8059335ED}" dt="2018-11-13T21:21:17.652" v="1704" actId="478"/>
          <ac:picMkLst>
            <pc:docMk/>
            <pc:sldMk cId="2734593655" sldId="266"/>
            <ac:picMk id="6146" creationId="{8CAECA24-7B11-4575-A9C2-CE1EC2DBFC57}"/>
          </ac:picMkLst>
        </pc:picChg>
        <pc:picChg chg="add del mod">
          <ac:chgData name="Ozdagli, Ali I" userId="8b34c697-bfbe-4223-9241-d478f9408974" providerId="ADAL" clId="{AE770159-8740-4BDE-B0BF-ACC8059335ED}" dt="2018-11-13T21:21:18.908" v="1705" actId="478"/>
          <ac:picMkLst>
            <pc:docMk/>
            <pc:sldMk cId="2734593655" sldId="266"/>
            <ac:picMk id="6148" creationId="{C4550605-C419-4004-8C79-621D1D9E336C}"/>
          </ac:picMkLst>
        </pc:picChg>
        <pc:picChg chg="add mod">
          <ac:chgData name="Ozdagli, Ali I" userId="8b34c697-bfbe-4223-9241-d478f9408974" providerId="ADAL" clId="{AE770159-8740-4BDE-B0BF-ACC8059335ED}" dt="2018-11-13T21:23:30.516" v="1732" actId="1076"/>
          <ac:picMkLst>
            <pc:docMk/>
            <pc:sldMk cId="2734593655" sldId="266"/>
            <ac:picMk id="6150" creationId="{530E43BC-758D-48ED-B708-92C146F3989C}"/>
          </ac:picMkLst>
        </pc:picChg>
        <pc:picChg chg="add mod ord">
          <ac:chgData name="Ozdagli, Ali I" userId="8b34c697-bfbe-4223-9241-d478f9408974" providerId="ADAL" clId="{AE770159-8740-4BDE-B0BF-ACC8059335ED}" dt="2018-11-13T21:23:39.816" v="1735" actId="166"/>
          <ac:picMkLst>
            <pc:docMk/>
            <pc:sldMk cId="2734593655" sldId="266"/>
            <ac:picMk id="6152" creationId="{115519B3-F254-461B-B915-C84E3679FFDB}"/>
          </ac:picMkLst>
        </pc:picChg>
        <pc:picChg chg="add mod">
          <ac:chgData name="Ozdagli, Ali I" userId="8b34c697-bfbe-4223-9241-d478f9408974" providerId="ADAL" clId="{AE770159-8740-4BDE-B0BF-ACC8059335ED}" dt="2018-11-13T21:23:35.667" v="1733" actId="1076"/>
          <ac:picMkLst>
            <pc:docMk/>
            <pc:sldMk cId="2734593655" sldId="266"/>
            <ac:picMk id="6154" creationId="{E07A09A7-FD13-4357-95D5-EEEB2D661ADD}"/>
          </ac:picMkLst>
        </pc:picChg>
      </pc:sldChg>
    </pc:docChg>
  </pc:docChgLst>
  <pc:docChgLst>
    <pc:chgData name="Ali Ozdagli" userId="8b34c697-bfbe-4223-9241-d478f9408974" providerId="ADAL" clId="{A4D667E8-7EAD-44B8-8CBC-F2627C5346C8}"/>
    <pc:docChg chg="custSel addSld modSld">
      <pc:chgData name="Ali Ozdagli" userId="8b34c697-bfbe-4223-9241-d478f9408974" providerId="ADAL" clId="{A4D667E8-7EAD-44B8-8CBC-F2627C5346C8}" dt="2018-12-13T19:16:18.254" v="127" actId="164"/>
      <pc:docMkLst>
        <pc:docMk/>
      </pc:docMkLst>
      <pc:sldChg chg="addSp delSp modSp add">
        <pc:chgData name="Ali Ozdagli" userId="8b34c697-bfbe-4223-9241-d478f9408974" providerId="ADAL" clId="{A4D667E8-7EAD-44B8-8CBC-F2627C5346C8}" dt="2018-12-13T19:16:18.254" v="127" actId="164"/>
        <pc:sldMkLst>
          <pc:docMk/>
          <pc:sldMk cId="702104533" sldId="269"/>
        </pc:sldMkLst>
        <pc:spChg chg="del">
          <ac:chgData name="Ali Ozdagli" userId="8b34c697-bfbe-4223-9241-d478f9408974" providerId="ADAL" clId="{A4D667E8-7EAD-44B8-8CBC-F2627C5346C8}" dt="2018-12-13T19:11:35.353" v="1" actId="478"/>
          <ac:spMkLst>
            <pc:docMk/>
            <pc:sldMk cId="702104533" sldId="269"/>
            <ac:spMk id="2" creationId="{45D9F85D-B8A8-499D-BEA6-4E07DBA89E65}"/>
          </ac:spMkLst>
        </pc:spChg>
        <pc:spChg chg="del">
          <ac:chgData name="Ali Ozdagli" userId="8b34c697-bfbe-4223-9241-d478f9408974" providerId="ADAL" clId="{A4D667E8-7EAD-44B8-8CBC-F2627C5346C8}" dt="2018-12-13T19:11:35.353" v="1" actId="478"/>
          <ac:spMkLst>
            <pc:docMk/>
            <pc:sldMk cId="702104533" sldId="269"/>
            <ac:spMk id="3" creationId="{CC76978C-E199-4431-ACC0-1E5FC7E4624E}"/>
          </ac:spMkLst>
        </pc:spChg>
        <pc:spChg chg="add del mod">
          <ac:chgData name="Ali Ozdagli" userId="8b34c697-bfbe-4223-9241-d478f9408974" providerId="ADAL" clId="{A4D667E8-7EAD-44B8-8CBC-F2627C5346C8}" dt="2018-12-13T19:14:55.226" v="79" actId="478"/>
          <ac:spMkLst>
            <pc:docMk/>
            <pc:sldMk cId="702104533" sldId="269"/>
            <ac:spMk id="40" creationId="{CD53DDC8-C61B-4788-894C-92995094E39B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1" creationId="{0EE4883B-EB9E-4706-B13F-338C140665DF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2" creationId="{6413B065-F14E-4C0F-B4F8-4689A5BB2D26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3" creationId="{79A4C6C3-608F-46ED-A75A-D29E5D7BC619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4" creationId="{D2DABE6D-8450-4FCB-BC58-9445A506346A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5" creationId="{506A247B-B1F3-4EC3-B363-74B22C913DFC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6" creationId="{16619484-8F13-4DA7-9F7E-806E2897E775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7" creationId="{38A0CE59-5788-4165-BB50-C92A697E132F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8" creationId="{2D017F76-9054-499A-B24D-A2A2AC0325B0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49" creationId="{4EE72F2C-E210-4685-A7D1-E13DF21C6EBB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0" creationId="{1E97EFEF-E2B8-4939-B74F-7F5156836673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1" creationId="{68C16BD0-592E-4CEB-A40E-04989CCA2772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2" creationId="{FE8C3C0A-B5D2-437B-9CC8-B710AD595147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5" creationId="{FC12C8DB-2766-488E-99DD-0A87E1D23B45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6" creationId="{6D88BC4A-F9B7-4426-B4E3-86F58D0E0681}"/>
          </ac:spMkLst>
        </pc:spChg>
        <pc:spChg chg="add mod">
          <ac:chgData name="Ali Ozdagli" userId="8b34c697-bfbe-4223-9241-d478f9408974" providerId="ADAL" clId="{A4D667E8-7EAD-44B8-8CBC-F2627C5346C8}" dt="2018-12-13T19:16:18.254" v="127" actId="164"/>
          <ac:spMkLst>
            <pc:docMk/>
            <pc:sldMk cId="702104533" sldId="269"/>
            <ac:spMk id="57" creationId="{119AFACE-F4B4-44F1-AACA-8C017A806021}"/>
          </ac:spMkLst>
        </pc:spChg>
        <pc:grpChg chg="add mod">
          <ac:chgData name="Ali Ozdagli" userId="8b34c697-bfbe-4223-9241-d478f9408974" providerId="ADAL" clId="{A4D667E8-7EAD-44B8-8CBC-F2627C5346C8}" dt="2018-12-13T19:16:18.254" v="127" actId="164"/>
          <ac:grpSpMkLst>
            <pc:docMk/>
            <pc:sldMk cId="702104533" sldId="269"/>
            <ac:grpSpMk id="19" creationId="{4C18ADE4-F56E-46FF-AAC0-97E08CA06678}"/>
          </ac:grpSpMkLst>
        </pc:grpChg>
        <pc:grpChg chg="add mod">
          <ac:chgData name="Ali Ozdagli" userId="8b34c697-bfbe-4223-9241-d478f9408974" providerId="ADAL" clId="{A4D667E8-7EAD-44B8-8CBC-F2627C5346C8}" dt="2018-12-13T19:16:18.254" v="127" actId="164"/>
          <ac:grpSpMkLst>
            <pc:docMk/>
            <pc:sldMk cId="702104533" sldId="269"/>
            <ac:grpSpMk id="20" creationId="{3C741A5A-75D8-4CF5-B5D5-995C0A36FEA1}"/>
          </ac:grpSpMkLst>
        </pc:grpChg>
        <pc:grpChg chg="add mod">
          <ac:chgData name="Ali Ozdagli" userId="8b34c697-bfbe-4223-9241-d478f9408974" providerId="ADAL" clId="{A4D667E8-7EAD-44B8-8CBC-F2627C5346C8}" dt="2018-12-13T19:16:18.254" v="127" actId="164"/>
          <ac:grpSpMkLst>
            <pc:docMk/>
            <pc:sldMk cId="702104533" sldId="269"/>
            <ac:grpSpMk id="27" creationId="{BC1D828C-6DC8-41A1-896F-B20B64D32B75}"/>
          </ac:grpSpMkLst>
        </pc:grpChg>
        <pc:grpChg chg="add mod">
          <ac:chgData name="Ali Ozdagli" userId="8b34c697-bfbe-4223-9241-d478f9408974" providerId="ADAL" clId="{A4D667E8-7EAD-44B8-8CBC-F2627C5346C8}" dt="2018-12-13T19:16:18.254" v="127" actId="164"/>
          <ac:grpSpMkLst>
            <pc:docMk/>
            <pc:sldMk cId="702104533" sldId="269"/>
            <ac:grpSpMk id="58" creationId="{4615441A-8D32-4556-88AD-27D1475BF32A}"/>
          </ac:grpSpMkLst>
        </pc:grp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5" creationId="{EA87490C-4726-4B53-90BB-A39221B507F9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7" creationId="{7C758F63-FEF7-4A84-93A3-4AEDB208A61B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9" creationId="{25E3B5E6-167E-4C27-8B76-D1BDAA9B3C78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11" creationId="{ABE00B04-D35C-4C9B-A34E-3C4717D3A4D0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3" creationId="{978A4435-0478-402A-B12F-257DFDBF062C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4" creationId="{4D80A405-97E5-47DC-9ED7-8D26DB1F381B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5" creationId="{EA84C15E-1C93-4B98-9AE4-D360575D20BC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6" creationId="{FAA40B47-A1E1-4703-B222-9995E4BE2427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7" creationId="{3A3983B9-AE67-4697-B013-69727E1955D8}"/>
          </ac:cxnSpMkLst>
        </pc:cxnChg>
        <pc:cxnChg chg="add 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18" creationId="{0A554CDC-6D3B-458A-AAC2-BFDB51F60284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1" creationId="{7A374D20-F26C-4813-A6DB-2B7388C906B3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2" creationId="{11315EDB-7348-4C73-9E8D-980C39B6EE2B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3" creationId="{0478487C-B0EF-434B-AB81-D91C8FA8BAA1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4" creationId="{26B0371F-DA61-4E2B-A104-84816500858B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5" creationId="{B688181E-82CC-44D4-BAB1-23692B881E15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6" creationId="{B89DFEF5-D77B-4455-BC84-C75E76826AFE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8" creationId="{77332C0F-90C7-44EF-9558-9B66FACA1D7A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29" creationId="{8B859485-6B0C-4671-908B-4AEDB41C97E7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30" creationId="{BFB94A2F-5D41-4D51-A1EC-B6385EE807D2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31" creationId="{92E23915-35A2-41B9-BA00-20B9A2B87C02}"/>
          </ac:cxnSpMkLst>
        </pc:cxnChg>
        <pc:cxnChg chg="mod">
          <ac:chgData name="Ali Ozdagli" userId="8b34c697-bfbe-4223-9241-d478f9408974" providerId="ADAL" clId="{A4D667E8-7EAD-44B8-8CBC-F2627C5346C8}" dt="2018-12-13T19:16:05.870" v="124" actId="208"/>
          <ac:cxnSpMkLst>
            <pc:docMk/>
            <pc:sldMk cId="702104533" sldId="269"/>
            <ac:cxnSpMk id="32" creationId="{6C366302-D443-480B-A3DD-2781CC0C0A08}"/>
          </ac:cxnSpMkLst>
        </pc:cxnChg>
        <pc:cxnChg chg="del">
          <ac:chgData name="Ali Ozdagli" userId="8b34c697-bfbe-4223-9241-d478f9408974" providerId="ADAL" clId="{A4D667E8-7EAD-44B8-8CBC-F2627C5346C8}" dt="2018-12-13T19:13:27.161" v="31" actId="478"/>
          <ac:cxnSpMkLst>
            <pc:docMk/>
            <pc:sldMk cId="702104533" sldId="269"/>
            <ac:cxnSpMk id="33" creationId="{A267881D-5EF1-476D-874A-BDB3BC95A746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34" creationId="{5D2C4885-9095-4251-AABF-ADBE65F0028F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35" creationId="{C07421F8-1DF8-4FC8-8D1F-63C7468AA7D8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39" creationId="{D78D7AF3-6B6C-4BF3-9EB2-42B985EF92E5}"/>
          </ac:cxnSpMkLst>
        </pc:cxnChg>
        <pc:cxnChg chg="add mod">
          <ac:chgData name="Ali Ozdagli" userId="8b34c697-bfbe-4223-9241-d478f9408974" providerId="ADAL" clId="{A4D667E8-7EAD-44B8-8CBC-F2627C5346C8}" dt="2018-12-13T19:16:18.254" v="127" actId="164"/>
          <ac:cxnSpMkLst>
            <pc:docMk/>
            <pc:sldMk cId="702104533" sldId="269"/>
            <ac:cxnSpMk id="54" creationId="{9E0C071F-7145-45FF-ACC7-1C6EF25C57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9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8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287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69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6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065F-EEB6-4521-919B-A53550B53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DSML for OpenSees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D5BD0-FD6D-4360-A358-2F85513F5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I. Ozdagli</a:t>
            </a:r>
          </a:p>
        </p:txBody>
      </p:sp>
    </p:spTree>
    <p:extLst>
      <p:ext uri="{BB962C8B-B14F-4D97-AF65-F5344CB8AC3E}">
        <p14:creationId xmlns:p14="http://schemas.microsoft.com/office/powerpoint/2010/main" val="145031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892-77F0-4AD1-A961-C79BD495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WebGME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774E-2555-4D25-889A-0473EE9D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12641"/>
            <a:ext cx="5513088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Model Structure</a:t>
            </a:r>
          </a:p>
          <a:p>
            <a:pPr lvl="2"/>
            <a:r>
              <a:rPr lang="en-US" sz="2800" i="1" dirty="0"/>
              <a:t>Model</a:t>
            </a:r>
          </a:p>
          <a:p>
            <a:pPr lvl="3"/>
            <a:r>
              <a:rPr lang="en-US" sz="2400" dirty="0"/>
              <a:t>Nodes</a:t>
            </a:r>
          </a:p>
          <a:p>
            <a:pPr lvl="3"/>
            <a:r>
              <a:rPr lang="en-US" sz="2400" dirty="0"/>
              <a:t>Elements</a:t>
            </a:r>
          </a:p>
          <a:p>
            <a:pPr lvl="2"/>
            <a:r>
              <a:rPr lang="en-US" sz="2400" i="1" dirty="0"/>
              <a:t>Analysis</a:t>
            </a:r>
          </a:p>
          <a:p>
            <a:pPr lvl="3"/>
            <a:r>
              <a:rPr lang="en-US" sz="2400" dirty="0"/>
              <a:t>Loading Pattern</a:t>
            </a:r>
          </a:p>
          <a:p>
            <a:pPr lvl="3"/>
            <a:r>
              <a:rPr lang="en-US" sz="2400" dirty="0"/>
              <a:t>Static or Transient</a:t>
            </a:r>
          </a:p>
          <a:p>
            <a:pPr lvl="3"/>
            <a:r>
              <a:rPr lang="en-US" sz="2400" dirty="0"/>
              <a:t>Loading Type</a:t>
            </a:r>
          </a:p>
          <a:p>
            <a:pPr lvl="3"/>
            <a:r>
              <a:rPr lang="en-US" sz="2400" dirty="0"/>
              <a:t>Tolerance Test</a:t>
            </a:r>
          </a:p>
          <a:p>
            <a:pPr lvl="3"/>
            <a:r>
              <a:rPr lang="en-US" sz="2400" dirty="0"/>
              <a:t>Solver</a:t>
            </a:r>
          </a:p>
          <a:p>
            <a:pPr lvl="2"/>
            <a:r>
              <a:rPr lang="en-US" sz="2400" i="1" dirty="0"/>
              <a:t>Recorders</a:t>
            </a:r>
          </a:p>
        </p:txBody>
      </p:sp>
      <p:pic>
        <p:nvPicPr>
          <p:cNvPr id="4" name="Picture 2" descr="ElasticFrame.png">
            <a:extLst>
              <a:ext uri="{FF2B5EF4-FFF2-40B4-BE49-F238E27FC236}">
                <a16:creationId xmlns:a16="http://schemas.microsoft.com/office/drawing/2014/main" id="{22B74802-8704-4D05-8BBC-B13E6CE7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0" y="1912641"/>
            <a:ext cx="5084955" cy="41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FF5-1154-444A-8310-A800CDD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MetaModeling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0C63A-6B64-4E4B-890B-0F328921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09" y="1874139"/>
            <a:ext cx="6762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F09-9320-40C9-8A48-F07A87B5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</a:t>
            </a:r>
          </a:p>
        </p:txBody>
      </p:sp>
      <p:pic>
        <p:nvPicPr>
          <p:cNvPr id="6150" name="Picture 6" descr="https://a.scpr.org/i/22ebbc723746b0deb523a3e5cf1d687c/75480-full.jpg">
            <a:extLst>
              <a:ext uri="{FF2B5EF4-FFF2-40B4-BE49-F238E27FC236}">
                <a16:creationId xmlns:a16="http://schemas.microsoft.com/office/drawing/2014/main" id="{530E43BC-758D-48ED-B708-92C146F3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337" y="2055648"/>
            <a:ext cx="4182273" cy="26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cdn.vox-cdn.com/thumbor/nLzDVpga6kY0SAyXQZ4IFSqmLBQ=/16x22:1182x1774/1200x800/filters:focal(472x506:664x698)/cdn.vox-cdn.com/uploads/chorus_image/image/53582503/northridge_quake.0.jpg">
            <a:extLst>
              <a:ext uri="{FF2B5EF4-FFF2-40B4-BE49-F238E27FC236}">
                <a16:creationId xmlns:a16="http://schemas.microsoft.com/office/drawing/2014/main" id="{E07A09A7-FD13-4357-95D5-EEEB2D66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2" y="2000934"/>
            <a:ext cx="4182272" cy="27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theparroters.com.ng/wp-content/uploads/2017/07/Earthquake.jpg">
            <a:extLst>
              <a:ext uri="{FF2B5EF4-FFF2-40B4-BE49-F238E27FC236}">
                <a16:creationId xmlns:a16="http://schemas.microsoft.com/office/drawing/2014/main" id="{115519B3-F254-461B-B915-C84E3679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30" y="3797734"/>
            <a:ext cx="3761899" cy="25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9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615441A-8D32-4556-88AD-27D1475BF32A}"/>
              </a:ext>
            </a:extLst>
          </p:cNvPr>
          <p:cNvGrpSpPr/>
          <p:nvPr/>
        </p:nvGrpSpPr>
        <p:grpSpPr>
          <a:xfrm>
            <a:off x="1517457" y="2516898"/>
            <a:ext cx="3950655" cy="2689904"/>
            <a:chOff x="1517457" y="2516898"/>
            <a:chExt cx="3950655" cy="26899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87490C-4726-4B53-90BB-A39221B507F9}"/>
                </a:ext>
              </a:extLst>
            </p:cNvPr>
            <p:cNvCxnSpPr/>
            <p:nvPr/>
          </p:nvCxnSpPr>
          <p:spPr>
            <a:xfrm flipV="1">
              <a:off x="2331720" y="2990088"/>
              <a:ext cx="0" cy="1810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758F63-FEF7-4A84-93A3-4AEDB208A61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576" y="2999232"/>
              <a:ext cx="2866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E3B5E6-167E-4C27-8B76-D1BDAA9B3C78}"/>
                </a:ext>
              </a:extLst>
            </p:cNvPr>
            <p:cNvCxnSpPr/>
            <p:nvPr/>
          </p:nvCxnSpPr>
          <p:spPr>
            <a:xfrm>
              <a:off x="5193792" y="2990088"/>
              <a:ext cx="0" cy="1810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E00B04-D35C-4C9B-A34E-3C4717D3A4D0}"/>
                </a:ext>
              </a:extLst>
            </p:cNvPr>
            <p:cNvCxnSpPr/>
            <p:nvPr/>
          </p:nvCxnSpPr>
          <p:spPr>
            <a:xfrm>
              <a:off x="2112264" y="4800600"/>
              <a:ext cx="3355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18ADE4-F56E-46FF-AAC0-97E08CA06678}"/>
                </a:ext>
              </a:extLst>
            </p:cNvPr>
            <p:cNvGrpSpPr/>
            <p:nvPr/>
          </p:nvGrpSpPr>
          <p:grpSpPr>
            <a:xfrm>
              <a:off x="2057400" y="4798187"/>
              <a:ext cx="1148207" cy="197232"/>
              <a:chOff x="2057400" y="4798187"/>
              <a:chExt cx="1148207" cy="197232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8A4435-0478-402A-B12F-257DFDBF062C}"/>
                  </a:ext>
                </a:extLst>
              </p:cNvPr>
              <p:cNvCxnSpPr/>
              <p:nvPr/>
            </p:nvCxnSpPr>
            <p:spPr>
              <a:xfrm flipH="1">
                <a:off x="2221992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D80A405-97E5-47DC-9ED7-8D26DB1F381B}"/>
                  </a:ext>
                </a:extLst>
              </p:cNvPr>
              <p:cNvCxnSpPr/>
              <p:nvPr/>
            </p:nvCxnSpPr>
            <p:spPr>
              <a:xfrm flipH="1">
                <a:off x="2057400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84C15E-1C93-4B98-9AE4-D360575D20BC}"/>
                  </a:ext>
                </a:extLst>
              </p:cNvPr>
              <p:cNvCxnSpPr/>
              <p:nvPr/>
            </p:nvCxnSpPr>
            <p:spPr>
              <a:xfrm flipH="1">
                <a:off x="2414016" y="4803395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AA40B47-A1E1-4703-B222-9995E4BE2427}"/>
                  </a:ext>
                </a:extLst>
              </p:cNvPr>
              <p:cNvCxnSpPr/>
              <p:nvPr/>
            </p:nvCxnSpPr>
            <p:spPr>
              <a:xfrm flipH="1">
                <a:off x="2628900" y="4798187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3983B9-AE67-4697-B013-69727E1955D8}"/>
                  </a:ext>
                </a:extLst>
              </p:cNvPr>
              <p:cNvCxnSpPr/>
              <p:nvPr/>
            </p:nvCxnSpPr>
            <p:spPr>
              <a:xfrm flipH="1">
                <a:off x="2821686" y="4799711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554CDC-6D3B-458A-AAC2-BFDB51F60284}"/>
                  </a:ext>
                </a:extLst>
              </p:cNvPr>
              <p:cNvCxnSpPr/>
              <p:nvPr/>
            </p:nvCxnSpPr>
            <p:spPr>
              <a:xfrm flipH="1">
                <a:off x="3013583" y="4798187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741A5A-75D8-4CF5-B5D5-995C0A36FEA1}"/>
                </a:ext>
              </a:extLst>
            </p:cNvPr>
            <p:cNvGrpSpPr/>
            <p:nvPr/>
          </p:nvGrpSpPr>
          <p:grpSpPr>
            <a:xfrm>
              <a:off x="3188653" y="4800600"/>
              <a:ext cx="1148207" cy="197232"/>
              <a:chOff x="2057400" y="4798187"/>
              <a:chExt cx="1148207" cy="197232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A374D20-F26C-4813-A6DB-2B7388C906B3}"/>
                  </a:ext>
                </a:extLst>
              </p:cNvPr>
              <p:cNvCxnSpPr/>
              <p:nvPr/>
            </p:nvCxnSpPr>
            <p:spPr>
              <a:xfrm flipH="1">
                <a:off x="2221992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315EDB-7348-4C73-9E8D-980C39B6EE2B}"/>
                  </a:ext>
                </a:extLst>
              </p:cNvPr>
              <p:cNvCxnSpPr/>
              <p:nvPr/>
            </p:nvCxnSpPr>
            <p:spPr>
              <a:xfrm flipH="1">
                <a:off x="2057400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78487C-B0EF-434B-AB81-D91C8FA8BAA1}"/>
                  </a:ext>
                </a:extLst>
              </p:cNvPr>
              <p:cNvCxnSpPr/>
              <p:nvPr/>
            </p:nvCxnSpPr>
            <p:spPr>
              <a:xfrm flipH="1">
                <a:off x="2414016" y="4803395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6B0371F-DA61-4E2B-A104-84816500858B}"/>
                  </a:ext>
                </a:extLst>
              </p:cNvPr>
              <p:cNvCxnSpPr/>
              <p:nvPr/>
            </p:nvCxnSpPr>
            <p:spPr>
              <a:xfrm flipH="1">
                <a:off x="2628900" y="4798187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688181E-82CC-44D4-BAB1-23692B881E15}"/>
                  </a:ext>
                </a:extLst>
              </p:cNvPr>
              <p:cNvCxnSpPr/>
              <p:nvPr/>
            </p:nvCxnSpPr>
            <p:spPr>
              <a:xfrm flipH="1">
                <a:off x="2821686" y="4799711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89DFEF5-D77B-4455-BC84-C75E76826AFE}"/>
                  </a:ext>
                </a:extLst>
              </p:cNvPr>
              <p:cNvCxnSpPr/>
              <p:nvPr/>
            </p:nvCxnSpPr>
            <p:spPr>
              <a:xfrm flipH="1">
                <a:off x="3013583" y="4798187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1D828C-6DC8-41A1-896F-B20B64D32B75}"/>
                </a:ext>
              </a:extLst>
            </p:cNvPr>
            <p:cNvGrpSpPr/>
            <p:nvPr/>
          </p:nvGrpSpPr>
          <p:grpSpPr>
            <a:xfrm>
              <a:off x="4329049" y="4798187"/>
              <a:ext cx="956310" cy="197232"/>
              <a:chOff x="2057400" y="4798187"/>
              <a:chExt cx="956310" cy="197232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332C0F-90C7-44EF-9558-9B66FACA1D7A}"/>
                  </a:ext>
                </a:extLst>
              </p:cNvPr>
              <p:cNvCxnSpPr/>
              <p:nvPr/>
            </p:nvCxnSpPr>
            <p:spPr>
              <a:xfrm flipH="1">
                <a:off x="2221992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B859485-6B0C-4671-908B-4AEDB41C97E7}"/>
                  </a:ext>
                </a:extLst>
              </p:cNvPr>
              <p:cNvCxnSpPr/>
              <p:nvPr/>
            </p:nvCxnSpPr>
            <p:spPr>
              <a:xfrm flipH="1">
                <a:off x="2057400" y="4800600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B94A2F-5D41-4D51-A1EC-B6385EE807D2}"/>
                  </a:ext>
                </a:extLst>
              </p:cNvPr>
              <p:cNvCxnSpPr/>
              <p:nvPr/>
            </p:nvCxnSpPr>
            <p:spPr>
              <a:xfrm flipH="1">
                <a:off x="2414016" y="4803395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2E23915-35A2-41B9-BA00-20B9A2B87C02}"/>
                  </a:ext>
                </a:extLst>
              </p:cNvPr>
              <p:cNvCxnSpPr/>
              <p:nvPr/>
            </p:nvCxnSpPr>
            <p:spPr>
              <a:xfrm flipH="1">
                <a:off x="2628900" y="4798187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C366302-D443-480B-A3DD-2781CC0C0A08}"/>
                  </a:ext>
                </a:extLst>
              </p:cNvPr>
              <p:cNvCxnSpPr/>
              <p:nvPr/>
            </p:nvCxnSpPr>
            <p:spPr>
              <a:xfrm flipH="1">
                <a:off x="2821686" y="4799711"/>
                <a:ext cx="192024" cy="19202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C4885-9095-4251-AABF-ADBE65F002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261" y="3596132"/>
              <a:ext cx="28510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7421F8-1DF8-4FC8-8D1F-63C7468AA7D8}"/>
                </a:ext>
              </a:extLst>
            </p:cNvPr>
            <p:cNvCxnSpPr>
              <a:cxnSpLocks/>
            </p:cNvCxnSpPr>
            <p:nvPr/>
          </p:nvCxnSpPr>
          <p:spPr>
            <a:xfrm>
              <a:off x="2331720" y="4180332"/>
              <a:ext cx="2857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8D7AF3-6B6C-4BF3-9EB2-42B985EF92E5}"/>
                </a:ext>
              </a:extLst>
            </p:cNvPr>
            <p:cNvCxnSpPr/>
            <p:nvPr/>
          </p:nvCxnSpPr>
          <p:spPr>
            <a:xfrm flipV="1">
              <a:off x="3755961" y="2987675"/>
              <a:ext cx="0" cy="1810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E4883B-EB9E-4706-B13F-338C140665DF}"/>
                </a:ext>
              </a:extLst>
            </p:cNvPr>
            <p:cNvSpPr/>
            <p:nvPr/>
          </p:nvSpPr>
          <p:spPr>
            <a:xfrm>
              <a:off x="2267204" y="2938082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13B065-F14E-4C0F-B4F8-4689A5BB2D26}"/>
                </a:ext>
              </a:extLst>
            </p:cNvPr>
            <p:cNvSpPr/>
            <p:nvPr/>
          </p:nvSpPr>
          <p:spPr>
            <a:xfrm>
              <a:off x="2273808" y="3535108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A4C6C3-608F-46ED-A75A-D29E5D7BC619}"/>
                </a:ext>
              </a:extLst>
            </p:cNvPr>
            <p:cNvSpPr/>
            <p:nvPr/>
          </p:nvSpPr>
          <p:spPr>
            <a:xfrm>
              <a:off x="2280919" y="4112325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DABE6D-8450-4FCB-BC58-9445A506346A}"/>
                </a:ext>
              </a:extLst>
            </p:cNvPr>
            <p:cNvSpPr/>
            <p:nvPr/>
          </p:nvSpPr>
          <p:spPr>
            <a:xfrm>
              <a:off x="3693795" y="2948432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6A247B-B1F3-4EC3-B363-74B22C913DFC}"/>
                </a:ext>
              </a:extLst>
            </p:cNvPr>
            <p:cNvSpPr/>
            <p:nvPr/>
          </p:nvSpPr>
          <p:spPr>
            <a:xfrm>
              <a:off x="3703542" y="3535108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6619484-8F13-4DA7-9F7E-806E2897E775}"/>
                </a:ext>
              </a:extLst>
            </p:cNvPr>
            <p:cNvSpPr/>
            <p:nvPr/>
          </p:nvSpPr>
          <p:spPr>
            <a:xfrm>
              <a:off x="3703542" y="4132007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A0CE59-5788-4165-BB50-C92A697E132F}"/>
                </a:ext>
              </a:extLst>
            </p:cNvPr>
            <p:cNvSpPr/>
            <p:nvPr/>
          </p:nvSpPr>
          <p:spPr>
            <a:xfrm>
              <a:off x="5138547" y="2958658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017F76-9054-499A-B24D-A2A2AC0325B0}"/>
                </a:ext>
              </a:extLst>
            </p:cNvPr>
            <p:cNvSpPr/>
            <p:nvPr/>
          </p:nvSpPr>
          <p:spPr>
            <a:xfrm>
              <a:off x="5143498" y="3542857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E72F2C-E210-4685-A7D1-E13DF21C6EBB}"/>
                </a:ext>
              </a:extLst>
            </p:cNvPr>
            <p:cNvSpPr/>
            <p:nvPr/>
          </p:nvSpPr>
          <p:spPr>
            <a:xfrm>
              <a:off x="5136515" y="4127056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97EFEF-E2B8-4939-B74F-7F5156836673}"/>
                </a:ext>
              </a:extLst>
            </p:cNvPr>
            <p:cNvSpPr/>
            <p:nvPr/>
          </p:nvSpPr>
          <p:spPr>
            <a:xfrm>
              <a:off x="5142992" y="4730430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C16BD0-592E-4CEB-A40E-04989CCA2772}"/>
                </a:ext>
              </a:extLst>
            </p:cNvPr>
            <p:cNvSpPr/>
            <p:nvPr/>
          </p:nvSpPr>
          <p:spPr>
            <a:xfrm>
              <a:off x="3693795" y="4750277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8C3C0A-B5D2-437B-9CC8-B710AD595147}"/>
                </a:ext>
              </a:extLst>
            </p:cNvPr>
            <p:cNvSpPr/>
            <p:nvPr/>
          </p:nvSpPr>
          <p:spPr>
            <a:xfrm>
              <a:off x="2277300" y="4739574"/>
              <a:ext cx="101600" cy="10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E0C071F-7145-45FF-ACC7-1C6EF25C57F5}"/>
                </a:ext>
              </a:extLst>
            </p:cNvPr>
            <p:cNvCxnSpPr>
              <a:endCxn id="41" idx="1"/>
            </p:cNvCxnSpPr>
            <p:nvPr/>
          </p:nvCxnSpPr>
          <p:spPr>
            <a:xfrm>
              <a:off x="1949450" y="2755900"/>
              <a:ext cx="317754" cy="232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12C8DB-2766-488E-99DD-0A87E1D23B45}"/>
                </a:ext>
              </a:extLst>
            </p:cNvPr>
            <p:cNvSpPr txBox="1"/>
            <p:nvPr/>
          </p:nvSpPr>
          <p:spPr>
            <a:xfrm>
              <a:off x="1517457" y="2516898"/>
              <a:ext cx="87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88BC4A-F9B7-4426-B4E3-86F58D0E0681}"/>
                </a:ext>
              </a:extLst>
            </p:cNvPr>
            <p:cNvSpPr txBox="1"/>
            <p:nvPr/>
          </p:nvSpPr>
          <p:spPr>
            <a:xfrm>
              <a:off x="2675065" y="2757734"/>
              <a:ext cx="87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Element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AFACE-F4B4-44F1-AACA-8C017A806021}"/>
                </a:ext>
              </a:extLst>
            </p:cNvPr>
            <p:cNvSpPr txBox="1"/>
            <p:nvPr/>
          </p:nvSpPr>
          <p:spPr>
            <a:xfrm>
              <a:off x="2977705" y="4899025"/>
              <a:ext cx="1829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10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C4D3-2C68-4A48-BC5C-598C1C28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OpenSees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D17B-678B-46F1-B297-B968510A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Open</a:t>
            </a:r>
            <a:r>
              <a:rPr lang="en-US" sz="3200" dirty="0"/>
              <a:t> </a:t>
            </a:r>
            <a:r>
              <a:rPr lang="en-US" sz="3200" b="1" dirty="0"/>
              <a:t>S</a:t>
            </a:r>
            <a:r>
              <a:rPr lang="en-US" sz="3200" dirty="0"/>
              <a:t>ystem for </a:t>
            </a:r>
            <a:r>
              <a:rPr lang="en-US" sz="3200" b="1" dirty="0"/>
              <a:t>E</a:t>
            </a:r>
            <a:r>
              <a:rPr lang="en-US" sz="3200" dirty="0"/>
              <a:t>arthquake </a:t>
            </a:r>
            <a:r>
              <a:rPr lang="en-US" sz="3200" b="1" dirty="0"/>
              <a:t>E</a:t>
            </a:r>
            <a:r>
              <a:rPr lang="en-US" sz="3200" dirty="0"/>
              <a:t>ngineering </a:t>
            </a:r>
            <a:r>
              <a:rPr lang="en-US" sz="3200" b="1" dirty="0"/>
              <a:t>S</a:t>
            </a:r>
            <a:r>
              <a:rPr lang="en-US" sz="3200" dirty="0"/>
              <a:t>imulation</a:t>
            </a:r>
          </a:p>
          <a:p>
            <a:pPr lvl="1"/>
            <a:r>
              <a:rPr lang="en-US" sz="2800" dirty="0"/>
              <a:t>Modeling and analyzing the nonlinear response of systems </a:t>
            </a:r>
          </a:p>
          <a:p>
            <a:pPr lvl="1"/>
            <a:r>
              <a:rPr lang="en-US" sz="2800" dirty="0"/>
              <a:t>Simulation of the seismic response of structural and geotechnical systems</a:t>
            </a:r>
          </a:p>
          <a:p>
            <a:pPr lvl="1"/>
            <a:r>
              <a:rPr lang="en-US" sz="2800" dirty="0"/>
              <a:t>Used for educational and academic purposes</a:t>
            </a:r>
          </a:p>
          <a:p>
            <a:pPr lvl="1"/>
            <a:r>
              <a:rPr lang="en-US" sz="2800" dirty="0"/>
              <a:t>Can be downloaded from: http://opensees.berkeley.edu/index.php</a:t>
            </a:r>
          </a:p>
        </p:txBody>
      </p:sp>
    </p:spTree>
    <p:extLst>
      <p:ext uri="{BB962C8B-B14F-4D97-AF65-F5344CB8AC3E}">
        <p14:creationId xmlns:p14="http://schemas.microsoft.com/office/powerpoint/2010/main" val="30597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E63-A841-495F-BB41-CD7A896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Idealization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F73-C668-469F-9735-FE594517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asticFrame.png">
            <a:extLst>
              <a:ext uri="{FF2B5EF4-FFF2-40B4-BE49-F238E27FC236}">
                <a16:creationId xmlns:a16="http://schemas.microsoft.com/office/drawing/2014/main" id="{BEA825E3-1231-453D-A5E2-2F4D3338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58" y="1874516"/>
            <a:ext cx="5084955" cy="41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CBBC7E-161A-490D-91B3-644AC9B896C7}"/>
              </a:ext>
            </a:extLst>
          </p:cNvPr>
          <p:cNvSpPr/>
          <p:nvPr/>
        </p:nvSpPr>
        <p:spPr>
          <a:xfrm>
            <a:off x="1935480" y="6333873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http://img.archiexpo.com/images_ae/photo-g/89366-7437929.jpg</a:t>
            </a:r>
          </a:p>
          <a:p>
            <a:pPr algn="ctr"/>
            <a:r>
              <a:rPr lang="en-US" sz="1600" dirty="0"/>
              <a:t>http://opensees.berkeley.edu/wiki/index.php/Elastic_Frame_Example</a:t>
            </a:r>
          </a:p>
        </p:txBody>
      </p:sp>
      <p:pic>
        <p:nvPicPr>
          <p:cNvPr id="1030" name="Picture 6" descr="https://www.campbellshawsteel.com/images/gallery/port_huron_hospital.jpg">
            <a:extLst>
              <a:ext uri="{FF2B5EF4-FFF2-40B4-BE49-F238E27FC236}">
                <a16:creationId xmlns:a16="http://schemas.microsoft.com/office/drawing/2014/main" id="{C81E19A0-951B-499D-9E94-8CD4DA25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845734"/>
            <a:ext cx="5536514" cy="41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987CA80-301E-43C9-A3A6-28B093353854}"/>
              </a:ext>
            </a:extLst>
          </p:cNvPr>
          <p:cNvSpPr/>
          <p:nvPr/>
        </p:nvSpPr>
        <p:spPr>
          <a:xfrm>
            <a:off x="6735337" y="2364059"/>
            <a:ext cx="267629" cy="267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4F08E0-023C-4192-983A-111DD356E036}"/>
              </a:ext>
            </a:extLst>
          </p:cNvPr>
          <p:cNvSpPr/>
          <p:nvPr/>
        </p:nvSpPr>
        <p:spPr>
          <a:xfrm>
            <a:off x="6885432" y="3046404"/>
            <a:ext cx="1289304" cy="167941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CD535-6B26-4063-AA6A-5F5B6A236523}"/>
              </a:ext>
            </a:extLst>
          </p:cNvPr>
          <p:cNvSpPr txBox="1"/>
          <p:nvPr/>
        </p:nvSpPr>
        <p:spPr>
          <a:xfrm>
            <a:off x="6188342" y="2042237"/>
            <a:ext cx="7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2213-DDC8-407E-ADAF-ABF6E3421E60}"/>
              </a:ext>
            </a:extLst>
          </p:cNvPr>
          <p:cNvSpPr txBox="1"/>
          <p:nvPr/>
        </p:nvSpPr>
        <p:spPr>
          <a:xfrm>
            <a:off x="6885433" y="3191328"/>
            <a:ext cx="12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830A0-7F74-4F84-99DE-6599047CC262}"/>
              </a:ext>
            </a:extLst>
          </p:cNvPr>
          <p:cNvSpPr/>
          <p:nvPr/>
        </p:nvSpPr>
        <p:spPr>
          <a:xfrm>
            <a:off x="9418320" y="4491610"/>
            <a:ext cx="2266223" cy="1619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B9958-83F1-4F4C-9EFD-E0343AF8C9B5}"/>
              </a:ext>
            </a:extLst>
          </p:cNvPr>
          <p:cNvSpPr/>
          <p:nvPr/>
        </p:nvSpPr>
        <p:spPr>
          <a:xfrm>
            <a:off x="6455217" y="4509208"/>
            <a:ext cx="2842373" cy="1619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5BA3D-7B87-4527-A326-68C74F54B8C5}"/>
              </a:ext>
            </a:extLst>
          </p:cNvPr>
          <p:cNvSpPr txBox="1"/>
          <p:nvPr/>
        </p:nvSpPr>
        <p:spPr>
          <a:xfrm>
            <a:off x="8750808" y="1839811"/>
            <a:ext cx="3397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Solver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Recorder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Saving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911281-3BF4-4EBA-8B04-30E5B91C7B3B}"/>
              </a:ext>
            </a:extLst>
          </p:cNvPr>
          <p:cNvSpPr/>
          <p:nvPr/>
        </p:nvSpPr>
        <p:spPr>
          <a:xfrm>
            <a:off x="8596128" y="1839811"/>
            <a:ext cx="3552184" cy="328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7D2C-EE01-4A66-9DF8-0E2F9790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OpenSees Abstraction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B85449-1D00-4FC1-B189-A4F193ACD355}"/>
              </a:ext>
            </a:extLst>
          </p:cNvPr>
          <p:cNvGrpSpPr/>
          <p:nvPr/>
        </p:nvGrpSpPr>
        <p:grpSpPr>
          <a:xfrm>
            <a:off x="1854200" y="1839811"/>
            <a:ext cx="8921750" cy="4421290"/>
            <a:chOff x="1854200" y="1839811"/>
            <a:chExt cx="8921750" cy="4421290"/>
          </a:xfrm>
        </p:grpSpPr>
        <p:pic>
          <p:nvPicPr>
            <p:cNvPr id="5126" name="Picture 6" descr="https://docplayer.net/docs-images/60/44579648/images/6-0.png">
              <a:extLst>
                <a:ext uri="{FF2B5EF4-FFF2-40B4-BE49-F238E27FC236}">
                  <a16:creationId xmlns:a16="http://schemas.microsoft.com/office/drawing/2014/main" id="{004FF89A-A948-47D8-8229-0455A6C51E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" t="7311" r="1187" b="2221"/>
            <a:stretch/>
          </p:blipFill>
          <p:spPr bwMode="auto">
            <a:xfrm>
              <a:off x="1854200" y="1839811"/>
              <a:ext cx="8921750" cy="442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0EB93-1269-402F-BB37-8E105660316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501390" y="2537460"/>
              <a:ext cx="11430" cy="472440"/>
            </a:xfrm>
            <a:prstGeom prst="line">
              <a:avLst/>
            </a:prstGeom>
            <a:ln>
              <a:headEnd type="triangle" w="lg" len="lg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E12090-F445-4DEC-B2D0-D992B4D91C76}"/>
                </a:ext>
              </a:extLst>
            </p:cNvPr>
            <p:cNvGrpSpPr/>
            <p:nvPr/>
          </p:nvGrpSpPr>
          <p:grpSpPr>
            <a:xfrm>
              <a:off x="4107942" y="1850478"/>
              <a:ext cx="1221994" cy="2347798"/>
              <a:chOff x="4107942" y="1850478"/>
              <a:chExt cx="1221994" cy="234779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D4E259-B86D-4536-9500-37680A826973}"/>
                  </a:ext>
                </a:extLst>
              </p:cNvPr>
              <p:cNvSpPr/>
              <p:nvPr/>
            </p:nvSpPr>
            <p:spPr>
              <a:xfrm>
                <a:off x="4107942" y="1850478"/>
                <a:ext cx="1157986" cy="11685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50B286-72C6-41ED-A393-23001352C888}"/>
                  </a:ext>
                </a:extLst>
              </p:cNvPr>
              <p:cNvSpPr/>
              <p:nvPr/>
            </p:nvSpPr>
            <p:spPr>
              <a:xfrm>
                <a:off x="4171950" y="3511295"/>
                <a:ext cx="1157986" cy="686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D48C37-0C60-4C50-BDA2-461E8E5B817C}"/>
                  </a:ext>
                </a:extLst>
              </p:cNvPr>
              <p:cNvSpPr/>
              <p:nvPr/>
            </p:nvSpPr>
            <p:spPr>
              <a:xfrm>
                <a:off x="4107942" y="2824314"/>
                <a:ext cx="914908" cy="686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02458C-5152-4DD3-B25E-123BB0555168}"/>
                </a:ext>
              </a:extLst>
            </p:cNvPr>
            <p:cNvSpPr/>
            <p:nvPr/>
          </p:nvSpPr>
          <p:spPr>
            <a:xfrm>
              <a:off x="2735580" y="2072640"/>
              <a:ext cx="1531620" cy="464820"/>
            </a:xfrm>
            <a:prstGeom prst="rect">
              <a:avLst/>
            </a:prstGeom>
            <a:solidFill>
              <a:srgbClr val="3EA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371B1-F05F-416D-941B-37F3DC857678}"/>
                </a:ext>
              </a:extLst>
            </p:cNvPr>
            <p:cNvSpPr/>
            <p:nvPr/>
          </p:nvSpPr>
          <p:spPr>
            <a:xfrm>
              <a:off x="2926079" y="2973324"/>
              <a:ext cx="1157987" cy="464820"/>
            </a:xfrm>
            <a:prstGeom prst="rect">
              <a:avLst/>
            </a:prstGeom>
            <a:solidFill>
              <a:srgbClr val="3EA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2DA11-43D7-4BE0-9C72-27A7C5AC2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2390585"/>
              <a:ext cx="1062736" cy="147732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823BB9-9D0A-4999-B873-F81D24C75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00" y="2024214"/>
              <a:ext cx="998728" cy="205971"/>
            </a:xfrm>
            <a:prstGeom prst="line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12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14297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06D-AD36-4F7F-AF21-E954A36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OpenSees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73B1-925B-40C7-BC8B-7F2C9A7C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37" y="1985209"/>
            <a:ext cx="5639775" cy="389438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Uses </a:t>
            </a:r>
            <a:r>
              <a:rPr lang="en-US" sz="2800" dirty="0" err="1"/>
              <a:t>Tcl</a:t>
            </a:r>
            <a:r>
              <a:rPr lang="en-US" sz="2800" dirty="0"/>
              <a:t> for interpreting input</a:t>
            </a:r>
          </a:p>
          <a:p>
            <a:pPr lvl="1"/>
            <a:r>
              <a:rPr lang="en-US" sz="2800" dirty="0"/>
              <a:t>Basic control structures</a:t>
            </a:r>
          </a:p>
          <a:p>
            <a:pPr lvl="1"/>
            <a:r>
              <a:rPr lang="en-US" sz="2800" dirty="0"/>
              <a:t>File manipulation</a:t>
            </a:r>
          </a:p>
          <a:p>
            <a:pPr lvl="1"/>
            <a:r>
              <a:rPr lang="en-US" sz="2800" dirty="0"/>
              <a:t>Sourcing other files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Typical interaction:</a:t>
            </a:r>
          </a:p>
          <a:p>
            <a:pPr lvl="2"/>
            <a:r>
              <a:rPr lang="en-US" sz="1800" dirty="0"/>
              <a:t>Run OpenSees from terminal and type source </a:t>
            </a:r>
            <a:r>
              <a:rPr lang="en-US" sz="1800" dirty="0" err="1"/>
              <a:t>input.tcl</a:t>
            </a:r>
            <a:endParaRPr lang="en-US" sz="1800" dirty="0"/>
          </a:p>
          <a:p>
            <a:pPr lvl="2"/>
            <a:r>
              <a:rPr lang="en-US" sz="1800" dirty="0"/>
              <a:t>Enter each line from your input line by line</a:t>
            </a:r>
          </a:p>
          <a:p>
            <a:pPr lvl="2"/>
            <a:r>
              <a:rPr lang="en-US" sz="1800" dirty="0"/>
              <a:t>OpenSees </a:t>
            </a:r>
            <a:r>
              <a:rPr lang="en-US" sz="1800" dirty="0" err="1"/>
              <a:t>input.tcl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3D2F6-54F7-438A-BAB7-8C51F5E3B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2"/>
          <a:stretch/>
        </p:blipFill>
        <p:spPr>
          <a:xfrm>
            <a:off x="389687" y="1985209"/>
            <a:ext cx="5639777" cy="39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E63-A841-495F-BB41-CD7A896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into OpenSees Coding</a:t>
            </a:r>
            <a:br>
              <a:rPr lang="en-US" dirty="0"/>
            </a:br>
            <a:r>
              <a:rPr lang="en-US" dirty="0"/>
              <a:t>Modeling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F73-C668-469F-9735-FE594517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asticFrame.png">
            <a:extLst>
              <a:ext uri="{FF2B5EF4-FFF2-40B4-BE49-F238E27FC236}">
                <a16:creationId xmlns:a16="http://schemas.microsoft.com/office/drawing/2014/main" id="{BEA825E3-1231-453D-A5E2-2F4D3338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809337"/>
            <a:ext cx="5084955" cy="41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CBBC7E-161A-490D-91B3-644AC9B896C7}"/>
              </a:ext>
            </a:extLst>
          </p:cNvPr>
          <p:cNvSpPr/>
          <p:nvPr/>
        </p:nvSpPr>
        <p:spPr>
          <a:xfrm>
            <a:off x="1935480" y="6333873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http://img.archiexpo.com/images_ae/photo-g/89366-7437929.jpg</a:t>
            </a:r>
          </a:p>
          <a:p>
            <a:pPr algn="ctr"/>
            <a:r>
              <a:rPr lang="en-US" sz="1600" dirty="0"/>
              <a:t>http://opensees.berkeley.edu/wiki/index.php/Elastic_Frame_Example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84D5C-A73C-42B7-9A3B-DF0EDE89C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2"/>
          <a:stretch/>
        </p:blipFill>
        <p:spPr>
          <a:xfrm>
            <a:off x="6096000" y="1878218"/>
            <a:ext cx="5639777" cy="39583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48EAC2-7A2B-48EC-9A58-759A9DA5946A}"/>
              </a:ext>
            </a:extLst>
          </p:cNvPr>
          <p:cNvSpPr/>
          <p:nvPr/>
        </p:nvSpPr>
        <p:spPr>
          <a:xfrm>
            <a:off x="803460" y="2302737"/>
            <a:ext cx="267629" cy="267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0111FF-C13E-462E-930F-1493E12C11A3}"/>
              </a:ext>
            </a:extLst>
          </p:cNvPr>
          <p:cNvSpPr/>
          <p:nvPr/>
        </p:nvSpPr>
        <p:spPr>
          <a:xfrm>
            <a:off x="953555" y="2985082"/>
            <a:ext cx="1289304" cy="167941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96F83-8555-43F7-AFC9-52AFCB0724AA}"/>
              </a:ext>
            </a:extLst>
          </p:cNvPr>
          <p:cNvSpPr txBox="1"/>
          <p:nvPr/>
        </p:nvSpPr>
        <p:spPr>
          <a:xfrm>
            <a:off x="256465" y="1980915"/>
            <a:ext cx="7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47BD4-C3ED-4E67-8E99-34A11145FBF7}"/>
              </a:ext>
            </a:extLst>
          </p:cNvPr>
          <p:cNvSpPr txBox="1"/>
          <p:nvPr/>
        </p:nvSpPr>
        <p:spPr>
          <a:xfrm>
            <a:off x="953556" y="3130006"/>
            <a:ext cx="12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57BD-D43F-4237-A4CC-EAC29EFC5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770" y="1851268"/>
            <a:ext cx="6012643" cy="41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E63-A841-495F-BB41-CD7A896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into OpenSees Coding</a:t>
            </a:r>
            <a:br>
              <a:rPr lang="en-US" dirty="0"/>
            </a:br>
            <a:r>
              <a:rPr lang="en-US" dirty="0"/>
              <a:t>Analysis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F73-C668-469F-9735-FE594517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121" y="2693823"/>
            <a:ext cx="3382179" cy="364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Loading patterns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BBC7E-161A-490D-91B3-644AC9B896C7}"/>
              </a:ext>
            </a:extLst>
          </p:cNvPr>
          <p:cNvSpPr/>
          <p:nvPr/>
        </p:nvSpPr>
        <p:spPr>
          <a:xfrm>
            <a:off x="1935480" y="6333873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http://img.archiexpo.com/images_ae/photo-g/89366-7437929.jpg</a:t>
            </a:r>
          </a:p>
          <a:p>
            <a:pPr algn="ctr"/>
            <a:r>
              <a:rPr lang="en-US" sz="1600" dirty="0"/>
              <a:t>http://opensees.berkeley.edu/wiki/index.php/Elastic_Frame_Example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DF27-DEA8-42AA-9141-0CDC32D5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75" y="1984154"/>
            <a:ext cx="7344972" cy="402336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78296DBC-37FD-42E3-9661-C86796D05BD0}"/>
              </a:ext>
            </a:extLst>
          </p:cNvPr>
          <p:cNvSpPr/>
          <p:nvPr/>
        </p:nvSpPr>
        <p:spPr>
          <a:xfrm>
            <a:off x="3448280" y="1984154"/>
            <a:ext cx="1308695" cy="178361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80CD14-5E0D-4960-AD2F-EA0EAE3E9DD6}"/>
              </a:ext>
            </a:extLst>
          </p:cNvPr>
          <p:cNvSpPr txBox="1">
            <a:spLocks/>
          </p:cNvSpPr>
          <p:nvPr/>
        </p:nvSpPr>
        <p:spPr>
          <a:xfrm>
            <a:off x="934121" y="4477438"/>
            <a:ext cx="3382179" cy="364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Solver settings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7060DE-FE7C-4A36-86F3-3CCB63F5BBAA}"/>
              </a:ext>
            </a:extLst>
          </p:cNvPr>
          <p:cNvSpPr txBox="1">
            <a:spLocks/>
          </p:cNvSpPr>
          <p:nvPr/>
        </p:nvSpPr>
        <p:spPr>
          <a:xfrm>
            <a:off x="934121" y="5708102"/>
            <a:ext cx="3382179" cy="364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Simulation Initiations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560173B-AE63-4CB7-80FC-AB6452179FE4}"/>
              </a:ext>
            </a:extLst>
          </p:cNvPr>
          <p:cNvSpPr/>
          <p:nvPr/>
        </p:nvSpPr>
        <p:spPr>
          <a:xfrm>
            <a:off x="3448280" y="3808547"/>
            <a:ext cx="1308695" cy="169988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CDDBEBB-5224-4F72-8652-F3B8443724BF}"/>
              </a:ext>
            </a:extLst>
          </p:cNvPr>
          <p:cNvSpPr/>
          <p:nvPr/>
        </p:nvSpPr>
        <p:spPr>
          <a:xfrm>
            <a:off x="3448279" y="5727975"/>
            <a:ext cx="1308695" cy="25155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E63-A841-495F-BB41-CD7A896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into OpenSees Coding</a:t>
            </a:r>
            <a:br>
              <a:rPr lang="en-US" dirty="0"/>
            </a:br>
            <a:r>
              <a:rPr lang="en-US" dirty="0"/>
              <a:t>Recorder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F73-C668-469F-9735-FE594517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53231"/>
            <a:ext cx="3382179" cy="36427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Force Response at specific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BBC7E-161A-490D-91B3-644AC9B896C7}"/>
              </a:ext>
            </a:extLst>
          </p:cNvPr>
          <p:cNvSpPr/>
          <p:nvPr/>
        </p:nvSpPr>
        <p:spPr>
          <a:xfrm>
            <a:off x="1935480" y="6333873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http://img.archiexpo.com/images_ae/photo-g/89366-7437929.jpg</a:t>
            </a:r>
          </a:p>
          <a:p>
            <a:pPr algn="ctr"/>
            <a:r>
              <a:rPr lang="en-US" sz="1600" dirty="0"/>
              <a:t>http://opensees.berkeley.edu/wiki/index.php/Elastic_Frame_Example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8296DBC-37FD-42E3-9661-C86796D05BD0}"/>
              </a:ext>
            </a:extLst>
          </p:cNvPr>
          <p:cNvSpPr/>
          <p:nvPr/>
        </p:nvSpPr>
        <p:spPr>
          <a:xfrm>
            <a:off x="3448280" y="2236424"/>
            <a:ext cx="1308695" cy="114300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560173B-AE63-4CB7-80FC-AB6452179FE4}"/>
              </a:ext>
            </a:extLst>
          </p:cNvPr>
          <p:cNvSpPr/>
          <p:nvPr/>
        </p:nvSpPr>
        <p:spPr>
          <a:xfrm>
            <a:off x="3448280" y="4113161"/>
            <a:ext cx="1308695" cy="139527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599EF-EFA2-4625-8930-D946504AB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89"/>
          <a:stretch/>
        </p:blipFill>
        <p:spPr>
          <a:xfrm>
            <a:off x="4756974" y="2693823"/>
            <a:ext cx="7168308" cy="2036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A076C5-23B6-4B78-92D6-FCBC054EF26E}"/>
              </a:ext>
            </a:extLst>
          </p:cNvPr>
          <p:cNvSpPr txBox="1">
            <a:spLocks/>
          </p:cNvSpPr>
          <p:nvPr/>
        </p:nvSpPr>
        <p:spPr>
          <a:xfrm>
            <a:off x="-1" y="4674514"/>
            <a:ext cx="3382179" cy="51927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Displacement response of specific nodes @ horizontal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D1478-556E-404F-AA1C-B46ED7C2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74" y="4674513"/>
            <a:ext cx="7340538" cy="3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06D-AD36-4F7F-AF21-E954A36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73B1-925B-40C7-BC8B-7F2C9A7C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01" y="1902073"/>
            <a:ext cx="5852679" cy="389438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Supports: </a:t>
            </a:r>
            <a:r>
              <a:rPr lang="en-US" sz="2400" dirty="0"/>
              <a:t>Plain, XML, Binary, TCP/IP</a:t>
            </a:r>
          </a:p>
          <a:p>
            <a:pPr lvl="1"/>
            <a:endParaRPr lang="en-US" sz="2400" dirty="0"/>
          </a:p>
          <a:p>
            <a:pPr lvl="1"/>
            <a:r>
              <a:rPr lang="en-US" sz="2800" dirty="0"/>
              <a:t>Node reactions (</a:t>
            </a:r>
            <a:r>
              <a:rPr lang="en-US" sz="2800" dirty="0" err="1"/>
              <a:t>disp</a:t>
            </a:r>
            <a:r>
              <a:rPr lang="en-US" sz="2800" dirty="0"/>
              <a:t>, vel, accel)</a:t>
            </a:r>
          </a:p>
          <a:p>
            <a:pPr lvl="1"/>
            <a:r>
              <a:rPr lang="en-US" sz="2800" dirty="0"/>
              <a:t>Element reactions (forces, strains)</a:t>
            </a:r>
          </a:p>
          <a:p>
            <a:pPr lvl="1"/>
            <a:r>
              <a:rPr lang="en-US" sz="2800" dirty="0"/>
              <a:t>Dynamic characteristics (period, damping)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59F2-EDD5-4CFA-B65A-28D64246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4692"/>
            <a:ext cx="5976970" cy="46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60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1583</TotalTime>
  <Words>357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DSML for OpenSees</vt:lpstr>
      <vt:lpstr>What is OpenSees</vt:lpstr>
      <vt:lpstr>Idealization of Structures</vt:lpstr>
      <vt:lpstr>OpenSees Abstraction</vt:lpstr>
      <vt:lpstr>Coding For OpenSees</vt:lpstr>
      <vt:lpstr>Further into OpenSees Coding Modeling domain</vt:lpstr>
      <vt:lpstr>Further into OpenSees Coding Analysis domain</vt:lpstr>
      <vt:lpstr>Further into OpenSees Coding Recorder domain</vt:lpstr>
      <vt:lpstr>Obtaining Results</vt:lpstr>
      <vt:lpstr>WebGME Implementation</vt:lpstr>
      <vt:lpstr>MetaModeling</vt:lpstr>
      <vt:lpstr>Any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Ozdagli</dc:creator>
  <cp:lastModifiedBy>Ali Ozdagli</cp:lastModifiedBy>
  <cp:revision>4</cp:revision>
  <dcterms:created xsi:type="dcterms:W3CDTF">2018-11-13T16:56:23Z</dcterms:created>
  <dcterms:modified xsi:type="dcterms:W3CDTF">2018-12-13T19:16:28Z</dcterms:modified>
</cp:coreProperties>
</file>