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5319" y="2299447"/>
            <a:ext cx="8875058" cy="3604215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پروژه درس الکترونیک 1 </a:t>
            </a:r>
          </a:p>
          <a:p>
            <a:pPr algn="ctr"/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استاد مربوطه : دکتر بهرامی </a:t>
            </a:r>
          </a:p>
          <a:p>
            <a:pPr algn="ctr"/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علی عیسی پور</a:t>
            </a:r>
          </a:p>
        </p:txBody>
      </p:sp>
    </p:spTree>
    <p:extLst>
      <p:ext uri="{BB962C8B-B14F-4D97-AF65-F5344CB8AC3E}">
        <p14:creationId xmlns:p14="http://schemas.microsoft.com/office/powerpoint/2010/main" val="231718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6176"/>
            <a:ext cx="9294275" cy="739589"/>
          </a:xfrm>
        </p:spPr>
        <p:txBody>
          <a:bodyPr>
            <a:norm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مقدار گین ولتاژ (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Av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  <a:endParaRPr lang="en-US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765" y="1721223"/>
            <a:ext cx="9493623" cy="4727881"/>
          </a:xfrm>
        </p:spPr>
        <p:txBody>
          <a:bodyPr/>
          <a:lstStyle/>
          <a:p>
            <a:pPr algn="r" rt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برای بدست آوردن مقدار گین ولتاژ ابتدا باید بدانیم که گین یعنی همان خروجی تقسیم بر ورودی</a:t>
            </a:r>
          </a:p>
          <a:p>
            <a:pPr marL="0" indent="0" algn="r" rtl="1">
              <a:buClr>
                <a:schemeClr val="tx1"/>
              </a:buClr>
              <a:buNone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     و می دانیم که برای بدست آوردن گین باید از تحلیل 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ac 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استفاده کنیم که در نرم افزار از تحلیل</a:t>
            </a:r>
            <a:endParaRPr lang="en-US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marL="0" indent="0" algn="r" rtl="1">
              <a:buClr>
                <a:schemeClr val="tx1"/>
              </a:buClr>
              <a:buNone/>
            </a:pP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Ac sweep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    با تنظیمات قبل استفاده می کنیم که در اینجا از قسمت 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trace 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مقدار 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vout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را بر مقدار 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vin 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تقسیم می کنیم نمودار نمایان شده همان نمودار گین ولتاژ است .</a:t>
            </a:r>
            <a:endParaRPr lang="en-US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marL="0" indent="0" algn="r" rtl="1">
              <a:buClr>
                <a:schemeClr val="tx1"/>
              </a:buClr>
              <a:buNone/>
            </a:pPr>
            <a:endParaRPr lang="en-US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algn="r" rt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نمودار گین ولتاژ در اسلاید بعدی می باشد .</a:t>
            </a:r>
          </a:p>
          <a:p>
            <a:pPr marL="0" indent="0" algn="r" rtl="1">
              <a:buClr>
                <a:schemeClr val="tx1"/>
              </a:buClr>
              <a:buNone/>
            </a:pPr>
            <a:r>
              <a:rPr lang="fa-I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1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9102" y="395510"/>
            <a:ext cx="8911687" cy="1280890"/>
          </a:xfrm>
        </p:spPr>
        <p:txBody>
          <a:bodyPr>
            <a:norm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نمودار گین ولتاژ (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A v 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  <a:endParaRPr lang="en-US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95" t="13419" r="1771" b="13051"/>
          <a:stretch/>
        </p:blipFill>
        <p:spPr>
          <a:xfrm>
            <a:off x="2407026" y="1589009"/>
            <a:ext cx="8888506" cy="3924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27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9965"/>
            <a:ext cx="9186699" cy="927847"/>
          </a:xfrm>
        </p:spPr>
        <p:txBody>
          <a:bodyPr>
            <a:norm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محاسبات 1 (تحلیل 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DC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)</a:t>
            </a:r>
            <a:endParaRPr lang="en-US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518" y="1238931"/>
            <a:ext cx="8565775" cy="54797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9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9624"/>
            <a:ext cx="9213593" cy="1555376"/>
          </a:xfrm>
        </p:spPr>
        <p:txBody>
          <a:bodyPr>
            <a:norm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محاسبات2(تحلیل 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AC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  <a:endParaRPr lang="en-US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683" y="1183341"/>
            <a:ext cx="9036424" cy="53067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14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6176"/>
            <a:ext cx="9240487" cy="1568824"/>
          </a:xfrm>
        </p:spPr>
        <p:txBody>
          <a:bodyPr>
            <a:normAutofit/>
          </a:bodyPr>
          <a:lstStyle/>
          <a:p>
            <a:pPr marL="571500" indent="-571500" algn="r" rt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شکل مدار شبیه سازی شده در محیط O</a:t>
            </a:r>
            <a:r>
              <a:rPr lang="en-US" sz="2800" dirty="0" err="1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rcade</a:t>
            </a:r>
            <a:endParaRPr lang="en-US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69" t="19338" r="19395" b="10549"/>
          <a:stretch/>
        </p:blipFill>
        <p:spPr>
          <a:xfrm>
            <a:off x="2218763" y="1465729"/>
            <a:ext cx="9118339" cy="49485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069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976" y="322729"/>
            <a:ext cx="9654989" cy="1667436"/>
          </a:xfrm>
        </p:spPr>
        <p:txBody>
          <a:bodyPr>
            <a:normAutofit/>
          </a:bodyPr>
          <a:lstStyle/>
          <a:p>
            <a:pPr marL="457200" indent="-457200" algn="r" rt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نقاط کار و تحلیل بایاس پوینت </a:t>
            </a:r>
            <a:endParaRPr lang="en-US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67" t="20404" r="18594" b="9126"/>
          <a:stretch/>
        </p:blipFill>
        <p:spPr>
          <a:xfrm>
            <a:off x="2501152" y="1664893"/>
            <a:ext cx="9009530" cy="46821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662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141" y="336176"/>
            <a:ext cx="9991165" cy="1559859"/>
          </a:xfrm>
        </p:spPr>
        <p:txBody>
          <a:bodyPr>
            <a:normAutofit/>
          </a:bodyPr>
          <a:lstStyle/>
          <a:p>
            <a:pPr marL="514350" indent="-514350" algn="r" rt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مقدار مقاومت خروجی (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R</a:t>
            </a:r>
            <a:r>
              <a:rPr lang="en-US" sz="2800" baseline="-250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O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  <a:endParaRPr lang="en-US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542" y="1075765"/>
            <a:ext cx="10018058" cy="5567082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برای بدست آوردن مقاومت خروجی پس از شبیه سازی مدار و تغییر بتا به مقدار 100 باید مدار را تحلیل 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Ac sweep</a:t>
            </a:r>
            <a:endParaRPr lang="fa-IR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marL="0" indent="0" algn="r" rtl="1">
              <a:buNone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کنیم و باید در تنظیماتش مقدار فرکانس ابتدایی و انتهایی و مقدار p</a:t>
            </a:r>
            <a:r>
              <a:rPr lang="en-US" sz="2800" dirty="0" err="1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oints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را تنظیم کنیم که به صورت زیر این کار را انجام می دهیم .</a:t>
            </a:r>
          </a:p>
          <a:p>
            <a:pPr marL="0" indent="0" algn="ctr" rtl="1">
              <a:buNone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فرکانس ابتدایی :  100میلی هرتز </a:t>
            </a:r>
          </a:p>
          <a:p>
            <a:pPr marL="0" indent="0" algn="ctr" rtl="1">
              <a:buNone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قرکانس انتهایی : 100 مگا هرتز </a:t>
            </a:r>
          </a:p>
          <a:p>
            <a:pPr marL="0" indent="0" algn="ctr" rtl="1">
              <a:buNone/>
            </a:pP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Points : 10000</a:t>
            </a:r>
          </a:p>
          <a:p>
            <a:pPr marL="0" indent="0" algn="r" rtl="1">
              <a:buNone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پس از تنطیم کردن تحلیل و 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run 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کردن مدار صفحه ای برای ما باز می شود که در آن جا از قسمت 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trace 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می توانیم </a:t>
            </a:r>
          </a:p>
          <a:p>
            <a:pPr marL="0" indent="0" algn="r" rtl="1">
              <a:buNone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هر نموداری از ولتاژ و جریان و مقاومت و گین و... از مدار را بیاوریم که در اینجا مقاومت خروجی را می خواهیم که در قسمت 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trace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مقدار ولتاژ 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Vout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 یا همان ولتاژ کلکتور ترانزیستور 2 را بر مقدار جریان کلکتور ترانزیستور 2 تقسیم می کنیم و نمودار که نمایان می شود نمودار مقاومت خروجی می باشد .</a:t>
            </a:r>
          </a:p>
          <a:p>
            <a:pPr marL="0" indent="0" algn="r" rtl="1">
              <a:buNone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نمودار مقاومت خروجی در اسلاید بعد .</a:t>
            </a:r>
          </a:p>
        </p:txBody>
      </p:sp>
    </p:spTree>
    <p:extLst>
      <p:ext uri="{BB962C8B-B14F-4D97-AF65-F5344CB8AC3E}">
        <p14:creationId xmlns:p14="http://schemas.microsoft.com/office/powerpoint/2010/main" val="149325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2729"/>
            <a:ext cx="9267381" cy="1582271"/>
          </a:xfrm>
        </p:spPr>
        <p:txBody>
          <a:bodyPr>
            <a:normAutofit/>
          </a:bodyPr>
          <a:lstStyle/>
          <a:p>
            <a:pPr marL="571500" indent="-571500" algn="r" rt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نمودار مقاومت خروجی (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R</a:t>
            </a:r>
            <a:r>
              <a:rPr lang="en-US" sz="2800" baseline="-250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O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  <a:endParaRPr lang="en-US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26" t="13501" r="1035" b="11634"/>
          <a:stretch/>
        </p:blipFill>
        <p:spPr>
          <a:xfrm>
            <a:off x="2689412" y="1627093"/>
            <a:ext cx="8623033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5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977" y="382063"/>
            <a:ext cx="9675812" cy="1608102"/>
          </a:xfrm>
        </p:spPr>
        <p:txBody>
          <a:bodyPr>
            <a:normAutofit/>
          </a:bodyPr>
          <a:lstStyle/>
          <a:p>
            <a:pPr marL="742950" indent="-742950" algn="r" rt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مقدار مقاومت ورودی (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R in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  <a:endParaRPr lang="en-US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542" y="1976718"/>
            <a:ext cx="9749117" cy="3052482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برای مقاومت ورودی نیز از تحلیل 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Ac sweep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استفاده می کنیم ودر این قسمت نیز برای بدست آوردن مقاومت ورودی از همان تنظیمات تحلیل استفاده کرده و بعد از ران کردن مدار از قسمت 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trace 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 مقدار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Vin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 را بر مقدار جریان بیس ترانزیستور شماره 1 تقسیم می کنیم و.</a:t>
            </a:r>
          </a:p>
          <a:p>
            <a:pPr marL="0" indent="0" algn="r" rtl="1">
              <a:buNone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      نمودار بدست آمده نمودار مقاومت ورودی می باشد .</a:t>
            </a:r>
          </a:p>
          <a:p>
            <a:pPr marL="0" indent="0" algn="r" rtl="1">
              <a:buNone/>
            </a:pPr>
            <a:endParaRPr lang="fa-IR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algn="r" rt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  نمودار مقاومت ورودی در اسلاید بعد می باشد .</a:t>
            </a:r>
            <a:endParaRPr lang="en-US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096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2730"/>
            <a:ext cx="9280828" cy="779930"/>
          </a:xfrm>
        </p:spPr>
        <p:txBody>
          <a:bodyPr>
            <a:normAutofit/>
          </a:bodyPr>
          <a:lstStyle/>
          <a:p>
            <a:pPr marL="457200" indent="-457200" algn="r" rt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نمودار مقاومت ورودی (</a:t>
            </a:r>
            <a:r>
              <a:rPr lang="en-US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R in  </a:t>
            </a:r>
            <a:r>
              <a:rPr lang="fa-IR" sz="2800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  <a:endParaRPr lang="en-US" sz="2800" dirty="0">
              <a:solidFill>
                <a:schemeClr val="tx1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7" t="13287" r="1185" b="12329"/>
          <a:stretch/>
        </p:blipFill>
        <p:spPr>
          <a:xfrm>
            <a:off x="2689411" y="1761565"/>
            <a:ext cx="8685324" cy="3805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11240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383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Microsoft Uighur</vt:lpstr>
      <vt:lpstr>Wingdings</vt:lpstr>
      <vt:lpstr>Wingdings 3</vt:lpstr>
      <vt:lpstr>Wisp</vt:lpstr>
      <vt:lpstr>PowerPoint Presentation</vt:lpstr>
      <vt:lpstr>محاسبات 1 (تحلیل DC )</vt:lpstr>
      <vt:lpstr>محاسبات2(تحلیل AC)</vt:lpstr>
      <vt:lpstr>شکل مدار شبیه سازی شده در محیط Orcade</vt:lpstr>
      <vt:lpstr>نقاط کار و تحلیل بایاس پوینت </vt:lpstr>
      <vt:lpstr>مقدار مقاومت خروجی (RO)</vt:lpstr>
      <vt:lpstr>نمودار مقاومت خروجی (RO)</vt:lpstr>
      <vt:lpstr>مقدار مقاومت ورودی (R in)</vt:lpstr>
      <vt:lpstr>نمودار مقاومت ورودی (R in  )</vt:lpstr>
      <vt:lpstr>مقدار گین ولتاژ (Av)</vt:lpstr>
      <vt:lpstr>نمودار گین ولتاژ (A v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الرحیم</dc:title>
  <dc:creator>Microsoft account</dc:creator>
  <cp:lastModifiedBy>Microsoft Office User</cp:lastModifiedBy>
  <cp:revision>9</cp:revision>
  <dcterms:created xsi:type="dcterms:W3CDTF">2021-01-08T09:22:58Z</dcterms:created>
  <dcterms:modified xsi:type="dcterms:W3CDTF">2024-06-26T01:54:02Z</dcterms:modified>
</cp:coreProperties>
</file>