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Title: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Expression </a:t>
            </a:r>
            <a:r>
              <a:rPr lang="en-US" dirty="0"/>
              <a:t>Classification from Facial Images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facial emotion detection project utilizes the MobileNetV2 model to recognize emotions in human faces from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MobileNetV2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66309"/>
          </a:xfrm>
        </p:spPr>
        <p:txBody>
          <a:bodyPr/>
          <a:lstStyle/>
          <a:p>
            <a:r>
              <a:rPr lang="en-US" dirty="0"/>
              <a:t>MobileNet-v2 is a convolutional neural network that is 53 layers deep. You can load a </a:t>
            </a:r>
            <a:r>
              <a:rPr lang="en-US" dirty="0" smtClean="0"/>
              <a:t>pre-trained </a:t>
            </a:r>
            <a:r>
              <a:rPr lang="en-US" dirty="0"/>
              <a:t>version of the network trained on more than a million images from the ImageNet database [1]. The </a:t>
            </a:r>
            <a:r>
              <a:rPr lang="en-US" dirty="0" smtClean="0"/>
              <a:t>pre-trained </a:t>
            </a:r>
            <a:r>
              <a:rPr lang="en-US" dirty="0"/>
              <a:t>network can classify images into 1000 object categories, such as keyboard, mouse, pencil, and many animals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53" y="3579223"/>
            <a:ext cx="531739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3326"/>
            <a:ext cx="8911687" cy="862148"/>
          </a:xfrm>
        </p:spPr>
        <p:txBody>
          <a:bodyPr/>
          <a:lstStyle/>
          <a:p>
            <a:r>
              <a:rPr lang="en-US" dirty="0"/>
              <a:t>Dataset and Preprocessing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2046" y="1212727"/>
            <a:ext cx="10445416" cy="48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Data Extraction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Initially, you obtained a dataset containing facial expression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Data extraction involves accessing the dataset and organizing it in a structured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for further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Subdirectory Organization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You organized the dataset into subdirectories based on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different emotion classes. Each subdirectory represents a specific emotion label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(e.g., "happy," "sad," "angry," etc.). This organization is essential for supervised learning,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where the model requires labeled data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Removing Unsupported Format Images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During the data extraction process, you might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have encountered images in unsupported formats that could not be processed by the facial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emotion detection model. To ensure data uniformity and compatibility, you removed such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images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2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trained the model on 8346 images dataset where I </a:t>
            </a:r>
            <a:r>
              <a:rPr lang="en-US" dirty="0" err="1" smtClean="0"/>
              <a:t>splitted</a:t>
            </a:r>
            <a:r>
              <a:rPr lang="en-US" dirty="0" smtClean="0"/>
              <a:t> into training and validation data 80% : 20% and applying pre trained Model MobileNetV2 so finally I get following results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Loss: 			0.506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Accuracy:	0.8645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Val_Loss</a:t>
            </a:r>
            <a:r>
              <a:rPr lang="en-US" dirty="0" smtClean="0"/>
              <a:t>:		0.607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Val_Acc</a:t>
            </a:r>
            <a:r>
              <a:rPr lang="en-US" dirty="0" smtClean="0"/>
              <a:t>:		0.8646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69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214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Söhne</vt:lpstr>
      <vt:lpstr>Wingdings</vt:lpstr>
      <vt:lpstr>Wingdings 3</vt:lpstr>
      <vt:lpstr>Wisp</vt:lpstr>
      <vt:lpstr>Project Title:  Expression Classification from Facial Images  </vt:lpstr>
      <vt:lpstr>How does MobileNetV2 work?</vt:lpstr>
      <vt:lpstr>Dataset and Preprocessing</vt:lpstr>
      <vt:lpstr>Performance of Model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Expression Classification from Facial Images  </dc:title>
  <dc:creator>Moorche</dc:creator>
  <cp:lastModifiedBy>Moorche</cp:lastModifiedBy>
  <cp:revision>5</cp:revision>
  <dcterms:created xsi:type="dcterms:W3CDTF">2023-07-31T18:12:55Z</dcterms:created>
  <dcterms:modified xsi:type="dcterms:W3CDTF">2023-07-31T18:44:13Z</dcterms:modified>
</cp:coreProperties>
</file>