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6233"/>
    <a:srgbClr val="604B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948815"/>
            <a:ext cx="12192000" cy="295973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432560" y="2921635"/>
            <a:ext cx="9552305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600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健身运动直播项目 分析报告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282555" y="6250940"/>
            <a:ext cx="1569660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14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李波</a:t>
            </a:r>
            <a:endParaRPr lang="en-US" altLang="zh-CN" sz="140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4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2017</a:t>
            </a:r>
            <a:r>
              <a:rPr lang="zh-CN" altLang="en-US" sz="14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年</a:t>
            </a:r>
            <a:r>
              <a:rPr lang="en-US" altLang="zh-CN" sz="14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12</a:t>
            </a:r>
            <a:r>
              <a:rPr lang="zh-CN" altLang="en-US" sz="14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月</a:t>
            </a:r>
            <a:r>
              <a:rPr lang="en-US" altLang="zh-CN" sz="14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29</a:t>
            </a:r>
            <a:r>
              <a:rPr lang="zh-CN" altLang="en-US" sz="14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日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4ED711D-5CDF-4489-8FDF-B84CF80193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850" y="0"/>
            <a:ext cx="2138150" cy="6829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30070" y="533400"/>
            <a:ext cx="94697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行业状况：直播行业趋冷，</a:t>
            </a:r>
            <a:r>
              <a:rPr lang="zh-CN" altLang="en-US" sz="32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死亡名单名单超过</a:t>
            </a:r>
            <a:r>
              <a:rPr lang="en-US" altLang="zh-CN" sz="32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100</a:t>
            </a:r>
            <a:r>
              <a:rPr lang="zh-CN" altLang="en-US" sz="32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家</a:t>
            </a:r>
          </a:p>
        </p:txBody>
      </p:sp>
      <p:sp>
        <p:nvSpPr>
          <p:cNvPr id="5" name="椭圆 4"/>
          <p:cNvSpPr/>
          <p:nvPr/>
        </p:nvSpPr>
        <p:spPr>
          <a:xfrm>
            <a:off x="616585" y="335915"/>
            <a:ext cx="1012190" cy="9785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226820" y="653415"/>
            <a:ext cx="603250" cy="603250"/>
          </a:xfrm>
          <a:prstGeom prst="ellipse">
            <a:avLst/>
          </a:prstGeom>
          <a:solidFill>
            <a:schemeClr val="accent2">
              <a:alpha val="9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95" y="2599055"/>
            <a:ext cx="3277870" cy="40081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85115" y="1616710"/>
            <a:ext cx="500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死亡直播平台里，不乏拥有雄厚资本后台，</a:t>
            </a:r>
          </a:p>
          <a:p>
            <a:pPr algn="l"/>
            <a:r>
              <a:rPr lang="zh-CN" altLang="en-US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融资过亿的直播平台。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767705" y="1616710"/>
            <a:ext cx="61880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已经是巨头玩家的市场，融资最多的直播平台达</a:t>
            </a:r>
            <a:r>
              <a:rPr lang="en-US" altLang="zh-CN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en-US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亿。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rcRect b="31058"/>
          <a:stretch>
            <a:fillRect/>
          </a:stretch>
        </p:blipFill>
        <p:spPr>
          <a:xfrm>
            <a:off x="6036945" y="2703195"/>
            <a:ext cx="4587875" cy="390461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647190" y="226187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（死亡名单）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676900" y="2261870"/>
            <a:ext cx="53340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2017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年直播风口已过，没有背景的直播平台，很难生存。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A62F905-ABB6-430C-B2E9-EF1507A904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850" y="-5557"/>
            <a:ext cx="2138150" cy="68294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30070" y="533400"/>
            <a:ext cx="8310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国家政策收紧</a:t>
            </a:r>
            <a:r>
              <a: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，网络直播迎来“</a:t>
            </a:r>
            <a:r>
              <a:rPr sz="32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最严监管期</a:t>
            </a:r>
            <a:r>
              <a: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”</a:t>
            </a:r>
          </a:p>
        </p:txBody>
      </p:sp>
      <p:sp>
        <p:nvSpPr>
          <p:cNvPr id="5" name="椭圆 4"/>
          <p:cNvSpPr/>
          <p:nvPr/>
        </p:nvSpPr>
        <p:spPr>
          <a:xfrm>
            <a:off x="616585" y="335915"/>
            <a:ext cx="1012190" cy="9785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226820" y="653415"/>
            <a:ext cx="603250" cy="603250"/>
          </a:xfrm>
          <a:prstGeom prst="ellipse">
            <a:avLst/>
          </a:prstGeom>
          <a:solidFill>
            <a:schemeClr val="accent2">
              <a:alpha val="9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85115" y="1616710"/>
            <a:ext cx="54381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必须持有《信息网络传播视听节目许可证》才可开展直播业务。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85115" y="2609850"/>
            <a:ext cx="1164907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根据《互联网视听节目服务管理规定》、《广电总局关于发布〈互联网视听节目服务业务分类目录（试行）〉的通告》，开展网络视听节目直播服务应具有相应资质：</a:t>
            </a: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一是通过互联网对重大政治、军事、经济、社会、文化、体育等活动、事件的实况进行视音频直播，应持有新闻出版广电行政部门颁发的《信息网络传播视听节目许可证》且许可项目为第一类互联网视听节目服务第五项；</a:t>
            </a: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二是通过互联网对一般社会团体文化活动、体育赛事等组织活动的实况进行视音频直播，应持有《许可证》且许可项目为第二类互联网视听节目服务第七项。</a:t>
            </a: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不符合上述条件的机构及个人，包括开设互联网直播间以个人网络演艺形式开展直播业务但不持有《许可证》的机构，均不得通过互联网开展上述所列活动、事件的视音频直播服务，也不得利用网络直播平台（直播间）开办新闻、综艺、体育、访谈、评论等各类视听节目，不得开办视听节目直播频道。</a:t>
            </a: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一时间，“视听证”已经成为整个行业的最大门槛。一下科技副总裁陈太锋在接受媒体采访时表示，“各家的做法都是采取曲线救国的方式，即收购一家有牌照的公司或与他们合作来解决。”据业内人士透露，视频牌照的价格一度被炒到2000多万元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238240" y="1616710"/>
            <a:ext cx="54381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“视听证”已经成为整个行业的最大门槛，价格被炒到2000多万元。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7AF1F40-F4A2-443B-94BD-5BA4DC8EFE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850" y="-5557"/>
            <a:ext cx="2138150" cy="68294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30070" y="533400"/>
            <a:ext cx="97205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2016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年做</a:t>
            </a:r>
            <a:r>
              <a:rPr 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健身、体育运动直播平台</a:t>
            </a:r>
            <a:r>
              <a:rPr lang="zh-CN" sz="32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转型专注赛事直播</a:t>
            </a:r>
          </a:p>
        </p:txBody>
      </p:sp>
      <p:sp>
        <p:nvSpPr>
          <p:cNvPr id="5" name="椭圆 4"/>
          <p:cNvSpPr/>
          <p:nvPr/>
        </p:nvSpPr>
        <p:spPr>
          <a:xfrm>
            <a:off x="616585" y="335915"/>
            <a:ext cx="1012190" cy="9785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226820" y="653415"/>
            <a:ext cx="603250" cy="603250"/>
          </a:xfrm>
          <a:prstGeom prst="ellipse">
            <a:avLst/>
          </a:prstGeom>
          <a:solidFill>
            <a:schemeClr val="accent2">
              <a:alpha val="9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85115" y="1616710"/>
            <a:ext cx="54381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国外一家专注健身直播平台，不到一年倒闭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93115" y="2096770"/>
            <a:ext cx="370014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《Tandem: 专注健身的视频直播平台》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55" y="2515235"/>
            <a:ext cx="4686300" cy="36322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212840" y="1616710"/>
            <a:ext cx="57962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国内健身、体育运动直播平台专注做赛事直播，评论。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rcRect l="19532" t="16593" r="12515" b="15651"/>
          <a:stretch>
            <a:fillRect/>
          </a:stretch>
        </p:blipFill>
        <p:spPr>
          <a:xfrm>
            <a:off x="6212840" y="4247515"/>
            <a:ext cx="1136650" cy="11963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rcRect l="9658" t="8614" r="7586" b="4137"/>
          <a:stretch>
            <a:fillRect/>
          </a:stretch>
        </p:blipFill>
        <p:spPr>
          <a:xfrm>
            <a:off x="7595870" y="4247515"/>
            <a:ext cx="1093470" cy="115506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997440" y="4334510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专注做体育赛事，</a:t>
            </a:r>
          </a:p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评论的直播节目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rcRect l="18644" t="10300" r="14467"/>
          <a:stretch>
            <a:fillRect/>
          </a:stretch>
        </p:blipFill>
        <p:spPr>
          <a:xfrm>
            <a:off x="6141085" y="5622290"/>
            <a:ext cx="1280160" cy="114427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9483725" y="5622290"/>
            <a:ext cx="26536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原开设了健身、瑜伽的直播栏目，不到半年取消此服务栏目。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6013450" y="2569210"/>
            <a:ext cx="6101715" cy="1501140"/>
          </a:xfrm>
          <a:prstGeom prst="roundRect">
            <a:avLst/>
          </a:prstGeom>
          <a:noFill/>
          <a:ln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6050" y="5706745"/>
            <a:ext cx="753110" cy="75311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661275" y="639826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咕咚运动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9180" y="2842895"/>
            <a:ext cx="1456690" cy="88519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7854315" y="2937510"/>
            <a:ext cx="1621790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zh-CN" altLang="en-US" sz="2800">
                <a:ln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综艺简体" panose="03000509000000000000" charset="-122"/>
                <a:ea typeface="方正综艺简体" panose="03000509000000000000" charset="-122"/>
              </a:rPr>
              <a:t>bodylive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7760970" y="3390900"/>
            <a:ext cx="1808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</a:rPr>
              <a:t>专注健身直播平台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9731375" y="2891155"/>
            <a:ext cx="24060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2016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年国内两家专注做健身直播的平台，运营不到一年倒闭。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037357BF-5237-4701-8551-DC11B65C234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850" y="-5557"/>
            <a:ext cx="2138150" cy="6829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30070" y="583277"/>
            <a:ext cx="1019937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整个直播行业，现在做健身主播和粉丝数量少，</a:t>
            </a:r>
            <a:r>
              <a:rPr lang="zh-CN" altLang="en-US" sz="32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体量不足以做成一个垂直的直播平台。</a:t>
            </a:r>
          </a:p>
        </p:txBody>
      </p:sp>
      <p:sp>
        <p:nvSpPr>
          <p:cNvPr id="5" name="椭圆 4"/>
          <p:cNvSpPr/>
          <p:nvPr/>
        </p:nvSpPr>
        <p:spPr>
          <a:xfrm>
            <a:off x="616585" y="385792"/>
            <a:ext cx="1012190" cy="9785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226820" y="703292"/>
            <a:ext cx="603250" cy="603250"/>
          </a:xfrm>
          <a:prstGeom prst="ellipse">
            <a:avLst/>
          </a:prstGeom>
          <a:solidFill>
            <a:schemeClr val="accent2">
              <a:alpha val="9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06705" y="1872962"/>
            <a:ext cx="54381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各大平台的健身主播数量不到</a:t>
            </a:r>
            <a:r>
              <a:rPr lang="en-US" altLang="zh-CN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20</a:t>
            </a:r>
            <a:r>
              <a:rPr lang="zh-CN" altLang="en-US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个，粉丝数量总计不到</a:t>
            </a:r>
            <a:r>
              <a:rPr lang="en-US" altLang="zh-CN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万人。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79730" y="2803872"/>
            <a:ext cx="5144135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直播很依赖于与粉丝之间持续沟通，不断的与他们互动，娱乐性很强。</a:t>
            </a: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健身主播在运动的时候无法与粉丝互动，沟通的时候无法健身，且直播内容比较单一，与粉丝之间很难产生紧密的粘性。</a:t>
            </a: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个大平台的健身、运动类的直播的粉丝数量，达不到独立出来栏目的要求，基本上是处于边缘的直播节目。</a:t>
            </a: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787765" y="1872962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400">
                <a:ln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弊端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362190" y="2579717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粉丝群体少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7362190" y="3504277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主播数量少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362190" y="4406612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教学性质大于娱乐性质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7362190" y="5395942"/>
            <a:ext cx="414528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大部分都是采用教学式的录播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F509142-2CF7-41F9-A746-2DFB5AFF15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850" y="-5557"/>
            <a:ext cx="2138150" cy="6829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30070" y="607759"/>
            <a:ext cx="1019937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《约教练上门服务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O2O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模式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》，</a:t>
            </a:r>
            <a:r>
              <a:rPr lang="zh-CN" altLang="en-US" sz="32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还没有形成市场的刚需，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无法形成一套可盈利的商业模式。</a:t>
            </a:r>
          </a:p>
        </p:txBody>
      </p:sp>
      <p:sp>
        <p:nvSpPr>
          <p:cNvPr id="5" name="椭圆 4"/>
          <p:cNvSpPr/>
          <p:nvPr/>
        </p:nvSpPr>
        <p:spPr>
          <a:xfrm>
            <a:off x="616585" y="527114"/>
            <a:ext cx="1012190" cy="9785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226820" y="844614"/>
            <a:ext cx="603250" cy="603250"/>
          </a:xfrm>
          <a:prstGeom prst="ellipse">
            <a:avLst/>
          </a:prstGeom>
          <a:solidFill>
            <a:schemeClr val="accent2">
              <a:alpha val="9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06705" y="1775524"/>
            <a:ext cx="11722100" cy="152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4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en-US" altLang="zh-CN" sz="24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2015</a:t>
            </a:r>
            <a:r>
              <a:rPr lang="zh-CN" altLang="en-US" sz="24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年，教练上门服务的</a:t>
            </a:r>
            <a:r>
              <a:rPr lang="en-US" altLang="zh-CN" sz="24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O2O</a:t>
            </a:r>
            <a:r>
              <a:rPr lang="zh-CN" altLang="en-US" sz="24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模式已经有超过</a:t>
            </a:r>
            <a:r>
              <a:rPr lang="en-US" altLang="zh-CN" sz="24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en-US" sz="24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家进入，先已经全部关闭。</a:t>
            </a:r>
          </a:p>
          <a:p>
            <a:pPr algn="l">
              <a:lnSpc>
                <a:spcPct val="130000"/>
              </a:lnSpc>
            </a:pPr>
            <a:r>
              <a:rPr lang="zh-CN" altLang="en-US" sz="24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市面上成熟的健身运动</a:t>
            </a:r>
            <a:r>
              <a:rPr lang="en-US" altLang="zh-CN" sz="24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APP</a:t>
            </a:r>
            <a:r>
              <a:rPr lang="zh-CN" altLang="en-US" sz="24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平台，也没有涉足上门这一块。</a:t>
            </a:r>
          </a:p>
          <a:p>
            <a:pPr algn="l">
              <a:lnSpc>
                <a:spcPct val="130000"/>
              </a:lnSpc>
            </a:pPr>
            <a:r>
              <a:rPr lang="zh-CN" altLang="en-US" sz="24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遭遇用户在上门安全性以及个人空间私密性等方面的尴尬</a:t>
            </a:r>
            <a:r>
              <a:rPr lang="en-US" altLang="zh-CN" sz="24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24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还有场地面积的要求。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30" y="4413885"/>
            <a:ext cx="2889250" cy="6705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855" y="3523615"/>
            <a:ext cx="2123440" cy="13823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8020" y="3540760"/>
            <a:ext cx="2139315" cy="13760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2855" y="5358130"/>
            <a:ext cx="2146935" cy="13665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2990" y="5293995"/>
            <a:ext cx="2180590" cy="13652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8020" y="5377180"/>
            <a:ext cx="2127885" cy="136652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06705" y="3650615"/>
            <a:ext cx="45656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以下是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2015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年创立比较有代表性的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APP</a:t>
            </a:r>
          </a:p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现已都全部关闭。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7C4BB8F-83C9-42CC-BCBE-E0FA1248242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850" y="-5557"/>
            <a:ext cx="2138150" cy="68294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30070" y="743239"/>
            <a:ext cx="1019937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总结：健身直播、上门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O2O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服务、健身房资源整合。</a:t>
            </a:r>
          </a:p>
          <a:p>
            <a:pPr algn="l"/>
            <a:r>
              <a:rPr lang="zh-CN" altLang="en-US" sz="32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现阶段市场状况，公司不适合进入开拓。</a:t>
            </a:r>
          </a:p>
        </p:txBody>
      </p:sp>
      <p:sp>
        <p:nvSpPr>
          <p:cNvPr id="5" name="椭圆 4"/>
          <p:cNvSpPr/>
          <p:nvPr/>
        </p:nvSpPr>
        <p:spPr>
          <a:xfrm>
            <a:off x="616585" y="743239"/>
            <a:ext cx="1012190" cy="9785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226820" y="1060739"/>
            <a:ext cx="603250" cy="603250"/>
          </a:xfrm>
          <a:prstGeom prst="ellipse">
            <a:avLst/>
          </a:prstGeom>
          <a:solidFill>
            <a:schemeClr val="accent2">
              <a:alpha val="9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26720" y="2241839"/>
            <a:ext cx="11233150" cy="2968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、直播行业已经是资本巨头玩家的市场，渗入到了直播的每一个品类，很难找寻到可切入的空间。</a:t>
            </a:r>
          </a:p>
          <a:p>
            <a:pPr algn="l">
              <a:lnSpc>
                <a:spcPct val="130000"/>
              </a:lnSpc>
            </a:pP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门槛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要求高，至少要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5000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万以上的启动资金，并且需要有雄厚的资本背景。</a:t>
            </a:r>
          </a:p>
          <a:p>
            <a:pPr algn="l">
              <a:lnSpc>
                <a:spcPct val="130000"/>
              </a:lnSpc>
            </a:pP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、市场需求不成熟，不足以支撑一套可盈利的商业模式。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488853C-EA2C-427D-8BD3-AA2551E160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850" y="-5557"/>
            <a:ext cx="2138150" cy="6829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948815"/>
            <a:ext cx="12192000" cy="295973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861560" y="2921635"/>
            <a:ext cx="2468880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6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谢谢！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801</Words>
  <Application>Microsoft Office PowerPoint</Application>
  <PresentationFormat>宽屏</PresentationFormat>
  <Paragraphs>58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方正综艺简体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李波</dc:creator>
  <cp:lastModifiedBy>yashima</cp:lastModifiedBy>
  <cp:revision>124</cp:revision>
  <dcterms:created xsi:type="dcterms:W3CDTF">2017-12-29T01:39:46Z</dcterms:created>
  <dcterms:modified xsi:type="dcterms:W3CDTF">2018-06-20T02:17:22Z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