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396325" cy="15087600"/>
  <p:notesSz cx="9144000" cy="6858000"/>
  <p:defaultTextStyle>
    <a:defPPr>
      <a:defRPr lang="en-US"/>
    </a:defPPr>
    <a:lvl1pPr marL="0" algn="l" defTabSz="1751167" rtl="0" eaLnBrk="1" latinLnBrk="0" hangingPunct="1">
      <a:defRPr sz="3447" kern="1200">
        <a:solidFill>
          <a:schemeClr val="tx1"/>
        </a:solidFill>
        <a:latin typeface="+mn-lt"/>
        <a:ea typeface="+mn-ea"/>
        <a:cs typeface="+mn-cs"/>
      </a:defRPr>
    </a:lvl1pPr>
    <a:lvl2pPr marL="875584" algn="l" defTabSz="1751167" rtl="0" eaLnBrk="1" latinLnBrk="0" hangingPunct="1">
      <a:defRPr sz="3447" kern="1200">
        <a:solidFill>
          <a:schemeClr val="tx1"/>
        </a:solidFill>
        <a:latin typeface="+mn-lt"/>
        <a:ea typeface="+mn-ea"/>
        <a:cs typeface="+mn-cs"/>
      </a:defRPr>
    </a:lvl2pPr>
    <a:lvl3pPr marL="1751167" algn="l" defTabSz="1751167" rtl="0" eaLnBrk="1" latinLnBrk="0" hangingPunct="1">
      <a:defRPr sz="3447" kern="1200">
        <a:solidFill>
          <a:schemeClr val="tx1"/>
        </a:solidFill>
        <a:latin typeface="+mn-lt"/>
        <a:ea typeface="+mn-ea"/>
        <a:cs typeface="+mn-cs"/>
      </a:defRPr>
    </a:lvl3pPr>
    <a:lvl4pPr marL="2626751" algn="l" defTabSz="1751167" rtl="0" eaLnBrk="1" latinLnBrk="0" hangingPunct="1">
      <a:defRPr sz="3447" kern="1200">
        <a:solidFill>
          <a:schemeClr val="tx1"/>
        </a:solidFill>
        <a:latin typeface="+mn-lt"/>
        <a:ea typeface="+mn-ea"/>
        <a:cs typeface="+mn-cs"/>
      </a:defRPr>
    </a:lvl4pPr>
    <a:lvl5pPr marL="3502335" algn="l" defTabSz="1751167" rtl="0" eaLnBrk="1" latinLnBrk="0" hangingPunct="1">
      <a:defRPr sz="3447" kern="1200">
        <a:solidFill>
          <a:schemeClr val="tx1"/>
        </a:solidFill>
        <a:latin typeface="+mn-lt"/>
        <a:ea typeface="+mn-ea"/>
        <a:cs typeface="+mn-cs"/>
      </a:defRPr>
    </a:lvl5pPr>
    <a:lvl6pPr marL="4377919" algn="l" defTabSz="1751167" rtl="0" eaLnBrk="1" latinLnBrk="0" hangingPunct="1">
      <a:defRPr sz="3447" kern="1200">
        <a:solidFill>
          <a:schemeClr val="tx1"/>
        </a:solidFill>
        <a:latin typeface="+mn-lt"/>
        <a:ea typeface="+mn-ea"/>
        <a:cs typeface="+mn-cs"/>
      </a:defRPr>
    </a:lvl6pPr>
    <a:lvl7pPr marL="5253502" algn="l" defTabSz="1751167" rtl="0" eaLnBrk="1" latinLnBrk="0" hangingPunct="1">
      <a:defRPr sz="3447" kern="1200">
        <a:solidFill>
          <a:schemeClr val="tx1"/>
        </a:solidFill>
        <a:latin typeface="+mn-lt"/>
        <a:ea typeface="+mn-ea"/>
        <a:cs typeface="+mn-cs"/>
      </a:defRPr>
    </a:lvl7pPr>
    <a:lvl8pPr marL="6129086" algn="l" defTabSz="1751167" rtl="0" eaLnBrk="1" latinLnBrk="0" hangingPunct="1">
      <a:defRPr sz="3447" kern="1200">
        <a:solidFill>
          <a:schemeClr val="tx1"/>
        </a:solidFill>
        <a:latin typeface="+mn-lt"/>
        <a:ea typeface="+mn-ea"/>
        <a:cs typeface="+mn-cs"/>
      </a:defRPr>
    </a:lvl8pPr>
    <a:lvl9pPr marL="7004670" algn="l" defTabSz="1751167" rtl="0" eaLnBrk="1" latinLnBrk="0" hangingPunct="1">
      <a:defRPr sz="3447"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40" d="100"/>
          <a:sy n="40" d="100"/>
        </p:scale>
        <p:origin x="75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725" y="2469199"/>
            <a:ext cx="18186876" cy="5252720"/>
          </a:xfrm>
        </p:spPr>
        <p:txBody>
          <a:bodyPr anchor="b"/>
          <a:lstStyle>
            <a:lvl1pPr algn="ctr">
              <a:defRPr sz="13200"/>
            </a:lvl1pPr>
          </a:lstStyle>
          <a:p>
            <a:r>
              <a:rPr lang="en-US" smtClean="0"/>
              <a:t>Click to edit Master title style</a:t>
            </a:r>
            <a:endParaRPr lang="en-US" dirty="0"/>
          </a:p>
        </p:txBody>
      </p:sp>
      <p:sp>
        <p:nvSpPr>
          <p:cNvPr id="3" name="Subtitle 2"/>
          <p:cNvSpPr>
            <a:spLocks noGrp="1"/>
          </p:cNvSpPr>
          <p:nvPr>
            <p:ph type="subTitle" idx="1"/>
          </p:nvPr>
        </p:nvSpPr>
        <p:spPr>
          <a:xfrm>
            <a:off x="2674541" y="7924484"/>
            <a:ext cx="16047244" cy="3642676"/>
          </a:xfrm>
        </p:spPr>
        <p:txBody>
          <a:bodyPr/>
          <a:lstStyle>
            <a:lvl1pPr marL="0" indent="0" algn="ctr">
              <a:buNone/>
              <a:defRPr sz="5280"/>
            </a:lvl1pPr>
            <a:lvl2pPr marL="1005840" indent="0" algn="ctr">
              <a:buNone/>
              <a:defRPr sz="4400"/>
            </a:lvl2pPr>
            <a:lvl3pPr marL="2011680" indent="0" algn="ctr">
              <a:buNone/>
              <a:defRPr sz="3960"/>
            </a:lvl3pPr>
            <a:lvl4pPr marL="3017520" indent="0" algn="ctr">
              <a:buNone/>
              <a:defRPr sz="3520"/>
            </a:lvl4pPr>
            <a:lvl5pPr marL="4023360" indent="0" algn="ctr">
              <a:buNone/>
              <a:defRPr sz="3520"/>
            </a:lvl5pPr>
            <a:lvl6pPr marL="5029200" indent="0" algn="ctr">
              <a:buNone/>
              <a:defRPr sz="3520"/>
            </a:lvl6pPr>
            <a:lvl7pPr marL="6035040" indent="0" algn="ctr">
              <a:buNone/>
              <a:defRPr sz="3520"/>
            </a:lvl7pPr>
            <a:lvl8pPr marL="7040880" indent="0" algn="ctr">
              <a:buNone/>
              <a:defRPr sz="3520"/>
            </a:lvl8pPr>
            <a:lvl9pPr marL="8046720" indent="0" algn="ctr">
              <a:buNone/>
              <a:defRPr sz="35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3A181C-D0DC-4CD4-AE01-5E40FD29E238}"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1AA5D-B1D5-4024-A22B-8F15EDB20205}" type="slidenum">
              <a:rPr lang="en-US" smtClean="0"/>
              <a:t>‹#›</a:t>
            </a:fld>
            <a:endParaRPr lang="en-US"/>
          </a:p>
        </p:txBody>
      </p:sp>
    </p:spTree>
    <p:extLst>
      <p:ext uri="{BB962C8B-B14F-4D97-AF65-F5344CB8AC3E}">
        <p14:creationId xmlns:p14="http://schemas.microsoft.com/office/powerpoint/2010/main" val="169273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3A181C-D0DC-4CD4-AE01-5E40FD29E238}"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1AA5D-B1D5-4024-A22B-8F15EDB20205}" type="slidenum">
              <a:rPr lang="en-US" smtClean="0"/>
              <a:t>‹#›</a:t>
            </a:fld>
            <a:endParaRPr lang="en-US"/>
          </a:p>
        </p:txBody>
      </p:sp>
    </p:spTree>
    <p:extLst>
      <p:ext uri="{BB962C8B-B14F-4D97-AF65-F5344CB8AC3E}">
        <p14:creationId xmlns:p14="http://schemas.microsoft.com/office/powerpoint/2010/main" val="2896415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11746" y="803275"/>
            <a:ext cx="4613583" cy="127860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70998" y="803275"/>
            <a:ext cx="13573294" cy="127860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3A181C-D0DC-4CD4-AE01-5E40FD29E238}"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1AA5D-B1D5-4024-A22B-8F15EDB20205}" type="slidenum">
              <a:rPr lang="en-US" smtClean="0"/>
              <a:t>‹#›</a:t>
            </a:fld>
            <a:endParaRPr lang="en-US"/>
          </a:p>
        </p:txBody>
      </p:sp>
    </p:spTree>
    <p:extLst>
      <p:ext uri="{BB962C8B-B14F-4D97-AF65-F5344CB8AC3E}">
        <p14:creationId xmlns:p14="http://schemas.microsoft.com/office/powerpoint/2010/main" val="9484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3A181C-D0DC-4CD4-AE01-5E40FD29E238}"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1AA5D-B1D5-4024-A22B-8F15EDB20205}" type="slidenum">
              <a:rPr lang="en-US" smtClean="0"/>
              <a:t>‹#›</a:t>
            </a:fld>
            <a:endParaRPr lang="en-US"/>
          </a:p>
        </p:txBody>
      </p:sp>
    </p:spTree>
    <p:extLst>
      <p:ext uri="{BB962C8B-B14F-4D97-AF65-F5344CB8AC3E}">
        <p14:creationId xmlns:p14="http://schemas.microsoft.com/office/powerpoint/2010/main" val="1686010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9855" y="3761427"/>
            <a:ext cx="18454330" cy="6276021"/>
          </a:xfrm>
        </p:spPr>
        <p:txBody>
          <a:bodyPr anchor="b"/>
          <a:lstStyle>
            <a:lvl1pPr>
              <a:defRPr sz="13200"/>
            </a:lvl1pPr>
          </a:lstStyle>
          <a:p>
            <a:r>
              <a:rPr lang="en-US" smtClean="0"/>
              <a:t>Click to edit Master title style</a:t>
            </a:r>
            <a:endParaRPr lang="en-US" dirty="0"/>
          </a:p>
        </p:txBody>
      </p:sp>
      <p:sp>
        <p:nvSpPr>
          <p:cNvPr id="3" name="Text Placeholder 2"/>
          <p:cNvSpPr>
            <a:spLocks noGrp="1"/>
          </p:cNvSpPr>
          <p:nvPr>
            <p:ph type="body" idx="1"/>
          </p:nvPr>
        </p:nvSpPr>
        <p:spPr>
          <a:xfrm>
            <a:off x="1459855" y="10096822"/>
            <a:ext cx="18454330" cy="3300411"/>
          </a:xfrm>
        </p:spPr>
        <p:txBody>
          <a:bodyPr/>
          <a:lstStyle>
            <a:lvl1pPr marL="0" indent="0">
              <a:buNone/>
              <a:defRPr sz="5280">
                <a:solidFill>
                  <a:schemeClr val="tx1"/>
                </a:solidFill>
              </a:defRPr>
            </a:lvl1pPr>
            <a:lvl2pPr marL="1005840" indent="0">
              <a:buNone/>
              <a:defRPr sz="4400">
                <a:solidFill>
                  <a:schemeClr val="tx1">
                    <a:tint val="75000"/>
                  </a:schemeClr>
                </a:solidFill>
              </a:defRPr>
            </a:lvl2pPr>
            <a:lvl3pPr marL="2011680" indent="0">
              <a:buNone/>
              <a:defRPr sz="3960">
                <a:solidFill>
                  <a:schemeClr val="tx1">
                    <a:tint val="75000"/>
                  </a:schemeClr>
                </a:solidFill>
              </a:defRPr>
            </a:lvl3pPr>
            <a:lvl4pPr marL="3017520" indent="0">
              <a:buNone/>
              <a:defRPr sz="3520">
                <a:solidFill>
                  <a:schemeClr val="tx1">
                    <a:tint val="75000"/>
                  </a:schemeClr>
                </a:solidFill>
              </a:defRPr>
            </a:lvl4pPr>
            <a:lvl5pPr marL="4023360" indent="0">
              <a:buNone/>
              <a:defRPr sz="3520">
                <a:solidFill>
                  <a:schemeClr val="tx1">
                    <a:tint val="75000"/>
                  </a:schemeClr>
                </a:solidFill>
              </a:defRPr>
            </a:lvl5pPr>
            <a:lvl6pPr marL="5029200" indent="0">
              <a:buNone/>
              <a:defRPr sz="3520">
                <a:solidFill>
                  <a:schemeClr val="tx1">
                    <a:tint val="75000"/>
                  </a:schemeClr>
                </a:solidFill>
              </a:defRPr>
            </a:lvl6pPr>
            <a:lvl7pPr marL="6035040" indent="0">
              <a:buNone/>
              <a:defRPr sz="3520">
                <a:solidFill>
                  <a:schemeClr val="tx1">
                    <a:tint val="75000"/>
                  </a:schemeClr>
                </a:solidFill>
              </a:defRPr>
            </a:lvl7pPr>
            <a:lvl8pPr marL="7040880" indent="0">
              <a:buNone/>
              <a:defRPr sz="3520">
                <a:solidFill>
                  <a:schemeClr val="tx1">
                    <a:tint val="75000"/>
                  </a:schemeClr>
                </a:solidFill>
              </a:defRPr>
            </a:lvl8pPr>
            <a:lvl9pPr marL="8046720" indent="0">
              <a:buNone/>
              <a:defRPr sz="35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3A181C-D0DC-4CD4-AE01-5E40FD29E238}"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1AA5D-B1D5-4024-A22B-8F15EDB20205}" type="slidenum">
              <a:rPr lang="en-US" smtClean="0"/>
              <a:t>‹#›</a:t>
            </a:fld>
            <a:endParaRPr lang="en-US"/>
          </a:p>
        </p:txBody>
      </p:sp>
    </p:spTree>
    <p:extLst>
      <p:ext uri="{BB962C8B-B14F-4D97-AF65-F5344CB8AC3E}">
        <p14:creationId xmlns:p14="http://schemas.microsoft.com/office/powerpoint/2010/main" val="24147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70997" y="4016375"/>
            <a:ext cx="9093438" cy="95729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0831890" y="4016375"/>
            <a:ext cx="9093438" cy="95729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3A181C-D0DC-4CD4-AE01-5E40FD29E238}" type="datetimeFigureOut">
              <a:rPr lang="en-US" smtClean="0"/>
              <a:t>5/2/2018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B1AA5D-B1D5-4024-A22B-8F15EDB20205}" type="slidenum">
              <a:rPr lang="en-US" smtClean="0"/>
              <a:t>‹#›</a:t>
            </a:fld>
            <a:endParaRPr lang="en-US"/>
          </a:p>
        </p:txBody>
      </p:sp>
    </p:spTree>
    <p:extLst>
      <p:ext uri="{BB962C8B-B14F-4D97-AF65-F5344CB8AC3E}">
        <p14:creationId xmlns:p14="http://schemas.microsoft.com/office/powerpoint/2010/main" val="67740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3784" y="803278"/>
            <a:ext cx="18454330" cy="291623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73787" y="3698559"/>
            <a:ext cx="9051647" cy="1812606"/>
          </a:xfrm>
        </p:spPr>
        <p:txBody>
          <a:bodyPr anchor="b"/>
          <a:lstStyle>
            <a:lvl1pPr marL="0" indent="0">
              <a:buNone/>
              <a:defRPr sz="5280" b="1"/>
            </a:lvl1pPr>
            <a:lvl2pPr marL="1005840" indent="0">
              <a:buNone/>
              <a:defRPr sz="4400" b="1"/>
            </a:lvl2pPr>
            <a:lvl3pPr marL="2011680" indent="0">
              <a:buNone/>
              <a:defRPr sz="3960" b="1"/>
            </a:lvl3pPr>
            <a:lvl4pPr marL="3017520" indent="0">
              <a:buNone/>
              <a:defRPr sz="3520" b="1"/>
            </a:lvl4pPr>
            <a:lvl5pPr marL="4023360" indent="0">
              <a:buNone/>
              <a:defRPr sz="3520" b="1"/>
            </a:lvl5pPr>
            <a:lvl6pPr marL="5029200" indent="0">
              <a:buNone/>
              <a:defRPr sz="3520" b="1"/>
            </a:lvl6pPr>
            <a:lvl7pPr marL="6035040" indent="0">
              <a:buNone/>
              <a:defRPr sz="3520" b="1"/>
            </a:lvl7pPr>
            <a:lvl8pPr marL="7040880" indent="0">
              <a:buNone/>
              <a:defRPr sz="3520" b="1"/>
            </a:lvl8pPr>
            <a:lvl9pPr marL="8046720" indent="0">
              <a:buNone/>
              <a:defRPr sz="3520" b="1"/>
            </a:lvl9pPr>
          </a:lstStyle>
          <a:p>
            <a:pPr lvl="0"/>
            <a:r>
              <a:rPr lang="en-US" smtClean="0"/>
              <a:t>Click to edit Master text styles</a:t>
            </a:r>
          </a:p>
        </p:txBody>
      </p:sp>
      <p:sp>
        <p:nvSpPr>
          <p:cNvPr id="4" name="Content Placeholder 3"/>
          <p:cNvSpPr>
            <a:spLocks noGrp="1"/>
          </p:cNvSpPr>
          <p:nvPr>
            <p:ph sz="half" idx="2"/>
          </p:nvPr>
        </p:nvSpPr>
        <p:spPr>
          <a:xfrm>
            <a:off x="1473787" y="5511165"/>
            <a:ext cx="9051647" cy="81060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0831891" y="3698559"/>
            <a:ext cx="9096225" cy="1812606"/>
          </a:xfrm>
        </p:spPr>
        <p:txBody>
          <a:bodyPr anchor="b"/>
          <a:lstStyle>
            <a:lvl1pPr marL="0" indent="0">
              <a:buNone/>
              <a:defRPr sz="5280" b="1"/>
            </a:lvl1pPr>
            <a:lvl2pPr marL="1005840" indent="0">
              <a:buNone/>
              <a:defRPr sz="4400" b="1"/>
            </a:lvl2pPr>
            <a:lvl3pPr marL="2011680" indent="0">
              <a:buNone/>
              <a:defRPr sz="3960" b="1"/>
            </a:lvl3pPr>
            <a:lvl4pPr marL="3017520" indent="0">
              <a:buNone/>
              <a:defRPr sz="3520" b="1"/>
            </a:lvl4pPr>
            <a:lvl5pPr marL="4023360" indent="0">
              <a:buNone/>
              <a:defRPr sz="3520" b="1"/>
            </a:lvl5pPr>
            <a:lvl6pPr marL="5029200" indent="0">
              <a:buNone/>
              <a:defRPr sz="3520" b="1"/>
            </a:lvl6pPr>
            <a:lvl7pPr marL="6035040" indent="0">
              <a:buNone/>
              <a:defRPr sz="3520" b="1"/>
            </a:lvl7pPr>
            <a:lvl8pPr marL="7040880" indent="0">
              <a:buNone/>
              <a:defRPr sz="3520" b="1"/>
            </a:lvl8pPr>
            <a:lvl9pPr marL="8046720" indent="0">
              <a:buNone/>
              <a:defRPr sz="3520" b="1"/>
            </a:lvl9pPr>
          </a:lstStyle>
          <a:p>
            <a:pPr lvl="0"/>
            <a:r>
              <a:rPr lang="en-US" smtClean="0"/>
              <a:t>Click to edit Master text styles</a:t>
            </a:r>
          </a:p>
        </p:txBody>
      </p:sp>
      <p:sp>
        <p:nvSpPr>
          <p:cNvPr id="6" name="Content Placeholder 5"/>
          <p:cNvSpPr>
            <a:spLocks noGrp="1"/>
          </p:cNvSpPr>
          <p:nvPr>
            <p:ph sz="quarter" idx="4"/>
          </p:nvPr>
        </p:nvSpPr>
        <p:spPr>
          <a:xfrm>
            <a:off x="10831891" y="5511165"/>
            <a:ext cx="9096225" cy="81060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3A181C-D0DC-4CD4-AE01-5E40FD29E238}" type="datetimeFigureOut">
              <a:rPr lang="en-US" smtClean="0"/>
              <a:t>5/2/2018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B1AA5D-B1D5-4024-A22B-8F15EDB20205}" type="slidenum">
              <a:rPr lang="en-US" smtClean="0"/>
              <a:t>‹#›</a:t>
            </a:fld>
            <a:endParaRPr lang="en-US"/>
          </a:p>
        </p:txBody>
      </p:sp>
    </p:spTree>
    <p:extLst>
      <p:ext uri="{BB962C8B-B14F-4D97-AF65-F5344CB8AC3E}">
        <p14:creationId xmlns:p14="http://schemas.microsoft.com/office/powerpoint/2010/main" val="250469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3A181C-D0DC-4CD4-AE01-5E40FD29E238}" type="datetimeFigureOut">
              <a:rPr lang="en-US" smtClean="0"/>
              <a:t>5/2/2018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B1AA5D-B1D5-4024-A22B-8F15EDB20205}" type="slidenum">
              <a:rPr lang="en-US" smtClean="0"/>
              <a:t>‹#›</a:t>
            </a:fld>
            <a:endParaRPr lang="en-US"/>
          </a:p>
        </p:txBody>
      </p:sp>
    </p:spTree>
    <p:extLst>
      <p:ext uri="{BB962C8B-B14F-4D97-AF65-F5344CB8AC3E}">
        <p14:creationId xmlns:p14="http://schemas.microsoft.com/office/powerpoint/2010/main" val="852824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3A181C-D0DC-4CD4-AE01-5E40FD29E238}" type="datetimeFigureOut">
              <a:rPr lang="en-US" smtClean="0"/>
              <a:t>5/2/2018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B1AA5D-B1D5-4024-A22B-8F15EDB20205}" type="slidenum">
              <a:rPr lang="en-US" smtClean="0"/>
              <a:t>‹#›</a:t>
            </a:fld>
            <a:endParaRPr lang="en-US"/>
          </a:p>
        </p:txBody>
      </p:sp>
    </p:spTree>
    <p:extLst>
      <p:ext uri="{BB962C8B-B14F-4D97-AF65-F5344CB8AC3E}">
        <p14:creationId xmlns:p14="http://schemas.microsoft.com/office/powerpoint/2010/main" val="551468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784" y="1005840"/>
            <a:ext cx="6900872" cy="3520440"/>
          </a:xfrm>
        </p:spPr>
        <p:txBody>
          <a:bodyPr anchor="b"/>
          <a:lstStyle>
            <a:lvl1pPr>
              <a:defRPr sz="7040"/>
            </a:lvl1pPr>
          </a:lstStyle>
          <a:p>
            <a:r>
              <a:rPr lang="en-US" smtClean="0"/>
              <a:t>Click to edit Master title style</a:t>
            </a:r>
            <a:endParaRPr lang="en-US" dirty="0"/>
          </a:p>
        </p:txBody>
      </p:sp>
      <p:sp>
        <p:nvSpPr>
          <p:cNvPr id="3" name="Content Placeholder 2"/>
          <p:cNvSpPr>
            <a:spLocks noGrp="1"/>
          </p:cNvSpPr>
          <p:nvPr>
            <p:ph idx="1"/>
          </p:nvPr>
        </p:nvSpPr>
        <p:spPr>
          <a:xfrm>
            <a:off x="9096225" y="2172338"/>
            <a:ext cx="10831890" cy="10721975"/>
          </a:xfrm>
        </p:spPr>
        <p:txBody>
          <a:bodyPr/>
          <a:lstStyle>
            <a:lvl1pPr>
              <a:defRPr sz="7040"/>
            </a:lvl1pPr>
            <a:lvl2pPr>
              <a:defRPr sz="6160"/>
            </a:lvl2pPr>
            <a:lvl3pPr>
              <a:defRPr sz="5280"/>
            </a:lvl3pPr>
            <a:lvl4pPr>
              <a:defRPr sz="4400"/>
            </a:lvl4pPr>
            <a:lvl5pPr>
              <a:defRPr sz="4400"/>
            </a:lvl5pPr>
            <a:lvl6pPr>
              <a:defRPr sz="4400"/>
            </a:lvl6pPr>
            <a:lvl7pPr>
              <a:defRPr sz="4400"/>
            </a:lvl7pPr>
            <a:lvl8pPr>
              <a:defRPr sz="4400"/>
            </a:lvl8pPr>
            <a:lvl9pPr>
              <a:defRPr sz="4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73784" y="4526280"/>
            <a:ext cx="6900872" cy="8385494"/>
          </a:xfrm>
        </p:spPr>
        <p:txBody>
          <a:bodyPr/>
          <a:lstStyle>
            <a:lvl1pPr marL="0" indent="0">
              <a:buNone/>
              <a:defRPr sz="3520"/>
            </a:lvl1pPr>
            <a:lvl2pPr marL="1005840" indent="0">
              <a:buNone/>
              <a:defRPr sz="3080"/>
            </a:lvl2pPr>
            <a:lvl3pPr marL="2011680" indent="0">
              <a:buNone/>
              <a:defRPr sz="2640"/>
            </a:lvl3pPr>
            <a:lvl4pPr marL="3017520" indent="0">
              <a:buNone/>
              <a:defRPr sz="2200"/>
            </a:lvl4pPr>
            <a:lvl5pPr marL="4023360" indent="0">
              <a:buNone/>
              <a:defRPr sz="2200"/>
            </a:lvl5pPr>
            <a:lvl6pPr marL="5029200" indent="0">
              <a:buNone/>
              <a:defRPr sz="2200"/>
            </a:lvl6pPr>
            <a:lvl7pPr marL="6035040" indent="0">
              <a:buNone/>
              <a:defRPr sz="2200"/>
            </a:lvl7pPr>
            <a:lvl8pPr marL="7040880" indent="0">
              <a:buNone/>
              <a:defRPr sz="2200"/>
            </a:lvl8pPr>
            <a:lvl9pPr marL="8046720" indent="0">
              <a:buNone/>
              <a:defRPr sz="2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3A181C-D0DC-4CD4-AE01-5E40FD29E238}" type="datetimeFigureOut">
              <a:rPr lang="en-US" smtClean="0"/>
              <a:t>5/2/2018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B1AA5D-B1D5-4024-A22B-8F15EDB20205}" type="slidenum">
              <a:rPr lang="en-US" smtClean="0"/>
              <a:t>‹#›</a:t>
            </a:fld>
            <a:endParaRPr lang="en-US"/>
          </a:p>
        </p:txBody>
      </p:sp>
    </p:spTree>
    <p:extLst>
      <p:ext uri="{BB962C8B-B14F-4D97-AF65-F5344CB8AC3E}">
        <p14:creationId xmlns:p14="http://schemas.microsoft.com/office/powerpoint/2010/main" val="3840316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784" y="1005840"/>
            <a:ext cx="6900872" cy="3520440"/>
          </a:xfrm>
        </p:spPr>
        <p:txBody>
          <a:bodyPr anchor="b"/>
          <a:lstStyle>
            <a:lvl1pPr>
              <a:defRPr sz="70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096225" y="2172338"/>
            <a:ext cx="10831890" cy="10721975"/>
          </a:xfrm>
        </p:spPr>
        <p:txBody>
          <a:bodyPr anchor="t"/>
          <a:lstStyle>
            <a:lvl1pPr marL="0" indent="0">
              <a:buNone/>
              <a:defRPr sz="7040"/>
            </a:lvl1pPr>
            <a:lvl2pPr marL="1005840" indent="0">
              <a:buNone/>
              <a:defRPr sz="6160"/>
            </a:lvl2pPr>
            <a:lvl3pPr marL="2011680" indent="0">
              <a:buNone/>
              <a:defRPr sz="5280"/>
            </a:lvl3pPr>
            <a:lvl4pPr marL="3017520" indent="0">
              <a:buNone/>
              <a:defRPr sz="4400"/>
            </a:lvl4pPr>
            <a:lvl5pPr marL="4023360" indent="0">
              <a:buNone/>
              <a:defRPr sz="4400"/>
            </a:lvl5pPr>
            <a:lvl6pPr marL="5029200" indent="0">
              <a:buNone/>
              <a:defRPr sz="4400"/>
            </a:lvl6pPr>
            <a:lvl7pPr marL="6035040" indent="0">
              <a:buNone/>
              <a:defRPr sz="4400"/>
            </a:lvl7pPr>
            <a:lvl8pPr marL="7040880" indent="0">
              <a:buNone/>
              <a:defRPr sz="4400"/>
            </a:lvl8pPr>
            <a:lvl9pPr marL="8046720" indent="0">
              <a:buNone/>
              <a:defRPr sz="4400"/>
            </a:lvl9pPr>
          </a:lstStyle>
          <a:p>
            <a:r>
              <a:rPr lang="en-US" smtClean="0"/>
              <a:t>Click icon to add picture</a:t>
            </a:r>
            <a:endParaRPr lang="en-US" dirty="0"/>
          </a:p>
        </p:txBody>
      </p:sp>
      <p:sp>
        <p:nvSpPr>
          <p:cNvPr id="4" name="Text Placeholder 3"/>
          <p:cNvSpPr>
            <a:spLocks noGrp="1"/>
          </p:cNvSpPr>
          <p:nvPr>
            <p:ph type="body" sz="half" idx="2"/>
          </p:nvPr>
        </p:nvSpPr>
        <p:spPr>
          <a:xfrm>
            <a:off x="1473784" y="4526280"/>
            <a:ext cx="6900872" cy="8385494"/>
          </a:xfrm>
        </p:spPr>
        <p:txBody>
          <a:bodyPr/>
          <a:lstStyle>
            <a:lvl1pPr marL="0" indent="0">
              <a:buNone/>
              <a:defRPr sz="3520"/>
            </a:lvl1pPr>
            <a:lvl2pPr marL="1005840" indent="0">
              <a:buNone/>
              <a:defRPr sz="3080"/>
            </a:lvl2pPr>
            <a:lvl3pPr marL="2011680" indent="0">
              <a:buNone/>
              <a:defRPr sz="2640"/>
            </a:lvl3pPr>
            <a:lvl4pPr marL="3017520" indent="0">
              <a:buNone/>
              <a:defRPr sz="2200"/>
            </a:lvl4pPr>
            <a:lvl5pPr marL="4023360" indent="0">
              <a:buNone/>
              <a:defRPr sz="2200"/>
            </a:lvl5pPr>
            <a:lvl6pPr marL="5029200" indent="0">
              <a:buNone/>
              <a:defRPr sz="2200"/>
            </a:lvl6pPr>
            <a:lvl7pPr marL="6035040" indent="0">
              <a:buNone/>
              <a:defRPr sz="2200"/>
            </a:lvl7pPr>
            <a:lvl8pPr marL="7040880" indent="0">
              <a:buNone/>
              <a:defRPr sz="2200"/>
            </a:lvl8pPr>
            <a:lvl9pPr marL="8046720" indent="0">
              <a:buNone/>
              <a:defRPr sz="2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3A181C-D0DC-4CD4-AE01-5E40FD29E238}" type="datetimeFigureOut">
              <a:rPr lang="en-US" smtClean="0"/>
              <a:t>5/2/2018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B1AA5D-B1D5-4024-A22B-8F15EDB20205}" type="slidenum">
              <a:rPr lang="en-US" smtClean="0"/>
              <a:t>‹#›</a:t>
            </a:fld>
            <a:endParaRPr lang="en-US"/>
          </a:p>
        </p:txBody>
      </p:sp>
    </p:spTree>
    <p:extLst>
      <p:ext uri="{BB962C8B-B14F-4D97-AF65-F5344CB8AC3E}">
        <p14:creationId xmlns:p14="http://schemas.microsoft.com/office/powerpoint/2010/main" val="2801007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998" y="803278"/>
            <a:ext cx="18454330" cy="291623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70998" y="4016375"/>
            <a:ext cx="18454330" cy="957294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470997" y="13983973"/>
            <a:ext cx="4814173" cy="803275"/>
          </a:xfrm>
          <a:prstGeom prst="rect">
            <a:avLst/>
          </a:prstGeom>
        </p:spPr>
        <p:txBody>
          <a:bodyPr vert="horz" lIns="91440" tIns="45720" rIns="91440" bIns="45720" rtlCol="0" anchor="ctr"/>
          <a:lstStyle>
            <a:lvl1pPr algn="l">
              <a:defRPr sz="2640">
                <a:solidFill>
                  <a:schemeClr val="tx1">
                    <a:tint val="75000"/>
                  </a:schemeClr>
                </a:solidFill>
              </a:defRPr>
            </a:lvl1pPr>
          </a:lstStyle>
          <a:p>
            <a:fld id="{4B3A181C-D0DC-4CD4-AE01-5E40FD29E238}" type="datetimeFigureOut">
              <a:rPr lang="en-US" smtClean="0"/>
              <a:t>5/2/2018</a:t>
            </a:fld>
            <a:endParaRPr lang="en-US"/>
          </a:p>
        </p:txBody>
      </p:sp>
      <p:sp>
        <p:nvSpPr>
          <p:cNvPr id="5" name="Footer Placeholder 4"/>
          <p:cNvSpPr>
            <a:spLocks noGrp="1"/>
          </p:cNvSpPr>
          <p:nvPr>
            <p:ph type="ftr" sz="quarter" idx="3"/>
          </p:nvPr>
        </p:nvSpPr>
        <p:spPr>
          <a:xfrm>
            <a:off x="7087533" y="13983973"/>
            <a:ext cx="7221260" cy="803275"/>
          </a:xfrm>
          <a:prstGeom prst="rect">
            <a:avLst/>
          </a:prstGeom>
        </p:spPr>
        <p:txBody>
          <a:bodyPr vert="horz" lIns="91440" tIns="45720" rIns="91440" bIns="45720" rtlCol="0" anchor="ctr"/>
          <a:lstStyle>
            <a:lvl1pPr algn="ctr">
              <a:defRPr sz="26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111155" y="13983973"/>
            <a:ext cx="4814173" cy="803275"/>
          </a:xfrm>
          <a:prstGeom prst="rect">
            <a:avLst/>
          </a:prstGeom>
        </p:spPr>
        <p:txBody>
          <a:bodyPr vert="horz" lIns="91440" tIns="45720" rIns="91440" bIns="45720" rtlCol="0" anchor="ctr"/>
          <a:lstStyle>
            <a:lvl1pPr algn="r">
              <a:defRPr sz="2640">
                <a:solidFill>
                  <a:schemeClr val="tx1">
                    <a:tint val="75000"/>
                  </a:schemeClr>
                </a:solidFill>
              </a:defRPr>
            </a:lvl1pPr>
          </a:lstStyle>
          <a:p>
            <a:fld id="{49B1AA5D-B1D5-4024-A22B-8F15EDB20205}" type="slidenum">
              <a:rPr lang="en-US" smtClean="0"/>
              <a:t>‹#›</a:t>
            </a:fld>
            <a:endParaRPr lang="en-US"/>
          </a:p>
        </p:txBody>
      </p:sp>
    </p:spTree>
    <p:extLst>
      <p:ext uri="{BB962C8B-B14F-4D97-AF65-F5344CB8AC3E}">
        <p14:creationId xmlns:p14="http://schemas.microsoft.com/office/powerpoint/2010/main" val="290254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011680" rtl="0" eaLnBrk="1" latinLnBrk="0" hangingPunct="1">
        <a:lnSpc>
          <a:spcPct val="90000"/>
        </a:lnSpc>
        <a:spcBef>
          <a:spcPct val="0"/>
        </a:spcBef>
        <a:buNone/>
        <a:defRPr sz="9680" kern="1200">
          <a:solidFill>
            <a:schemeClr val="tx1"/>
          </a:solidFill>
          <a:latin typeface="+mj-lt"/>
          <a:ea typeface="+mj-ea"/>
          <a:cs typeface="+mj-cs"/>
        </a:defRPr>
      </a:lvl1pPr>
    </p:titleStyle>
    <p:bodyStyle>
      <a:lvl1pPr marL="502920" indent="-502920" algn="l" defTabSz="2011680" rtl="0" eaLnBrk="1" latinLnBrk="0" hangingPunct="1">
        <a:lnSpc>
          <a:spcPct val="90000"/>
        </a:lnSpc>
        <a:spcBef>
          <a:spcPts val="2200"/>
        </a:spcBef>
        <a:buFont typeface="Arial" panose="020B0604020202020204" pitchFamily="34" charset="0"/>
        <a:buChar char="•"/>
        <a:defRPr sz="6160" kern="1200">
          <a:solidFill>
            <a:schemeClr val="tx1"/>
          </a:solidFill>
          <a:latin typeface="+mn-lt"/>
          <a:ea typeface="+mn-ea"/>
          <a:cs typeface="+mn-cs"/>
        </a:defRPr>
      </a:lvl1pPr>
      <a:lvl2pPr marL="1508760" indent="-502920" algn="l" defTabSz="2011680" rtl="0" eaLnBrk="1" latinLnBrk="0" hangingPunct="1">
        <a:lnSpc>
          <a:spcPct val="90000"/>
        </a:lnSpc>
        <a:spcBef>
          <a:spcPts val="1100"/>
        </a:spcBef>
        <a:buFont typeface="Arial" panose="020B0604020202020204" pitchFamily="34" charset="0"/>
        <a:buChar char="•"/>
        <a:defRPr sz="5280" kern="1200">
          <a:solidFill>
            <a:schemeClr val="tx1"/>
          </a:solidFill>
          <a:latin typeface="+mn-lt"/>
          <a:ea typeface="+mn-ea"/>
          <a:cs typeface="+mn-cs"/>
        </a:defRPr>
      </a:lvl2pPr>
      <a:lvl3pPr marL="2514600" indent="-502920" algn="l" defTabSz="2011680" rtl="0" eaLnBrk="1" latinLnBrk="0" hangingPunct="1">
        <a:lnSpc>
          <a:spcPct val="90000"/>
        </a:lnSpc>
        <a:spcBef>
          <a:spcPts val="1100"/>
        </a:spcBef>
        <a:buFont typeface="Arial" panose="020B0604020202020204" pitchFamily="34" charset="0"/>
        <a:buChar char="•"/>
        <a:defRPr sz="4400" kern="1200">
          <a:solidFill>
            <a:schemeClr val="tx1"/>
          </a:solidFill>
          <a:latin typeface="+mn-lt"/>
          <a:ea typeface="+mn-ea"/>
          <a:cs typeface="+mn-cs"/>
        </a:defRPr>
      </a:lvl3pPr>
      <a:lvl4pPr marL="352044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4pPr>
      <a:lvl5pPr marL="452628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5pPr>
      <a:lvl6pPr marL="553212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6pPr>
      <a:lvl7pPr marL="653796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7pPr>
      <a:lvl8pPr marL="754380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8pPr>
      <a:lvl9pPr marL="854964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9pPr>
    </p:bodyStyle>
    <p:otherStyle>
      <a:defPPr>
        <a:defRPr lang="en-US"/>
      </a:defPPr>
      <a:lvl1pPr marL="0" algn="l" defTabSz="2011680" rtl="0" eaLnBrk="1" latinLnBrk="0" hangingPunct="1">
        <a:defRPr sz="3960" kern="1200">
          <a:solidFill>
            <a:schemeClr val="tx1"/>
          </a:solidFill>
          <a:latin typeface="+mn-lt"/>
          <a:ea typeface="+mn-ea"/>
          <a:cs typeface="+mn-cs"/>
        </a:defRPr>
      </a:lvl1pPr>
      <a:lvl2pPr marL="1005840" algn="l" defTabSz="2011680" rtl="0" eaLnBrk="1" latinLnBrk="0" hangingPunct="1">
        <a:defRPr sz="3960" kern="1200">
          <a:solidFill>
            <a:schemeClr val="tx1"/>
          </a:solidFill>
          <a:latin typeface="+mn-lt"/>
          <a:ea typeface="+mn-ea"/>
          <a:cs typeface="+mn-cs"/>
        </a:defRPr>
      </a:lvl2pPr>
      <a:lvl3pPr marL="2011680" algn="l" defTabSz="2011680" rtl="0" eaLnBrk="1" latinLnBrk="0" hangingPunct="1">
        <a:defRPr sz="3960" kern="1200">
          <a:solidFill>
            <a:schemeClr val="tx1"/>
          </a:solidFill>
          <a:latin typeface="+mn-lt"/>
          <a:ea typeface="+mn-ea"/>
          <a:cs typeface="+mn-cs"/>
        </a:defRPr>
      </a:lvl3pPr>
      <a:lvl4pPr marL="3017520" algn="l" defTabSz="2011680" rtl="0" eaLnBrk="1" latinLnBrk="0" hangingPunct="1">
        <a:defRPr sz="3960" kern="1200">
          <a:solidFill>
            <a:schemeClr val="tx1"/>
          </a:solidFill>
          <a:latin typeface="+mn-lt"/>
          <a:ea typeface="+mn-ea"/>
          <a:cs typeface="+mn-cs"/>
        </a:defRPr>
      </a:lvl4pPr>
      <a:lvl5pPr marL="4023360" algn="l" defTabSz="2011680" rtl="0" eaLnBrk="1" latinLnBrk="0" hangingPunct="1">
        <a:defRPr sz="3960" kern="1200">
          <a:solidFill>
            <a:schemeClr val="tx1"/>
          </a:solidFill>
          <a:latin typeface="+mn-lt"/>
          <a:ea typeface="+mn-ea"/>
          <a:cs typeface="+mn-cs"/>
        </a:defRPr>
      </a:lvl5pPr>
      <a:lvl6pPr marL="5029200" algn="l" defTabSz="2011680" rtl="0" eaLnBrk="1" latinLnBrk="0" hangingPunct="1">
        <a:defRPr sz="3960" kern="1200">
          <a:solidFill>
            <a:schemeClr val="tx1"/>
          </a:solidFill>
          <a:latin typeface="+mn-lt"/>
          <a:ea typeface="+mn-ea"/>
          <a:cs typeface="+mn-cs"/>
        </a:defRPr>
      </a:lvl6pPr>
      <a:lvl7pPr marL="6035040" algn="l" defTabSz="2011680" rtl="0" eaLnBrk="1" latinLnBrk="0" hangingPunct="1">
        <a:defRPr sz="3960" kern="1200">
          <a:solidFill>
            <a:schemeClr val="tx1"/>
          </a:solidFill>
          <a:latin typeface="+mn-lt"/>
          <a:ea typeface="+mn-ea"/>
          <a:cs typeface="+mn-cs"/>
        </a:defRPr>
      </a:lvl7pPr>
      <a:lvl8pPr marL="7040880" algn="l" defTabSz="2011680" rtl="0" eaLnBrk="1" latinLnBrk="0" hangingPunct="1">
        <a:defRPr sz="3960" kern="1200">
          <a:solidFill>
            <a:schemeClr val="tx1"/>
          </a:solidFill>
          <a:latin typeface="+mn-lt"/>
          <a:ea typeface="+mn-ea"/>
          <a:cs typeface="+mn-cs"/>
        </a:defRPr>
      </a:lvl8pPr>
      <a:lvl9pPr marL="8046720" algn="l" defTabSz="2011680" rtl="0" eaLnBrk="1" latinLnBrk="0" hangingPunct="1">
        <a:defRPr sz="3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0" y="0"/>
            <a:ext cx="21396325" cy="15068549"/>
            <a:chOff x="0" y="0"/>
            <a:chExt cx="21396325" cy="15068549"/>
          </a:xfrm>
        </p:grpSpPr>
        <p:sp>
          <p:nvSpPr>
            <p:cNvPr id="4" name="Rectangle 3"/>
            <p:cNvSpPr/>
            <p:nvPr/>
          </p:nvSpPr>
          <p:spPr>
            <a:xfrm>
              <a:off x="0" y="0"/>
              <a:ext cx="21396325" cy="2800350"/>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800350"/>
              <a:ext cx="21396325" cy="1225867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42925" y="2828925"/>
              <a:ext cx="20316825" cy="102289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4038" y="13058774"/>
              <a:ext cx="21354046" cy="200977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p:cNvSpPr txBox="1"/>
          <p:nvPr/>
        </p:nvSpPr>
        <p:spPr>
          <a:xfrm>
            <a:off x="817431" y="13738860"/>
            <a:ext cx="4191000" cy="1019184"/>
          </a:xfrm>
          <a:prstGeom prst="rect">
            <a:avLst/>
          </a:prstGeom>
          <a:noFill/>
        </p:spPr>
        <p:txBody>
          <a:bodyPr wrap="square" lIns="41910" tIns="41910" rIns="41910" bIns="41910" rtlCol="0">
            <a:normAutofit/>
          </a:bodyPr>
          <a:lstStyle/>
          <a:p>
            <a:pPr algn="ctr"/>
            <a:r>
              <a:rPr lang="en-US" sz="1800" b="1" dirty="0" smtClean="0"/>
              <a:t>Ali Jilani</a:t>
            </a:r>
            <a:endParaRPr lang="en-US" sz="1800" b="1" dirty="0"/>
          </a:p>
          <a:p>
            <a:pPr algn="ctr"/>
            <a:r>
              <a:rPr lang="en-US" sz="1283" dirty="0" smtClean="0"/>
              <a:t>Waterford Institute of Technology,</a:t>
            </a:r>
          </a:p>
          <a:p>
            <a:pPr algn="ctr"/>
            <a:r>
              <a:rPr lang="en-US" sz="1283" dirty="0" smtClean="0"/>
              <a:t>Department of Science &amp; Computing</a:t>
            </a:r>
            <a:endParaRPr lang="en-US" sz="1283" dirty="0"/>
          </a:p>
          <a:p>
            <a:pPr algn="ctr"/>
            <a:r>
              <a:rPr lang="en-US" sz="1283" dirty="0" smtClean="0"/>
              <a:t>Email:20078735@mail.wit.ie</a:t>
            </a:r>
            <a:endParaRPr lang="en-US" sz="1283" dirty="0"/>
          </a:p>
        </p:txBody>
      </p:sp>
      <p:sp>
        <p:nvSpPr>
          <p:cNvPr id="10" name="TextBox 9"/>
          <p:cNvSpPr txBox="1"/>
          <p:nvPr/>
        </p:nvSpPr>
        <p:spPr>
          <a:xfrm>
            <a:off x="817431" y="13330239"/>
            <a:ext cx="4191000" cy="342075"/>
          </a:xfrm>
          <a:prstGeom prst="rect">
            <a:avLst/>
          </a:prstGeom>
          <a:noFill/>
        </p:spPr>
        <p:txBody>
          <a:bodyPr wrap="none" lIns="31427" tIns="15714" rIns="31427" bIns="15714" rtlCol="0">
            <a:noAutofit/>
          </a:bodyPr>
          <a:lstStyle/>
          <a:p>
            <a:pPr algn="ctr"/>
            <a:r>
              <a:rPr lang="en-US" sz="2017" b="1" dirty="0"/>
              <a:t>Contact </a:t>
            </a:r>
            <a:r>
              <a:rPr lang="en-US" sz="2017" b="1" dirty="0" smtClean="0"/>
              <a:t>Information</a:t>
            </a:r>
            <a:endParaRPr lang="en-US" sz="2017" b="1" dirty="0"/>
          </a:p>
        </p:txBody>
      </p:sp>
      <p:sp>
        <p:nvSpPr>
          <p:cNvPr id="11" name="TextBox 10"/>
          <p:cNvSpPr txBox="1"/>
          <p:nvPr/>
        </p:nvSpPr>
        <p:spPr>
          <a:xfrm>
            <a:off x="5221706" y="13767435"/>
            <a:ext cx="10804298" cy="1072088"/>
          </a:xfrm>
          <a:prstGeom prst="rect">
            <a:avLst/>
          </a:prstGeom>
          <a:noFill/>
          <a:ln>
            <a:noFill/>
          </a:ln>
        </p:spPr>
        <p:txBody>
          <a:bodyPr wrap="square" lIns="41910" tIns="41910" rIns="41910" bIns="41910" numCol="1" spcCol="342842" rtlCol="0">
            <a:normAutofit/>
          </a:bodyPr>
          <a:lstStyle/>
          <a:p>
            <a:pPr marL="157124" indent="-157124">
              <a:buFont typeface="+mj-lt"/>
              <a:buAutoNum type="arabicPeriod"/>
            </a:pPr>
            <a:r>
              <a:rPr lang="en-US" sz="733" dirty="0"/>
              <a:t> </a:t>
            </a:r>
          </a:p>
          <a:p>
            <a:pPr marL="157124" indent="-157124">
              <a:buFont typeface="+mj-lt"/>
              <a:buAutoNum type="arabicPeriod"/>
            </a:pPr>
            <a:r>
              <a:rPr lang="en-US" sz="733" dirty="0"/>
              <a:t> </a:t>
            </a:r>
          </a:p>
          <a:p>
            <a:pPr marL="157124" indent="-157124">
              <a:buFont typeface="+mj-lt"/>
              <a:buAutoNum type="arabicPeriod"/>
            </a:pPr>
            <a:r>
              <a:rPr lang="en-US" sz="733" dirty="0"/>
              <a:t> </a:t>
            </a:r>
          </a:p>
          <a:p>
            <a:pPr marL="157124" indent="-157124">
              <a:buFont typeface="+mj-lt"/>
              <a:buAutoNum type="arabicPeriod"/>
            </a:pPr>
            <a:r>
              <a:rPr lang="en-US" sz="733" dirty="0"/>
              <a:t> </a:t>
            </a:r>
          </a:p>
          <a:p>
            <a:pPr marL="157124" indent="-157124">
              <a:buFont typeface="+mj-lt"/>
              <a:buAutoNum type="arabicPeriod"/>
            </a:pPr>
            <a:r>
              <a:rPr lang="en-US" sz="733" dirty="0"/>
              <a:t> </a:t>
            </a:r>
          </a:p>
          <a:p>
            <a:pPr marL="157124" indent="-157124">
              <a:buFont typeface="+mj-lt"/>
              <a:buAutoNum type="arabicPeriod"/>
            </a:pPr>
            <a:r>
              <a:rPr lang="en-US" sz="733" dirty="0"/>
              <a:t> </a:t>
            </a:r>
          </a:p>
          <a:p>
            <a:pPr marL="157124" indent="-157124">
              <a:buFont typeface="+mj-lt"/>
              <a:buAutoNum type="arabicPeriod"/>
            </a:pPr>
            <a:r>
              <a:rPr lang="en-US" sz="733" dirty="0"/>
              <a:t> </a:t>
            </a:r>
          </a:p>
          <a:p>
            <a:pPr marL="157124" indent="-157124">
              <a:buFont typeface="+mj-lt"/>
              <a:buAutoNum type="arabicPeriod"/>
            </a:pPr>
            <a:r>
              <a:rPr lang="en-US" sz="733" dirty="0"/>
              <a:t> </a:t>
            </a:r>
          </a:p>
        </p:txBody>
      </p:sp>
      <p:sp>
        <p:nvSpPr>
          <p:cNvPr id="12" name="TextBox 11"/>
          <p:cNvSpPr txBox="1"/>
          <p:nvPr/>
        </p:nvSpPr>
        <p:spPr>
          <a:xfrm>
            <a:off x="16304066" y="13767435"/>
            <a:ext cx="4191000" cy="1019184"/>
          </a:xfrm>
          <a:prstGeom prst="rect">
            <a:avLst/>
          </a:prstGeom>
          <a:noFill/>
        </p:spPr>
        <p:txBody>
          <a:bodyPr wrap="square" lIns="41910" tIns="41910" rIns="41910" bIns="41910" rtlCol="0">
            <a:normAutofit/>
          </a:bodyPr>
          <a:lstStyle/>
          <a:p>
            <a:pPr algn="ctr"/>
            <a:r>
              <a:rPr lang="en-US" sz="1283" dirty="0"/>
              <a:t>Acknowledgements text goes here.</a:t>
            </a:r>
          </a:p>
        </p:txBody>
      </p:sp>
      <p:sp>
        <p:nvSpPr>
          <p:cNvPr id="13" name="TextBox 12"/>
          <p:cNvSpPr txBox="1"/>
          <p:nvPr/>
        </p:nvSpPr>
        <p:spPr>
          <a:xfrm>
            <a:off x="16304066" y="13358814"/>
            <a:ext cx="4191000" cy="342075"/>
          </a:xfrm>
          <a:prstGeom prst="rect">
            <a:avLst/>
          </a:prstGeom>
          <a:noFill/>
        </p:spPr>
        <p:txBody>
          <a:bodyPr wrap="none" lIns="31427" tIns="15714" rIns="31427" bIns="15714" rtlCol="0">
            <a:noAutofit/>
          </a:bodyPr>
          <a:lstStyle/>
          <a:p>
            <a:pPr algn="ctr"/>
            <a:r>
              <a:rPr lang="en-US" sz="2017" b="1" dirty="0"/>
              <a:t>Acknowledgements</a:t>
            </a:r>
          </a:p>
        </p:txBody>
      </p:sp>
      <p:sp>
        <p:nvSpPr>
          <p:cNvPr id="14" name="TextBox 13"/>
          <p:cNvSpPr txBox="1"/>
          <p:nvPr/>
        </p:nvSpPr>
        <p:spPr>
          <a:xfrm>
            <a:off x="6507162" y="13358813"/>
            <a:ext cx="8382000" cy="314325"/>
          </a:xfrm>
          <a:prstGeom prst="rect">
            <a:avLst/>
          </a:prstGeom>
          <a:noFill/>
          <a:ln>
            <a:noFill/>
          </a:ln>
        </p:spPr>
        <p:txBody>
          <a:bodyPr wrap="none" lIns="31427" tIns="15714" rIns="31427" bIns="15714" rtlCol="0" anchor="ctr" anchorCtr="0">
            <a:noAutofit/>
          </a:bodyPr>
          <a:lstStyle/>
          <a:p>
            <a:pPr algn="ctr"/>
            <a:r>
              <a:rPr lang="en-US" sz="2017" b="1" dirty="0"/>
              <a:t>References</a:t>
            </a:r>
          </a:p>
        </p:txBody>
      </p:sp>
      <p:sp>
        <p:nvSpPr>
          <p:cNvPr id="15" name="Text Box 193"/>
          <p:cNvSpPr txBox="1">
            <a:spLocks noChangeArrowheads="1"/>
          </p:cNvSpPr>
          <p:nvPr/>
        </p:nvSpPr>
        <p:spPr bwMode="auto">
          <a:xfrm>
            <a:off x="16214731" y="9425572"/>
            <a:ext cx="4191000" cy="1481537"/>
          </a:xfrm>
          <a:prstGeom prst="rect">
            <a:avLst/>
          </a:prstGeom>
          <a:solidFill>
            <a:schemeClr val="bg1"/>
          </a:solidFill>
          <a:ln w="12700">
            <a:solidFill>
              <a:schemeClr val="accent1">
                <a:lumMod val="75000"/>
              </a:schemeClr>
            </a:solidFill>
          </a:ln>
          <a:effectLst/>
        </p:spPr>
        <p:txBody>
          <a:bodyPr lIns="62854" tIns="62854" rIns="62854" bIns="6285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467" dirty="0">
                <a:latin typeface="Calibri" pitchFamily="34" charset="0"/>
              </a:rPr>
              <a:t>Click here to insert your Future Directions text. Type it in or copy and paste from your Word document or other source.</a:t>
            </a:r>
          </a:p>
          <a:p>
            <a:pPr eaLnBrk="1" hangingPunct="1"/>
            <a:endParaRPr lang="en-US" sz="1467" dirty="0">
              <a:latin typeface="Calibri" pitchFamily="34" charset="0"/>
            </a:endParaRPr>
          </a:p>
          <a:p>
            <a:pPr eaLnBrk="1" hangingPunct="1"/>
            <a:r>
              <a:rPr lang="en-US" sz="1467" dirty="0">
                <a:latin typeface="Calibri" pitchFamily="34" charset="0"/>
              </a:rPr>
              <a:t>This text is Calibri 32pt and is easily read up to 5 feet away on a 36x48 poster.</a:t>
            </a:r>
          </a:p>
        </p:txBody>
      </p:sp>
      <p:sp>
        <p:nvSpPr>
          <p:cNvPr id="16" name="Rectangle 15"/>
          <p:cNvSpPr/>
          <p:nvPr/>
        </p:nvSpPr>
        <p:spPr>
          <a:xfrm>
            <a:off x="16214731" y="9111247"/>
            <a:ext cx="4191000" cy="314325"/>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31427" tIns="15714" rIns="31427" bIns="15714" rtlCol="0" anchor="ctr"/>
          <a:lstStyle/>
          <a:p>
            <a:pPr algn="ctr"/>
            <a:r>
              <a:rPr lang="en-US" sz="2017" b="1" dirty="0">
                <a:solidFill>
                  <a:schemeClr val="accent3">
                    <a:lumMod val="20000"/>
                    <a:lumOff val="80000"/>
                  </a:schemeClr>
                </a:solidFill>
              </a:rPr>
              <a:t>Future Directions</a:t>
            </a:r>
          </a:p>
        </p:txBody>
      </p:sp>
      <p:sp>
        <p:nvSpPr>
          <p:cNvPr id="17" name="Text Box 193"/>
          <p:cNvSpPr txBox="1">
            <a:spLocks noChangeArrowheads="1"/>
          </p:cNvSpPr>
          <p:nvPr/>
        </p:nvSpPr>
        <p:spPr bwMode="auto">
          <a:xfrm>
            <a:off x="16207423" y="7070212"/>
            <a:ext cx="4191000" cy="1933071"/>
          </a:xfrm>
          <a:prstGeom prst="rect">
            <a:avLst/>
          </a:prstGeom>
          <a:solidFill>
            <a:schemeClr val="bg1"/>
          </a:solidFill>
          <a:ln w="12700">
            <a:solidFill>
              <a:schemeClr val="accent1">
                <a:lumMod val="75000"/>
              </a:schemeClr>
            </a:solidFill>
          </a:ln>
          <a:effectLst/>
        </p:spPr>
        <p:txBody>
          <a:bodyPr wrap="square" lIns="62854" tIns="62854" rIns="62854" bIns="6285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467" dirty="0">
                <a:latin typeface="Calibri" pitchFamily="34" charset="0"/>
              </a:rPr>
              <a:t>Click here to insert your Conclusions text. Type it in or copy and paste from your Word document or other source.</a:t>
            </a:r>
          </a:p>
          <a:p>
            <a:pPr eaLnBrk="1" hangingPunct="1"/>
            <a:endParaRPr lang="en-US" sz="1467" dirty="0">
              <a:latin typeface="Calibri" pitchFamily="34" charset="0"/>
            </a:endParaRPr>
          </a:p>
          <a:p>
            <a:pPr eaLnBrk="1" hangingPunct="1"/>
            <a:r>
              <a:rPr lang="en-US" sz="1467" dirty="0">
                <a:latin typeface="Calibri" pitchFamily="34" charset="0"/>
              </a:rPr>
              <a:t>This text box will automatically re-size to your text. To turn off that feature, right click inside this box and go to </a:t>
            </a:r>
            <a:r>
              <a:rPr lang="en-US" sz="1467" b="1" dirty="0">
                <a:latin typeface="Calibri" pitchFamily="34" charset="0"/>
              </a:rPr>
              <a:t>Format Shape, Text Box, Autofit</a:t>
            </a:r>
            <a:r>
              <a:rPr lang="en-US" sz="1467" dirty="0">
                <a:latin typeface="Calibri" pitchFamily="34" charset="0"/>
              </a:rPr>
              <a:t>, and select the “Do Not Autofit</a:t>
            </a:r>
            <a:r>
              <a:rPr lang="en-US" sz="1467" dirty="0">
                <a:latin typeface="Calibri" pitchFamily="34" charset="0"/>
              </a:rPr>
              <a:t>” radio button</a:t>
            </a:r>
            <a:r>
              <a:rPr lang="en-US" sz="1467" dirty="0" smtClean="0">
                <a:latin typeface="Calibri" pitchFamily="34" charset="0"/>
              </a:rPr>
              <a:t>.</a:t>
            </a:r>
            <a:endParaRPr lang="en-US" sz="1467" dirty="0">
              <a:latin typeface="Calibri" pitchFamily="34" charset="0"/>
            </a:endParaRPr>
          </a:p>
        </p:txBody>
      </p:sp>
      <p:sp>
        <p:nvSpPr>
          <p:cNvPr id="18" name="Rectangle 17"/>
          <p:cNvSpPr/>
          <p:nvPr/>
        </p:nvSpPr>
        <p:spPr>
          <a:xfrm>
            <a:off x="16207423" y="6755874"/>
            <a:ext cx="4191000" cy="314325"/>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31427" tIns="15714" rIns="31427" bIns="15714" rtlCol="0" anchor="ctr"/>
          <a:lstStyle/>
          <a:p>
            <a:pPr algn="ctr"/>
            <a:r>
              <a:rPr lang="en-US" sz="2017" b="1" dirty="0" smtClean="0">
                <a:solidFill>
                  <a:schemeClr val="accent3">
                    <a:lumMod val="20000"/>
                    <a:lumOff val="80000"/>
                  </a:schemeClr>
                </a:solidFill>
              </a:rPr>
              <a:t>Data Cleaning Activities</a:t>
            </a:r>
            <a:endParaRPr lang="en-US" sz="2017" b="1" dirty="0">
              <a:solidFill>
                <a:schemeClr val="accent3">
                  <a:lumMod val="20000"/>
                  <a:lumOff val="80000"/>
                </a:schemeClr>
              </a:solidFill>
            </a:endParaRPr>
          </a:p>
        </p:txBody>
      </p:sp>
      <p:sp>
        <p:nvSpPr>
          <p:cNvPr id="19" name="Text Box 191"/>
          <p:cNvSpPr txBox="1">
            <a:spLocks noChangeArrowheads="1"/>
          </p:cNvSpPr>
          <p:nvPr/>
        </p:nvSpPr>
        <p:spPr bwMode="auto">
          <a:xfrm>
            <a:off x="16207422" y="3342614"/>
            <a:ext cx="4191000" cy="3287673"/>
          </a:xfrm>
          <a:prstGeom prst="rect">
            <a:avLst/>
          </a:prstGeom>
          <a:solidFill>
            <a:schemeClr val="bg1"/>
          </a:solidFill>
          <a:ln w="12700">
            <a:solidFill>
              <a:schemeClr val="accent1">
                <a:lumMod val="75000"/>
              </a:schemeClr>
            </a:solidFill>
          </a:ln>
          <a:effectLst/>
        </p:spPr>
        <p:txBody>
          <a:bodyPr wrap="square" lIns="62854" tIns="62854" rIns="62854" bIns="6285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467" dirty="0">
                <a:latin typeface="Calibri" pitchFamily="34" charset="0"/>
              </a:rPr>
              <a:t>Click here to insert your Discussion text. Type it in or copy and paste from your Word document or other source.</a:t>
            </a:r>
          </a:p>
          <a:p>
            <a:pPr eaLnBrk="1" hangingPunct="1"/>
            <a:endParaRPr lang="en-US" sz="1467" dirty="0">
              <a:latin typeface="Calibri" pitchFamily="34" charset="0"/>
            </a:endParaRPr>
          </a:p>
          <a:p>
            <a:pPr eaLnBrk="1" hangingPunct="1"/>
            <a:r>
              <a:rPr lang="en-US" sz="1467" dirty="0">
                <a:latin typeface="Calibri" pitchFamily="34" charset="0"/>
              </a:rPr>
              <a:t>This text box will automatically re-size to your text. To turn off that feature, right click inside this box and go to </a:t>
            </a:r>
            <a:r>
              <a:rPr lang="en-US" sz="1467" b="1" dirty="0">
                <a:latin typeface="Calibri" pitchFamily="34" charset="0"/>
              </a:rPr>
              <a:t>Format Shape, Text Box, Autofit</a:t>
            </a:r>
            <a:r>
              <a:rPr lang="en-US" sz="1467" dirty="0">
                <a:latin typeface="Calibri" pitchFamily="34" charset="0"/>
              </a:rPr>
              <a:t>, and select the “Do Not Autofit” radio button.</a:t>
            </a:r>
          </a:p>
          <a:p>
            <a:pPr eaLnBrk="1" hangingPunct="1"/>
            <a:endParaRPr lang="en-US" sz="1467" dirty="0">
              <a:latin typeface="Calibri" pitchFamily="34" charset="0"/>
            </a:endParaRPr>
          </a:p>
          <a:p>
            <a:pPr eaLnBrk="1" hangingPunct="1"/>
            <a:r>
              <a:rPr lang="en-US" sz="1467" dirty="0">
                <a:latin typeface="Calibri" pitchFamily="34" charset="0"/>
              </a:rPr>
              <a:t>To change the font style of this text box: Click on the border once to highlight the entire text box, then select a different font or font size that suits you. This text is Calibri 32pt and is easily read up to 5 feet away on a 36x48 poster.</a:t>
            </a:r>
          </a:p>
        </p:txBody>
      </p:sp>
      <p:sp>
        <p:nvSpPr>
          <p:cNvPr id="20" name="Rectangle 19"/>
          <p:cNvSpPr/>
          <p:nvPr/>
        </p:nvSpPr>
        <p:spPr>
          <a:xfrm>
            <a:off x="16207422" y="3043215"/>
            <a:ext cx="4191000" cy="314325"/>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31427" tIns="15714" rIns="31427" bIns="15714" rtlCol="0" anchor="ctr"/>
          <a:lstStyle/>
          <a:p>
            <a:pPr algn="ctr"/>
            <a:r>
              <a:rPr lang="en-US" sz="2017" b="1" dirty="0" smtClean="0">
                <a:solidFill>
                  <a:schemeClr val="accent3">
                    <a:lumMod val="20000"/>
                    <a:lumOff val="80000"/>
                  </a:schemeClr>
                </a:solidFill>
              </a:rPr>
              <a:t>Data Gathering</a:t>
            </a:r>
            <a:endParaRPr lang="en-US" sz="2017" b="1" dirty="0">
              <a:solidFill>
                <a:schemeClr val="accent3">
                  <a:lumMod val="20000"/>
                  <a:lumOff val="80000"/>
                </a:schemeClr>
              </a:solidFill>
            </a:endParaRPr>
          </a:p>
        </p:txBody>
      </p:sp>
      <p:sp>
        <p:nvSpPr>
          <p:cNvPr id="21" name="Text Box 194"/>
          <p:cNvSpPr txBox="1">
            <a:spLocks noChangeArrowheads="1"/>
          </p:cNvSpPr>
          <p:nvPr/>
        </p:nvSpPr>
        <p:spPr bwMode="auto">
          <a:xfrm>
            <a:off x="5221706" y="8659474"/>
            <a:ext cx="10804298" cy="3422650"/>
          </a:xfrm>
          <a:prstGeom prst="rect">
            <a:avLst/>
          </a:prstGeom>
          <a:solidFill>
            <a:schemeClr val="bg1"/>
          </a:solidFill>
          <a:ln w="12700">
            <a:solidFill>
              <a:schemeClr val="accent1">
                <a:lumMod val="75000"/>
              </a:schemeClr>
            </a:solidFill>
          </a:ln>
          <a:effectLst/>
        </p:spPr>
        <p:txBody>
          <a:bodyPr lIns="62854" tIns="62854" rIns="62854" bIns="62854">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467" dirty="0">
                <a:latin typeface="Calibri" pitchFamily="34" charset="0"/>
              </a:rPr>
              <a:t>Click here to insert your Results text. Type it in or copy and paste from your Word document or other source.</a:t>
            </a:r>
          </a:p>
          <a:p>
            <a:pPr eaLnBrk="1" hangingPunct="1"/>
            <a:endParaRPr lang="en-US" sz="1467" dirty="0">
              <a:latin typeface="Calibri" pitchFamily="34" charset="0"/>
            </a:endParaRPr>
          </a:p>
          <a:p>
            <a:pPr eaLnBrk="1" hangingPunct="1"/>
            <a:r>
              <a:rPr lang="en-US" sz="1467" dirty="0">
                <a:latin typeface="Calibri" pitchFamily="34" charset="0"/>
              </a:rPr>
              <a:t>To change the font style of this text box: Click on the border once to highlight the entire text box, then select a different font or font size that suits you. This text is Calibri 32pt and is easily read up to 5 feet away on a 36x48 poster.</a:t>
            </a:r>
          </a:p>
          <a:p>
            <a:pPr eaLnBrk="1" hangingPunct="1"/>
            <a:endParaRPr lang="en-US" sz="1467" dirty="0">
              <a:latin typeface="Calibri" pitchFamily="34" charset="0"/>
            </a:endParaRPr>
          </a:p>
          <a:p>
            <a:pPr eaLnBrk="1" hangingPunct="1"/>
            <a:r>
              <a:rPr lang="en-US" sz="1467" dirty="0">
                <a:latin typeface="Calibri" pitchFamily="34" charset="0"/>
              </a:rPr>
              <a:t>Zoom out to 100% to preview what this will look like on your printed poster.</a:t>
            </a:r>
          </a:p>
          <a:p>
            <a:pPr eaLnBrk="1" hangingPunct="1"/>
            <a:endParaRPr lang="en-US" sz="1467" dirty="0">
              <a:latin typeface="Calibri" pitchFamily="34" charset="0"/>
            </a:endParaRPr>
          </a:p>
          <a:p>
            <a:pPr eaLnBrk="1" hangingPunct="1"/>
            <a:r>
              <a:rPr lang="en-US" sz="1467" dirty="0">
                <a:latin typeface="Calibri" pitchFamily="34" charset="0"/>
              </a:rPr>
              <a:t>Speaking of Results, yours will look better if you remember to run a spell-check on your poster! After you’ve added your content click on </a:t>
            </a:r>
            <a:r>
              <a:rPr lang="en-US" sz="1467" b="1" dirty="0">
                <a:latin typeface="Calibri" pitchFamily="34" charset="0"/>
              </a:rPr>
              <a:t>Review</a:t>
            </a:r>
            <a:r>
              <a:rPr lang="en-US" sz="1467" dirty="0">
                <a:latin typeface="Calibri" pitchFamily="34" charset="0"/>
              </a:rPr>
              <a:t>, </a:t>
            </a:r>
            <a:r>
              <a:rPr lang="en-US" sz="1467" b="1" dirty="0">
                <a:latin typeface="Calibri" pitchFamily="34" charset="0"/>
              </a:rPr>
              <a:t>Spelling</a:t>
            </a:r>
            <a:r>
              <a:rPr lang="en-US" sz="1467" dirty="0">
                <a:latin typeface="Calibri" pitchFamily="34" charset="0"/>
              </a:rPr>
              <a:t>, or press F7.</a:t>
            </a:r>
          </a:p>
        </p:txBody>
      </p:sp>
      <p:sp>
        <p:nvSpPr>
          <p:cNvPr id="22" name="Text Box 192"/>
          <p:cNvSpPr txBox="1">
            <a:spLocks noChangeArrowheads="1"/>
          </p:cNvSpPr>
          <p:nvPr/>
        </p:nvSpPr>
        <p:spPr bwMode="auto">
          <a:xfrm>
            <a:off x="5221706" y="3354558"/>
            <a:ext cx="10804298" cy="4860751"/>
          </a:xfrm>
          <a:prstGeom prst="rect">
            <a:avLst/>
          </a:prstGeom>
          <a:solidFill>
            <a:schemeClr val="bg1"/>
          </a:solidFill>
          <a:ln w="12700">
            <a:solidFill>
              <a:schemeClr val="accent1">
                <a:lumMod val="75000"/>
              </a:schemeClr>
            </a:solidFill>
          </a:ln>
          <a:effectLst/>
        </p:spPr>
        <p:txBody>
          <a:bodyPr lIns="62854" tIns="62854" rIns="62854" bIns="62854">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1467" dirty="0">
                <a:latin typeface="Calibri" pitchFamily="34" charset="0"/>
              </a:rPr>
              <a:t>As part of this study, it is hypothesized that </a:t>
            </a:r>
          </a:p>
          <a:p>
            <a:pPr algn="just" eaLnBrk="1" hangingPunct="1"/>
            <a:endParaRPr lang="en-US" sz="1467" dirty="0">
              <a:latin typeface="Calibri" pitchFamily="34" charset="0"/>
            </a:endParaRPr>
          </a:p>
          <a:p>
            <a:pPr algn="just" eaLnBrk="1" hangingPunct="1"/>
            <a:r>
              <a:rPr lang="en-US" sz="1467" b="1" dirty="0">
                <a:latin typeface="Calibri" pitchFamily="34" charset="0"/>
              </a:rPr>
              <a:t>Hypothesis 1: </a:t>
            </a:r>
            <a:r>
              <a:rPr lang="en-US" sz="1467" dirty="0">
                <a:latin typeface="Calibri" pitchFamily="34" charset="0"/>
              </a:rPr>
              <a:t>Aggregate sentiment analysis score on social media will correlate to aggregate online user reviews of technology. </a:t>
            </a:r>
          </a:p>
          <a:p>
            <a:pPr algn="just" eaLnBrk="1" hangingPunct="1"/>
            <a:endParaRPr lang="en-US" sz="1467" dirty="0">
              <a:latin typeface="Calibri" pitchFamily="34" charset="0"/>
            </a:endParaRPr>
          </a:p>
          <a:p>
            <a:pPr algn="just" eaLnBrk="1" hangingPunct="1"/>
            <a:r>
              <a:rPr lang="en-US" sz="1467" dirty="0">
                <a:latin typeface="Calibri" pitchFamily="34" charset="0"/>
              </a:rPr>
              <a:t>Sentiment Analysis Algorithm employed as part of this study will make use of a set of sentiment lexicons [10] (positive and negative lexicons) of different sentiment words to gauge the aggregate sentiment of a corpus related to a specific technology product release. Average star rating as taken from online reviews site (e.g. Amazon) is as such a measure of public sentiment about the same technology product released but on a different scale. It is hypothesized that there is a correlation between both the sentiment scores.</a:t>
            </a:r>
          </a:p>
          <a:p>
            <a:pPr algn="just" eaLnBrk="1" hangingPunct="1"/>
            <a:endParaRPr lang="en-US" sz="1467" dirty="0">
              <a:latin typeface="Calibri" pitchFamily="34" charset="0"/>
            </a:endParaRPr>
          </a:p>
          <a:p>
            <a:pPr algn="just" eaLnBrk="1" hangingPunct="1"/>
            <a:r>
              <a:rPr lang="en-US" sz="1467" b="1" dirty="0">
                <a:latin typeface="Calibri" pitchFamily="34" charset="0"/>
              </a:rPr>
              <a:t>Hypothesis 2: </a:t>
            </a:r>
            <a:r>
              <a:rPr lang="en-US" sz="1467" dirty="0">
                <a:latin typeface="Calibri" pitchFamily="34" charset="0"/>
              </a:rPr>
              <a:t>Binary Classification could be used to classify social media sentiment as positive or negative in a way that corresponds with online user reviews of technology. </a:t>
            </a:r>
          </a:p>
          <a:p>
            <a:pPr algn="just" eaLnBrk="1" hangingPunct="1"/>
            <a:endParaRPr lang="en-US" sz="1467" dirty="0">
              <a:latin typeface="Calibri" pitchFamily="34" charset="0"/>
            </a:endParaRPr>
          </a:p>
          <a:p>
            <a:pPr algn="just" eaLnBrk="1" hangingPunct="1"/>
            <a:r>
              <a:rPr lang="en-US" sz="1467" dirty="0">
                <a:latin typeface="Calibri" pitchFamily="34" charset="0"/>
              </a:rPr>
              <a:t>Instead of aggregate sentiment score, our binary classification model </a:t>
            </a:r>
            <a:r>
              <a:rPr lang="en-US" sz="1467" dirty="0" smtClean="0">
                <a:latin typeface="Calibri" pitchFamily="34" charset="0"/>
              </a:rPr>
              <a:t>[</a:t>
            </a:r>
            <a:r>
              <a:rPr lang="en-US" sz="1467" dirty="0">
                <a:latin typeface="Calibri" pitchFamily="34" charset="0"/>
              </a:rPr>
              <a:t>1] </a:t>
            </a:r>
            <a:r>
              <a:rPr lang="en-US" sz="1467" dirty="0" smtClean="0">
                <a:latin typeface="Calibri" pitchFamily="34" charset="0"/>
              </a:rPr>
              <a:t>such </a:t>
            </a:r>
            <a:r>
              <a:rPr lang="en-US" sz="1467" dirty="0">
                <a:latin typeface="Calibri" pitchFamily="34" charset="0"/>
              </a:rPr>
              <a:t>as SVM or Perceptron will be fed with twitter data. All the words in twitter corpus related to a specific technology product release will serve as variables while their frequencies of occurrence in the corpus will be treated as values. Our model will be trained using supervised learning [13] to be told if the overall set of words and values corresponds to success or to failure (calculated through the average online review on Amazon as a side process). Twitter corpora relating  to a minimum of 10 technology products released will be used to develop a learning for our model using training data. Training data will be taken out of the harvested tweets and would represent 80% of the overall corpus size. Test data would be represented by rest of the 20% data. Upon successful learning, the same model will be utilized in predicting the outcome against a test data partition in terms of either of success or failure. Results will be compared with online user reviews. </a:t>
            </a:r>
            <a:r>
              <a:rPr lang="en-US" sz="1467" dirty="0" smtClean="0">
                <a:latin typeface="Calibri" pitchFamily="34" charset="0"/>
              </a:rPr>
              <a:t>It </a:t>
            </a:r>
            <a:r>
              <a:rPr lang="en-US" sz="1467" dirty="0">
                <a:latin typeface="Calibri" pitchFamily="34" charset="0"/>
              </a:rPr>
              <a:t>is hypothesized that  the binary outcome of our model actually corresponds with online user reviews.</a:t>
            </a:r>
          </a:p>
        </p:txBody>
      </p:sp>
      <p:sp>
        <p:nvSpPr>
          <p:cNvPr id="23" name="Rectangle 22"/>
          <p:cNvSpPr/>
          <p:nvPr/>
        </p:nvSpPr>
        <p:spPr>
          <a:xfrm>
            <a:off x="5221706" y="3040234"/>
            <a:ext cx="10804298" cy="314325"/>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31427" tIns="15714" rIns="31427" bIns="15714" rtlCol="0" anchor="ctr"/>
          <a:lstStyle/>
          <a:p>
            <a:pPr algn="ctr"/>
            <a:r>
              <a:rPr lang="en-US" sz="2017" b="1" dirty="0" smtClean="0">
                <a:solidFill>
                  <a:schemeClr val="accent3">
                    <a:lumMod val="20000"/>
                    <a:lumOff val="80000"/>
                  </a:schemeClr>
                </a:solidFill>
              </a:rPr>
              <a:t>Theory</a:t>
            </a:r>
            <a:endParaRPr lang="en-US" sz="2017" b="1" dirty="0">
              <a:solidFill>
                <a:schemeClr val="accent3">
                  <a:lumMod val="20000"/>
                  <a:lumOff val="80000"/>
                </a:schemeClr>
              </a:solidFill>
            </a:endParaRPr>
          </a:p>
        </p:txBody>
      </p:sp>
      <p:sp>
        <p:nvSpPr>
          <p:cNvPr id="24" name="Rectangle 23"/>
          <p:cNvSpPr/>
          <p:nvPr/>
        </p:nvSpPr>
        <p:spPr>
          <a:xfrm>
            <a:off x="5221706" y="8345149"/>
            <a:ext cx="10804298" cy="314325"/>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31427" tIns="15714" rIns="31427" bIns="15714" rtlCol="0" anchor="ctr"/>
          <a:lstStyle/>
          <a:p>
            <a:pPr algn="ctr"/>
            <a:r>
              <a:rPr lang="en-US" sz="2017" b="1" dirty="0" smtClean="0">
                <a:solidFill>
                  <a:schemeClr val="accent3">
                    <a:lumMod val="20000"/>
                    <a:lumOff val="80000"/>
                  </a:schemeClr>
                </a:solidFill>
              </a:rPr>
              <a:t>Research Methodology</a:t>
            </a:r>
            <a:endParaRPr lang="en-US" sz="2017" b="1" dirty="0">
              <a:solidFill>
                <a:schemeClr val="accent3">
                  <a:lumMod val="20000"/>
                  <a:lumOff val="80000"/>
                </a:schemeClr>
              </a:solidFill>
            </a:endParaRPr>
          </a:p>
        </p:txBody>
      </p:sp>
      <p:sp>
        <p:nvSpPr>
          <p:cNvPr id="25" name="Text Box 189"/>
          <p:cNvSpPr txBox="1">
            <a:spLocks noChangeArrowheads="1"/>
          </p:cNvSpPr>
          <p:nvPr/>
        </p:nvSpPr>
        <p:spPr bwMode="auto">
          <a:xfrm>
            <a:off x="817431" y="3380868"/>
            <a:ext cx="4191000" cy="2610372"/>
          </a:xfrm>
          <a:prstGeom prst="rect">
            <a:avLst/>
          </a:prstGeom>
          <a:solidFill>
            <a:schemeClr val="bg1"/>
          </a:solidFill>
          <a:ln w="12700">
            <a:solidFill>
              <a:schemeClr val="accent1">
                <a:lumMod val="75000"/>
              </a:schemeClr>
            </a:solidFill>
          </a:ln>
          <a:effectLst/>
        </p:spPr>
        <p:txBody>
          <a:bodyPr lIns="62854" tIns="62854" rIns="62854" bIns="6285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1467" dirty="0">
                <a:latin typeface="Calibri" pitchFamily="34" charset="0"/>
              </a:rPr>
              <a:t>User Generated Content (UGC) over social media can be tapped to extract underlying public sentiment and take relevant actions. Proposed study uses sentiment analysis on twitter data to investigate its correlation with sentiments of same products as measured through Amazon user reviews. The study goes further into supervised machine learning techniques to train a binary classifier on the patterns of sentiment words occurring in the same twitter data to test its correspondence with online user reviews in the technology product domain.</a:t>
            </a:r>
            <a:endParaRPr lang="en-US" sz="1467" dirty="0">
              <a:latin typeface="Calibri" pitchFamily="34" charset="0"/>
            </a:endParaRPr>
          </a:p>
        </p:txBody>
      </p:sp>
      <p:sp>
        <p:nvSpPr>
          <p:cNvPr id="26" name="Rectangle 25"/>
          <p:cNvSpPr/>
          <p:nvPr/>
        </p:nvSpPr>
        <p:spPr>
          <a:xfrm>
            <a:off x="817431" y="3040234"/>
            <a:ext cx="4191000" cy="314325"/>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31427" tIns="15714" rIns="31427" bIns="15714" rtlCol="0" anchor="ctr"/>
          <a:lstStyle/>
          <a:p>
            <a:pPr algn="ctr"/>
            <a:r>
              <a:rPr lang="en-US" sz="2017" b="1" dirty="0">
                <a:solidFill>
                  <a:schemeClr val="accent3">
                    <a:lumMod val="20000"/>
                    <a:lumOff val="80000"/>
                  </a:schemeClr>
                </a:solidFill>
              </a:rPr>
              <a:t>Abstract</a:t>
            </a:r>
          </a:p>
        </p:txBody>
      </p:sp>
      <p:sp>
        <p:nvSpPr>
          <p:cNvPr id="27" name="Rectangle 26"/>
          <p:cNvSpPr/>
          <p:nvPr/>
        </p:nvSpPr>
        <p:spPr>
          <a:xfrm>
            <a:off x="817431" y="6109536"/>
            <a:ext cx="4191000" cy="314325"/>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31427" tIns="15714" rIns="31427" bIns="15714" rtlCol="0" anchor="ctr"/>
          <a:lstStyle/>
          <a:p>
            <a:pPr algn="ctr"/>
            <a:r>
              <a:rPr lang="en-US" sz="2017" b="1" dirty="0" smtClean="0">
                <a:solidFill>
                  <a:schemeClr val="accent3">
                    <a:lumMod val="20000"/>
                    <a:lumOff val="80000"/>
                  </a:schemeClr>
                </a:solidFill>
              </a:rPr>
              <a:t>Research Question</a:t>
            </a:r>
            <a:endParaRPr lang="en-US" sz="2017" b="1" dirty="0">
              <a:solidFill>
                <a:schemeClr val="accent3">
                  <a:lumMod val="20000"/>
                  <a:lumOff val="80000"/>
                </a:schemeClr>
              </a:solidFill>
            </a:endParaRPr>
          </a:p>
        </p:txBody>
      </p:sp>
      <p:sp>
        <p:nvSpPr>
          <p:cNvPr id="28" name="Text Box 190"/>
          <p:cNvSpPr txBox="1">
            <a:spLocks noChangeArrowheads="1"/>
          </p:cNvSpPr>
          <p:nvPr/>
        </p:nvSpPr>
        <p:spPr bwMode="auto">
          <a:xfrm>
            <a:off x="817431" y="6423861"/>
            <a:ext cx="4191000" cy="2836139"/>
          </a:xfrm>
          <a:prstGeom prst="rect">
            <a:avLst/>
          </a:prstGeom>
          <a:solidFill>
            <a:schemeClr val="bg1"/>
          </a:solidFill>
          <a:ln w="12700">
            <a:solidFill>
              <a:schemeClr val="accent1">
                <a:lumMod val="75000"/>
              </a:schemeClr>
            </a:solidFill>
          </a:ln>
          <a:effectLst/>
        </p:spPr>
        <p:txBody>
          <a:bodyPr lIns="62854" tIns="62854" rIns="62854" bIns="6285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1467" dirty="0">
                <a:latin typeface="Calibri" pitchFamily="34" charset="0"/>
              </a:rPr>
              <a:t>The purpose of this research is to measure public sentiments expressed by twitter users in the form of tweets posted about their experiences of technology, and to tally these sentiments with their equivalents of technology reviews found in sites such as Amazon. This research investigate the correlation between these sentiments as recorded through both the above sources. The underlying research question can therefore be defined as the following.  </a:t>
            </a:r>
          </a:p>
          <a:p>
            <a:pPr algn="just" eaLnBrk="1" hangingPunct="1"/>
            <a:r>
              <a:rPr lang="en-US" sz="1467" dirty="0">
                <a:latin typeface="Calibri" pitchFamily="34" charset="0"/>
              </a:rPr>
              <a:t> </a:t>
            </a:r>
          </a:p>
          <a:p>
            <a:pPr algn="just" eaLnBrk="1" hangingPunct="1"/>
            <a:r>
              <a:rPr lang="en-US" sz="1467" b="1" dirty="0">
                <a:latin typeface="Calibri" pitchFamily="34" charset="0"/>
              </a:rPr>
              <a:t>"Does aggregate social media sentiment agree with online user reviews of technology?"</a:t>
            </a:r>
            <a:endParaRPr lang="en-US" sz="1467" b="1" dirty="0">
              <a:latin typeface="Calibri" pitchFamily="34" charset="0"/>
            </a:endParaRPr>
          </a:p>
        </p:txBody>
      </p:sp>
      <p:grpSp>
        <p:nvGrpSpPr>
          <p:cNvPr id="29" name="Group 28"/>
          <p:cNvGrpSpPr/>
          <p:nvPr/>
        </p:nvGrpSpPr>
        <p:grpSpPr>
          <a:xfrm>
            <a:off x="18483684" y="258950"/>
            <a:ext cx="2307055" cy="2147686"/>
            <a:chOff x="3866147" y="1780671"/>
            <a:chExt cx="4740442" cy="4616694"/>
          </a:xfrm>
        </p:grpSpPr>
        <p:pic>
          <p:nvPicPr>
            <p:cNvPr id="30" name="Content Placeholder 3"/>
            <p:cNvPicPr>
              <a:picLocks noChangeAspect="1"/>
            </p:cNvPicPr>
            <p:nvPr/>
          </p:nvPicPr>
          <p:blipFill rotWithShape="1">
            <a:blip r:embed="rId2" cstate="print">
              <a:extLst>
                <a:ext uri="{28A0092B-C50C-407E-A947-70E740481C1C}">
                  <a14:useLocalDpi xmlns:a14="http://schemas.microsoft.com/office/drawing/2010/main" val="0"/>
                </a:ext>
              </a:extLst>
            </a:blip>
            <a:srcRect l="2598" t="4999" r="3726" b="3771"/>
            <a:stretch/>
          </p:blipFill>
          <p:spPr>
            <a:xfrm>
              <a:off x="3866147" y="1780671"/>
              <a:ext cx="4740442" cy="4616694"/>
            </a:xfrm>
            <a:prstGeom prst="rect">
              <a:avLst/>
            </a:prstGeom>
          </p:spPr>
        </p:pic>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79413" y="2574145"/>
              <a:ext cx="2913910" cy="2913910"/>
            </a:xfrm>
            <a:prstGeom prst="rect">
              <a:avLst/>
            </a:prstGeom>
          </p:spPr>
        </p:pic>
      </p:grpSp>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9009" y="230375"/>
            <a:ext cx="1777308" cy="2335598"/>
          </a:xfrm>
          <a:prstGeom prst="rect">
            <a:avLst/>
          </a:prstGeom>
        </p:spPr>
      </p:pic>
      <p:sp>
        <p:nvSpPr>
          <p:cNvPr id="33" name="Text Box 122"/>
          <p:cNvSpPr txBox="1">
            <a:spLocks noChangeArrowheads="1"/>
          </p:cNvSpPr>
          <p:nvPr/>
        </p:nvSpPr>
        <p:spPr bwMode="auto">
          <a:xfrm>
            <a:off x="2796258" y="326992"/>
            <a:ext cx="15644233" cy="1215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2854" tIns="41910" rIns="62854" bIns="41910" anchor="ctr" anchorCtr="0">
            <a:no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b="1" dirty="0">
                <a:solidFill>
                  <a:schemeClr val="accent3">
                    <a:lumMod val="20000"/>
                    <a:lumOff val="80000"/>
                  </a:schemeClr>
                </a:solidFill>
                <a:latin typeface="+mn-lt"/>
              </a:rPr>
              <a:t>Using Binary Classifier for Predicting Success of </a:t>
            </a:r>
            <a:endParaRPr lang="en-US" sz="4000" b="1" dirty="0" smtClean="0">
              <a:solidFill>
                <a:schemeClr val="accent3">
                  <a:lumMod val="20000"/>
                  <a:lumOff val="80000"/>
                </a:schemeClr>
              </a:solidFill>
              <a:latin typeface="+mn-lt"/>
            </a:endParaRPr>
          </a:p>
          <a:p>
            <a:pPr algn="ctr" eaLnBrk="1" hangingPunct="1"/>
            <a:r>
              <a:rPr lang="en-US" sz="4000" b="1" dirty="0" smtClean="0">
                <a:solidFill>
                  <a:schemeClr val="accent3">
                    <a:lumMod val="20000"/>
                    <a:lumOff val="80000"/>
                  </a:schemeClr>
                </a:solidFill>
                <a:latin typeface="+mn-lt"/>
              </a:rPr>
              <a:t>Technology Release Based Upon Sentiment Analysis of Social </a:t>
            </a:r>
            <a:r>
              <a:rPr lang="en-US" sz="4000" b="1" dirty="0">
                <a:solidFill>
                  <a:schemeClr val="accent3">
                    <a:lumMod val="20000"/>
                    <a:lumOff val="80000"/>
                  </a:schemeClr>
                </a:solidFill>
                <a:latin typeface="+mn-lt"/>
              </a:rPr>
              <a:t>Media Data</a:t>
            </a:r>
            <a:endParaRPr lang="en-US" sz="4000" b="1" dirty="0">
              <a:solidFill>
                <a:schemeClr val="accent3">
                  <a:lumMod val="20000"/>
                  <a:lumOff val="80000"/>
                </a:schemeClr>
              </a:solidFill>
              <a:latin typeface="+mn-lt"/>
            </a:endParaRPr>
          </a:p>
        </p:txBody>
      </p:sp>
      <p:sp>
        <p:nvSpPr>
          <p:cNvPr id="34" name="Text Box 123"/>
          <p:cNvSpPr txBox="1">
            <a:spLocks noChangeArrowheads="1"/>
          </p:cNvSpPr>
          <p:nvPr/>
        </p:nvSpPr>
        <p:spPr bwMode="auto">
          <a:xfrm>
            <a:off x="5589174" y="1814366"/>
            <a:ext cx="10058400"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2854" tIns="41910" rIns="62854" bIns="41910" anchor="ctr" anchorCtr="0">
            <a:no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a:solidFill>
                  <a:schemeClr val="accent3">
                    <a:lumMod val="20000"/>
                    <a:lumOff val="80000"/>
                  </a:schemeClr>
                </a:solidFill>
                <a:latin typeface="+mn-lt"/>
              </a:rPr>
              <a:t>Ali Akbar Jilani</a:t>
            </a:r>
            <a:r>
              <a:rPr lang="en-US" sz="2800" baseline="30000" dirty="0">
                <a:solidFill>
                  <a:schemeClr val="accent3">
                    <a:lumMod val="20000"/>
                    <a:lumOff val="80000"/>
                  </a:schemeClr>
                </a:solidFill>
                <a:latin typeface="+mn-lt"/>
              </a:rPr>
              <a:t>1</a:t>
            </a:r>
            <a:endParaRPr lang="en-US" sz="2800" baseline="30000" dirty="0">
              <a:solidFill>
                <a:schemeClr val="accent3">
                  <a:lumMod val="20000"/>
                  <a:lumOff val="80000"/>
                </a:schemeClr>
              </a:solidFill>
              <a:latin typeface="+mn-lt"/>
            </a:endParaRPr>
          </a:p>
          <a:p>
            <a:pPr algn="ctr" eaLnBrk="1" hangingPunct="1"/>
            <a:r>
              <a:rPr lang="en-US" sz="2800" dirty="0">
                <a:solidFill>
                  <a:schemeClr val="accent3">
                    <a:lumMod val="20000"/>
                    <a:lumOff val="80000"/>
                  </a:schemeClr>
                </a:solidFill>
                <a:latin typeface="+mn-lt"/>
              </a:rPr>
              <a:t>Waterford Institute of Technology, Cord Road, Waterford, Ireland</a:t>
            </a:r>
            <a:endParaRPr lang="en-US" sz="2800" dirty="0">
              <a:solidFill>
                <a:schemeClr val="accent3">
                  <a:lumMod val="20000"/>
                  <a:lumOff val="80000"/>
                </a:schemeClr>
              </a:solidFill>
              <a:latin typeface="+mn-lt"/>
            </a:endParaRPr>
          </a:p>
        </p:txBody>
      </p:sp>
    </p:spTree>
    <p:extLst>
      <p:ext uri="{BB962C8B-B14F-4D97-AF65-F5344CB8AC3E}">
        <p14:creationId xmlns:p14="http://schemas.microsoft.com/office/powerpoint/2010/main" val="30785523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129</TotalTime>
  <Words>967</Words>
  <Application>Microsoft Office PowerPoint</Application>
  <PresentationFormat>Custom</PresentationFormat>
  <Paragraphs>58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Kashif Ali Bhatti</dc:creator>
  <cp:lastModifiedBy>Kashif Ali Bhatti</cp:lastModifiedBy>
  <cp:revision>14</cp:revision>
  <dcterms:created xsi:type="dcterms:W3CDTF">2018-05-02T08:30:08Z</dcterms:created>
  <dcterms:modified xsi:type="dcterms:W3CDTF">2018-05-02T10:39:31Z</dcterms:modified>
</cp:coreProperties>
</file>