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60072-B036-4170-8578-A5938C3C4C59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C26508-9EB3-4CB0-B70D-50C423F05F06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Sentiment Analysis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36E5963E-CA8F-4796-A92E-D99E9D9B3DE3}" type="parTrans" cxnId="{2EC32467-6DC7-4AA5-A48A-E073ED19B7E0}">
      <dgm:prSet/>
      <dgm:spPr/>
      <dgm:t>
        <a:bodyPr/>
        <a:lstStyle/>
        <a:p>
          <a:endParaRPr lang="en-US"/>
        </a:p>
      </dgm:t>
    </dgm:pt>
    <dgm:pt modelId="{B85E9DD5-F526-4E0B-ADEE-6257315E86FB}" type="sibTrans" cxnId="{2EC32467-6DC7-4AA5-A48A-E073ED19B7E0}">
      <dgm:prSet/>
      <dgm:spPr/>
      <dgm:t>
        <a:bodyPr/>
        <a:lstStyle/>
        <a:p>
          <a:endParaRPr lang="en-US"/>
        </a:p>
      </dgm:t>
    </dgm:pt>
    <dgm:pt modelId="{E3F74BB4-A177-4568-AD95-D6FB307CB590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Document Level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C6707F1E-E057-4BA7-B1B1-9C4EA6FDA84B}" type="sibTrans" cxnId="{E6F023B7-7C64-4636-B2B2-ED685FB5B2D9}">
      <dgm:prSet/>
      <dgm:spPr/>
      <dgm:t>
        <a:bodyPr/>
        <a:lstStyle/>
        <a:p>
          <a:endParaRPr lang="en-US"/>
        </a:p>
      </dgm:t>
    </dgm:pt>
    <dgm:pt modelId="{A6BED32B-D73F-4915-B7BC-474C45579D3D}" type="parTrans" cxnId="{E6F023B7-7C64-4636-B2B2-ED685FB5B2D9}">
      <dgm:prSet/>
      <dgm:spPr/>
      <dgm:t>
        <a:bodyPr/>
        <a:lstStyle/>
        <a:p>
          <a:endParaRPr lang="en-US"/>
        </a:p>
      </dgm:t>
    </dgm:pt>
    <dgm:pt modelId="{5AE5FD1D-C587-49B3-AE6B-125A2B76E0EF}" type="pres">
      <dgm:prSet presAssocID="{A3360072-B036-4170-8578-A5938C3C4C59}" presName="cycle" presStyleCnt="0">
        <dgm:presLayoutVars>
          <dgm:dir/>
          <dgm:resizeHandles val="exact"/>
        </dgm:presLayoutVars>
      </dgm:prSet>
      <dgm:spPr/>
    </dgm:pt>
    <dgm:pt modelId="{5DA692C6-3B0E-40A3-A7D6-7F92D98A90D4}" type="pres">
      <dgm:prSet presAssocID="{C9C26508-9EB3-4CB0-B70D-50C423F05F06}" presName="dummy" presStyleCnt="0"/>
      <dgm:spPr/>
    </dgm:pt>
    <dgm:pt modelId="{37C78F85-F963-45BD-A1D8-3DCB22526068}" type="pres">
      <dgm:prSet presAssocID="{C9C26508-9EB3-4CB0-B70D-50C423F05F06}" presName="node" presStyleLbl="revTx" presStyleIdx="0" presStyleCnt="2">
        <dgm:presLayoutVars>
          <dgm:bulletEnabled val="1"/>
        </dgm:presLayoutVars>
      </dgm:prSet>
      <dgm:spPr/>
    </dgm:pt>
    <dgm:pt modelId="{5F1C191D-F40C-41D9-8FD1-DF6F0ED96150}" type="pres">
      <dgm:prSet presAssocID="{B85E9DD5-F526-4E0B-ADEE-6257315E86FB}" presName="sibTrans" presStyleLbl="node1" presStyleIdx="0" presStyleCnt="2"/>
      <dgm:spPr/>
    </dgm:pt>
    <dgm:pt modelId="{2E75F6B0-36F1-499C-BF03-FA9FCB4D29E4}" type="pres">
      <dgm:prSet presAssocID="{E3F74BB4-A177-4568-AD95-D6FB307CB590}" presName="dummy" presStyleCnt="0"/>
      <dgm:spPr/>
    </dgm:pt>
    <dgm:pt modelId="{7D84DCB4-00C6-4709-ADDE-FFF25184916B}" type="pres">
      <dgm:prSet presAssocID="{E3F74BB4-A177-4568-AD95-D6FB307CB590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7A1EE6-5AD5-44A2-B0FE-4F8A1738EFC0}" type="pres">
      <dgm:prSet presAssocID="{C6707F1E-E057-4BA7-B1B1-9C4EA6FDA84B}" presName="sibTrans" presStyleLbl="node1" presStyleIdx="1" presStyleCnt="2"/>
      <dgm:spPr/>
    </dgm:pt>
  </dgm:ptLst>
  <dgm:cxnLst>
    <dgm:cxn modelId="{2EC32467-6DC7-4AA5-A48A-E073ED19B7E0}" srcId="{A3360072-B036-4170-8578-A5938C3C4C59}" destId="{C9C26508-9EB3-4CB0-B70D-50C423F05F06}" srcOrd="0" destOrd="0" parTransId="{36E5963E-CA8F-4796-A92E-D99E9D9B3DE3}" sibTransId="{B85E9DD5-F526-4E0B-ADEE-6257315E86FB}"/>
    <dgm:cxn modelId="{5F82332A-F017-467D-B405-9EF07F5042ED}" type="presOf" srcId="{B85E9DD5-F526-4E0B-ADEE-6257315E86FB}" destId="{5F1C191D-F40C-41D9-8FD1-DF6F0ED96150}" srcOrd="0" destOrd="0" presId="urn:microsoft.com/office/officeart/2005/8/layout/cycle1"/>
    <dgm:cxn modelId="{B0C0D0F2-8A95-4DB5-B189-C6D05FAF07FE}" type="presOf" srcId="{E3F74BB4-A177-4568-AD95-D6FB307CB590}" destId="{7D84DCB4-00C6-4709-ADDE-FFF25184916B}" srcOrd="0" destOrd="0" presId="urn:microsoft.com/office/officeart/2005/8/layout/cycle1"/>
    <dgm:cxn modelId="{5801A4B5-53B2-43FB-9B3E-296300F581D8}" type="presOf" srcId="{C9C26508-9EB3-4CB0-B70D-50C423F05F06}" destId="{37C78F85-F963-45BD-A1D8-3DCB22526068}" srcOrd="0" destOrd="0" presId="urn:microsoft.com/office/officeart/2005/8/layout/cycle1"/>
    <dgm:cxn modelId="{85C47D68-C36A-4489-87C8-0A16F973F5D8}" type="presOf" srcId="{A3360072-B036-4170-8578-A5938C3C4C59}" destId="{5AE5FD1D-C587-49B3-AE6B-125A2B76E0EF}" srcOrd="0" destOrd="0" presId="urn:microsoft.com/office/officeart/2005/8/layout/cycle1"/>
    <dgm:cxn modelId="{E6F023B7-7C64-4636-B2B2-ED685FB5B2D9}" srcId="{A3360072-B036-4170-8578-A5938C3C4C59}" destId="{E3F74BB4-A177-4568-AD95-D6FB307CB590}" srcOrd="1" destOrd="0" parTransId="{A6BED32B-D73F-4915-B7BC-474C45579D3D}" sibTransId="{C6707F1E-E057-4BA7-B1B1-9C4EA6FDA84B}"/>
    <dgm:cxn modelId="{B1B40BD9-050C-4FBD-8B2B-BC17FAC542ED}" type="presOf" srcId="{C6707F1E-E057-4BA7-B1B1-9C4EA6FDA84B}" destId="{097A1EE6-5AD5-44A2-B0FE-4F8A1738EFC0}" srcOrd="0" destOrd="0" presId="urn:microsoft.com/office/officeart/2005/8/layout/cycle1"/>
    <dgm:cxn modelId="{E19DD9C8-60A9-4AA9-9AB9-ED78320710FB}" type="presParOf" srcId="{5AE5FD1D-C587-49B3-AE6B-125A2B76E0EF}" destId="{5DA692C6-3B0E-40A3-A7D6-7F92D98A90D4}" srcOrd="0" destOrd="0" presId="urn:microsoft.com/office/officeart/2005/8/layout/cycle1"/>
    <dgm:cxn modelId="{6E4FDF18-81A8-460C-A29D-AB70BB69FAFE}" type="presParOf" srcId="{5AE5FD1D-C587-49B3-AE6B-125A2B76E0EF}" destId="{37C78F85-F963-45BD-A1D8-3DCB22526068}" srcOrd="1" destOrd="0" presId="urn:microsoft.com/office/officeart/2005/8/layout/cycle1"/>
    <dgm:cxn modelId="{4B8377A0-F17E-4C07-8B22-1E1DA3AC76F0}" type="presParOf" srcId="{5AE5FD1D-C587-49B3-AE6B-125A2B76E0EF}" destId="{5F1C191D-F40C-41D9-8FD1-DF6F0ED96150}" srcOrd="2" destOrd="0" presId="urn:microsoft.com/office/officeart/2005/8/layout/cycle1"/>
    <dgm:cxn modelId="{BCBB26E9-FCBC-413B-814B-2F6228D6CF72}" type="presParOf" srcId="{5AE5FD1D-C587-49B3-AE6B-125A2B76E0EF}" destId="{2E75F6B0-36F1-499C-BF03-FA9FCB4D29E4}" srcOrd="3" destOrd="0" presId="urn:microsoft.com/office/officeart/2005/8/layout/cycle1"/>
    <dgm:cxn modelId="{969EBD4B-3134-4AFB-A492-461462058029}" type="presParOf" srcId="{5AE5FD1D-C587-49B3-AE6B-125A2B76E0EF}" destId="{7D84DCB4-00C6-4709-ADDE-FFF25184916B}" srcOrd="4" destOrd="0" presId="urn:microsoft.com/office/officeart/2005/8/layout/cycle1"/>
    <dgm:cxn modelId="{1414D0FD-2DBA-4A05-BC44-CD949A909A96}" type="presParOf" srcId="{5AE5FD1D-C587-49B3-AE6B-125A2B76E0EF}" destId="{097A1EE6-5AD5-44A2-B0FE-4F8A1738EFC0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78F85-F963-45BD-A1D8-3DCB22526068}">
      <dsp:nvSpPr>
        <dsp:cNvPr id="0" name=""/>
        <dsp:cNvSpPr/>
      </dsp:nvSpPr>
      <dsp:spPr>
        <a:xfrm>
          <a:off x="3749402" y="812253"/>
          <a:ext cx="1541786" cy="1541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Sentiment Analysis</a:t>
          </a:r>
          <a:endParaRPr lang="en-US" sz="27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749402" y="812253"/>
        <a:ext cx="1541786" cy="1541786"/>
      </dsp:txXfrm>
    </dsp:sp>
    <dsp:sp modelId="{5F1C191D-F40C-41D9-8FD1-DF6F0ED96150}">
      <dsp:nvSpPr>
        <dsp:cNvPr id="0" name=""/>
        <dsp:cNvSpPr/>
      </dsp:nvSpPr>
      <dsp:spPr>
        <a:xfrm>
          <a:off x="1677923" y="-890"/>
          <a:ext cx="3168074" cy="3168074"/>
        </a:xfrm>
        <a:prstGeom prst="circularArrow">
          <a:avLst>
            <a:gd name="adj1" fmla="val 9490"/>
            <a:gd name="adj2" fmla="val 685607"/>
            <a:gd name="adj3" fmla="val 7847600"/>
            <a:gd name="adj4" fmla="val 2266793"/>
            <a:gd name="adj5" fmla="val 1107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84DCB4-00C6-4709-ADDE-FFF25184916B}">
      <dsp:nvSpPr>
        <dsp:cNvPr id="0" name=""/>
        <dsp:cNvSpPr/>
      </dsp:nvSpPr>
      <dsp:spPr>
        <a:xfrm>
          <a:off x="1232732" y="812253"/>
          <a:ext cx="1541786" cy="1541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Document Level</a:t>
          </a:r>
          <a:endParaRPr lang="en-US" sz="27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232732" y="812253"/>
        <a:ext cx="1541786" cy="1541786"/>
      </dsp:txXfrm>
    </dsp:sp>
    <dsp:sp modelId="{097A1EE6-5AD5-44A2-B0FE-4F8A1738EFC0}">
      <dsp:nvSpPr>
        <dsp:cNvPr id="0" name=""/>
        <dsp:cNvSpPr/>
      </dsp:nvSpPr>
      <dsp:spPr>
        <a:xfrm>
          <a:off x="1677923" y="-890"/>
          <a:ext cx="3168074" cy="3168074"/>
        </a:xfrm>
        <a:prstGeom prst="circularArrow">
          <a:avLst>
            <a:gd name="adj1" fmla="val 9490"/>
            <a:gd name="adj2" fmla="val 685607"/>
            <a:gd name="adj3" fmla="val 18647600"/>
            <a:gd name="adj4" fmla="val 13066793"/>
            <a:gd name="adj5" fmla="val 1107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80EB-AE20-4BEA-A4FE-E3EEBDB125F5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1C23-F4E1-4D4F-8F24-AB1CD38F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80EB-AE20-4BEA-A4FE-E3EEBDB125F5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1C23-F4E1-4D4F-8F24-AB1CD38F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5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80EB-AE20-4BEA-A4FE-E3EEBDB125F5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1C23-F4E1-4D4F-8F24-AB1CD38F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80EB-AE20-4BEA-A4FE-E3EEBDB125F5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1C23-F4E1-4D4F-8F24-AB1CD38F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6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80EB-AE20-4BEA-A4FE-E3EEBDB125F5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1C23-F4E1-4D4F-8F24-AB1CD38F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9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80EB-AE20-4BEA-A4FE-E3EEBDB125F5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1C23-F4E1-4D4F-8F24-AB1CD38F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6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80EB-AE20-4BEA-A4FE-E3EEBDB125F5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1C23-F4E1-4D4F-8F24-AB1CD38F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8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80EB-AE20-4BEA-A4FE-E3EEBDB125F5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1C23-F4E1-4D4F-8F24-AB1CD38F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9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80EB-AE20-4BEA-A4FE-E3EEBDB125F5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1C23-F4E1-4D4F-8F24-AB1CD38F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8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80EB-AE20-4BEA-A4FE-E3EEBDB125F5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1C23-F4E1-4D4F-8F24-AB1CD38F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2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80EB-AE20-4BEA-A4FE-E3EEBDB125F5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1C23-F4E1-4D4F-8F24-AB1CD38F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6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180EB-AE20-4BEA-A4FE-E3EEBDB125F5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11C23-F4E1-4D4F-8F24-AB1CD38F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3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4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3.png"/><Relationship Id="rId9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00" y="6306328"/>
            <a:ext cx="1103344" cy="1103344"/>
          </a:xfrm>
          <a:prstGeom prst="rect">
            <a:avLst/>
          </a:prstGeom>
        </p:spPr>
      </p:pic>
      <p:sp>
        <p:nvSpPr>
          <p:cNvPr id="7" name="Pentagon 6"/>
          <p:cNvSpPr/>
          <p:nvPr/>
        </p:nvSpPr>
        <p:spPr>
          <a:xfrm>
            <a:off x="1250370" y="6034032"/>
            <a:ext cx="1394497" cy="605307"/>
          </a:xfrm>
          <a:prstGeom prst="homePlat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twitteR Package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135" y="5387655"/>
            <a:ext cx="4424433" cy="1609266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0" y="79066"/>
            <a:ext cx="11540418" cy="4572447"/>
            <a:chOff x="0" y="79066"/>
            <a:chExt cx="11540418" cy="4572447"/>
          </a:xfrm>
        </p:grpSpPr>
        <p:pic>
          <p:nvPicPr>
            <p:cNvPr id="30" name="Picture 125" descr="bkgnd-Store+Archive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79066"/>
              <a:ext cx="11436626" cy="4572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Rectangle 16"/>
            <p:cNvSpPr/>
            <p:nvPr/>
          </p:nvSpPr>
          <p:spPr bwMode="auto">
            <a:xfrm>
              <a:off x="140121" y="476518"/>
              <a:ext cx="2619953" cy="4005329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72AA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CA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>
              <a:spLocks noChangeArrowheads="1"/>
            </p:cNvSpPr>
            <p:nvPr/>
          </p:nvSpPr>
          <p:spPr bwMode="auto">
            <a:xfrm>
              <a:off x="254527" y="3607316"/>
              <a:ext cx="2449512" cy="57943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64999">
                  <a:srgbClr val="00567F"/>
                </a:gs>
                <a:gs pos="99001">
                  <a:srgbClr val="003955"/>
                </a:gs>
                <a:gs pos="100000">
                  <a:srgbClr val="003955"/>
                </a:gs>
              </a:gsLst>
              <a:lin ang="5400000" scaled="1"/>
            </a:gradFill>
            <a:ln w="9525">
              <a:solidFill>
                <a:srgbClr val="003955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0072AA"/>
                </a:buClr>
                <a:buFont typeface="Wingdings" panose="05000000000000000000" pitchFamily="2" charset="2"/>
                <a:buNone/>
                <a:defRPr/>
              </a:pPr>
              <a:r>
                <a:rPr lang="en-US" sz="1600" dirty="0" smtClean="0">
                  <a:solidFill>
                    <a:srgbClr val="FFFFFF"/>
                  </a:solidFill>
                  <a:latin typeface="Arial" charset="0"/>
                  <a:ea typeface="ヒラギノ明朝 Pro W3" charset="-128"/>
                  <a:sym typeface="Times New Roman" charset="0"/>
                </a:rPr>
                <a:t>Bag of Words</a:t>
              </a:r>
              <a:endParaRPr lang="en-US" sz="1600" dirty="0">
                <a:solidFill>
                  <a:srgbClr val="FFFFFF"/>
                </a:solidFill>
                <a:latin typeface="Arial" charset="0"/>
                <a:ea typeface="ヒラギノ明朝 Pro W3" charset="-128"/>
                <a:sym typeface="Times New Roman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64803" y="581390"/>
              <a:ext cx="1365590" cy="2125014"/>
              <a:chOff x="3937983" y="3206840"/>
              <a:chExt cx="1365590" cy="2125014"/>
            </a:xfrm>
          </p:grpSpPr>
          <p:sp>
            <p:nvSpPr>
              <p:cNvPr id="15" name="Rectangle 14"/>
              <p:cNvSpPr/>
              <p:nvPr/>
            </p:nvSpPr>
            <p:spPr bwMode="auto">
              <a:xfrm>
                <a:off x="3937983" y="4189922"/>
                <a:ext cx="1365590" cy="1141932"/>
              </a:xfrm>
              <a:prstGeom prst="rect">
                <a:avLst/>
              </a:prstGeom>
              <a:gradFill rotWithShape="1">
                <a:gsLst>
                  <a:gs pos="0">
                    <a:srgbClr val="AABCD2">
                      <a:tint val="50000"/>
                      <a:satMod val="300000"/>
                    </a:srgbClr>
                  </a:gs>
                  <a:gs pos="35000">
                    <a:srgbClr val="AABCD2">
                      <a:tint val="37000"/>
                      <a:satMod val="300000"/>
                    </a:srgbClr>
                  </a:gs>
                  <a:gs pos="100000">
                    <a:srgbClr val="AABCD2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AABCD2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72AA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lang="en-CA" sz="11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/>
                  </a:rPr>
                  <a:t>twitteR Package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72AA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CA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72AA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CA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Rectangle 14"/>
              <p:cNvSpPr/>
              <p:nvPr/>
            </p:nvSpPr>
            <p:spPr bwMode="auto">
              <a:xfrm>
                <a:off x="3937983" y="3206840"/>
                <a:ext cx="1365590" cy="983084"/>
              </a:xfrm>
              <a:prstGeom prst="rect">
                <a:avLst/>
              </a:prstGeom>
              <a:gradFill rotWithShape="1">
                <a:gsLst>
                  <a:gs pos="0">
                    <a:srgbClr val="E7B421">
                      <a:tint val="50000"/>
                      <a:satMod val="300000"/>
                    </a:srgbClr>
                  </a:gs>
                  <a:gs pos="35000">
                    <a:srgbClr val="E7B421">
                      <a:tint val="37000"/>
                      <a:satMod val="300000"/>
                    </a:srgbClr>
                  </a:gs>
                  <a:gs pos="100000">
                    <a:srgbClr val="E7B421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E7B421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72AA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CA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77048" y="3341245"/>
                <a:ext cx="714274" cy="714274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77048" y="4643123"/>
                <a:ext cx="615084" cy="476605"/>
              </a:xfrm>
              <a:prstGeom prst="rect">
                <a:avLst/>
              </a:prstGeom>
            </p:spPr>
          </p:pic>
        </p:grpSp>
        <p:pic>
          <p:nvPicPr>
            <p:cNvPr id="19" name="Picture 9" descr="shared-docs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54527" y="2902647"/>
              <a:ext cx="800100" cy="819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9" descr="shared-docs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730343" y="2922951"/>
              <a:ext cx="800100" cy="819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9" descr="shared-docs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992435" y="2922951"/>
              <a:ext cx="800100" cy="819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23" name="Diagram 22"/>
            <p:cNvGraphicFramePr/>
            <p:nvPr>
              <p:extLst>
                <p:ext uri="{D42A27DB-BD31-4B8C-83A1-F6EECF244321}">
                  <p14:modId xmlns:p14="http://schemas.microsoft.com/office/powerpoint/2010/main" val="3071109542"/>
                </p:ext>
              </p:extLst>
            </p:nvPr>
          </p:nvGraphicFramePr>
          <p:xfrm>
            <a:off x="2826644" y="1300585"/>
            <a:ext cx="6523921" cy="316629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pic>
          <p:nvPicPr>
            <p:cNvPr id="24" name="Picture 9" descr="shared-docs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517248" y="2355013"/>
              <a:ext cx="1109460" cy="1135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Bent-Up Arrow 30"/>
            <p:cNvSpPr/>
            <p:nvPr/>
          </p:nvSpPr>
          <p:spPr>
            <a:xfrm rot="10800000">
              <a:off x="6071978" y="795235"/>
              <a:ext cx="1277678" cy="676422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Bent-Up Arrow 31"/>
            <p:cNvSpPr/>
            <p:nvPr/>
          </p:nvSpPr>
          <p:spPr>
            <a:xfrm rot="10800000" flipH="1">
              <a:off x="4612291" y="795236"/>
              <a:ext cx="1397324" cy="676421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7449352" y="157491"/>
              <a:ext cx="1691589" cy="2030801"/>
              <a:chOff x="9132355" y="1971355"/>
              <a:chExt cx="1691589" cy="2030801"/>
            </a:xfrm>
          </p:grpSpPr>
          <p:sp>
            <p:nvSpPr>
              <p:cNvPr id="34" name="Rounded Rectangle 33"/>
              <p:cNvSpPr/>
              <p:nvPr/>
            </p:nvSpPr>
            <p:spPr bwMode="auto">
              <a:xfrm>
                <a:off x="9132355" y="1971355"/>
                <a:ext cx="1691589" cy="2030801"/>
              </a:xfrm>
              <a:prstGeom prst="roundRect">
                <a:avLst>
                  <a:gd name="adj" fmla="val 9190"/>
                </a:avLst>
              </a:prstGeom>
              <a:solidFill>
                <a:srgbClr val="FFFFFF">
                  <a:alpha val="79000"/>
                </a:srgbClr>
              </a:solidFill>
              <a:ln w="3175" cap="flat" cmpd="sng" algn="ctr">
                <a:solidFill>
                  <a:srgbClr val="9F9FA2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marL="176213" marR="0" lvl="0" indent="-176213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72AA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pic>
            <p:nvPicPr>
              <p:cNvPr id="38" name="Picture 113" descr="icon-library"/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9266400" y="2118871"/>
                <a:ext cx="1434515" cy="1226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9" name="Text Box 137"/>
              <p:cNvSpPr txBox="1">
                <a:spLocks noChangeArrowheads="1"/>
              </p:cNvSpPr>
              <p:nvPr/>
            </p:nvSpPr>
            <p:spPr bwMode="auto">
              <a:xfrm>
                <a:off x="9335083" y="3408854"/>
                <a:ext cx="1297150" cy="26161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b="1" dirty="0" smtClean="0">
                    <a:solidFill>
                      <a:srgbClr val="565959"/>
                    </a:solidFill>
                    <a:latin typeface="Arial" charset="0"/>
                    <a:ea typeface="ＭＳ Ｐゴシック"/>
                  </a:rPr>
                  <a:t>Positive Lexicon</a:t>
                </a:r>
                <a:endParaRPr lang="en-US" sz="1000" b="1" dirty="0">
                  <a:solidFill>
                    <a:srgbClr val="565959"/>
                  </a:solidFill>
                  <a:latin typeface="Arial" charset="0"/>
                  <a:ea typeface="ＭＳ Ｐゴシック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835235" y="143684"/>
              <a:ext cx="1691589" cy="2030801"/>
              <a:chOff x="9132355" y="1971355"/>
              <a:chExt cx="1691589" cy="2030801"/>
            </a:xfrm>
          </p:grpSpPr>
          <p:sp>
            <p:nvSpPr>
              <p:cNvPr id="42" name="Rounded Rectangle 41"/>
              <p:cNvSpPr/>
              <p:nvPr/>
            </p:nvSpPr>
            <p:spPr bwMode="auto">
              <a:xfrm>
                <a:off x="9132355" y="1971355"/>
                <a:ext cx="1691589" cy="2030801"/>
              </a:xfrm>
              <a:prstGeom prst="roundRect">
                <a:avLst>
                  <a:gd name="adj" fmla="val 9190"/>
                </a:avLst>
              </a:prstGeom>
              <a:solidFill>
                <a:srgbClr val="FFFFFF">
                  <a:alpha val="79000"/>
                </a:srgbClr>
              </a:solidFill>
              <a:ln w="3175" cap="flat" cmpd="sng" algn="ctr">
                <a:solidFill>
                  <a:srgbClr val="9F9FA2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marL="176213" marR="0" lvl="0" indent="-176213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72AA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pic>
            <p:nvPicPr>
              <p:cNvPr id="43" name="Picture 113" descr="icon-library"/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9266400" y="2118871"/>
                <a:ext cx="1434515" cy="1226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4" name="Text Box 137"/>
              <p:cNvSpPr txBox="1">
                <a:spLocks noChangeArrowheads="1"/>
              </p:cNvSpPr>
              <p:nvPr/>
            </p:nvSpPr>
            <p:spPr bwMode="auto">
              <a:xfrm>
                <a:off x="9291802" y="3408854"/>
                <a:ext cx="1383713" cy="26161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b="1" dirty="0" smtClean="0">
                    <a:solidFill>
                      <a:srgbClr val="565959"/>
                    </a:solidFill>
                    <a:latin typeface="Arial" charset="0"/>
                    <a:ea typeface="ＭＳ Ｐゴシック"/>
                  </a:rPr>
                  <a:t>Negative Lexicon</a:t>
                </a:r>
                <a:endParaRPr lang="en-US" sz="1000" b="1" dirty="0">
                  <a:solidFill>
                    <a:srgbClr val="565959"/>
                  </a:solidFill>
                  <a:latin typeface="Arial" charset="0"/>
                  <a:ea typeface="ＭＳ Ｐゴシック"/>
                </a:endParaRPr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9876835" y="1683972"/>
              <a:ext cx="1663583" cy="1550033"/>
            </a:xfrm>
            <a:prstGeom prst="rect">
              <a:avLst/>
            </a:prstGeom>
            <a:gradFill rotWithShape="1">
              <a:gsLst>
                <a:gs pos="0">
                  <a:srgbClr val="9F9FA2">
                    <a:lumMod val="50000"/>
                  </a:srgbClr>
                </a:gs>
                <a:gs pos="100000">
                  <a:srgbClr val="9F9FA2">
                    <a:lumMod val="75000"/>
                  </a:srgbClr>
                </a:gs>
                <a:gs pos="46000">
                  <a:srgbClr val="9F9FA2">
                    <a:lumMod val="50000"/>
                  </a:srgbClr>
                </a:gs>
                <a:gs pos="54000">
                  <a:srgbClr val="9F9FA2">
                    <a:lumMod val="75000"/>
                  </a:srgbClr>
                </a:gs>
              </a:gsLst>
              <a:path path="circle">
                <a:fillToRect l="50000" t="155000" r="50000" b="-55000"/>
              </a:path>
            </a:gradFill>
            <a:ln w="9525" cap="flat" cmpd="sng" algn="ctr">
              <a:solidFill>
                <a:srgbClr val="9F9FA2">
                  <a:lumMod val="50000"/>
                </a:srgbClr>
              </a:solidFill>
              <a:prstDash val="solid"/>
            </a:ln>
            <a:effectLst>
              <a:outerShdw blurRad="50800" dist="38100" dir="14700000" algn="t" rotWithShape="0">
                <a:srgbClr val="000000">
                  <a:alpha val="60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rgbClr val="FFFFFF"/>
                  </a:solidFill>
                  <a:latin typeface="Arial"/>
                  <a:cs typeface="Arial"/>
                </a:rPr>
                <a:t>S</a:t>
              </a:r>
              <a:r>
                <a:rPr lang="en-US" sz="2800" kern="0" baseline="-25000" noProof="0" dirty="0" smtClean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kumimoji="0" lang="en-US" sz="28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6200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Times New Roman</vt:lpstr>
      <vt:lpstr>Wingdings</vt:lpstr>
      <vt:lpstr>ヒラギノ明朝 Pro W3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Kashif Ali Bhatti</dc:creator>
  <cp:lastModifiedBy>Kashif Ali Bhatti</cp:lastModifiedBy>
  <cp:revision>12</cp:revision>
  <dcterms:created xsi:type="dcterms:W3CDTF">2018-05-10T08:24:44Z</dcterms:created>
  <dcterms:modified xsi:type="dcterms:W3CDTF">2018-05-10T14:41:18Z</dcterms:modified>
</cp:coreProperties>
</file>