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5087600" cy="21396325"/>
  <p:notesSz cx="6858000" cy="9144000"/>
  <p:defaultTextStyle>
    <a:defPPr>
      <a:defRPr lang="en-US"/>
    </a:defPPr>
    <a:lvl1pPr marL="0" algn="l" defTabSz="214563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72819" algn="l" defTabSz="214563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45637" algn="l" defTabSz="214563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18454" algn="l" defTabSz="214563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91273" algn="l" defTabSz="214563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64091" algn="l" defTabSz="214563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436910" algn="l" defTabSz="214563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509727" algn="l" defTabSz="214563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82546" algn="l" defTabSz="214563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58" autoAdjust="0"/>
    <p:restoredTop sz="94707" autoAdjust="0"/>
  </p:normalViewPr>
  <p:slideViewPr>
    <p:cSldViewPr snapToGrid="0" snapToObjects="1" showGuides="1">
      <p:cViewPr varScale="1">
        <p:scale>
          <a:sx n="36" d="100"/>
          <a:sy n="36" d="100"/>
        </p:scale>
        <p:origin x="-3876" y="-66"/>
      </p:cViewPr>
      <p:guideLst>
        <p:guide orient="horz" pos="2158"/>
        <p:guide orient="horz" pos="187"/>
        <p:guide orient="horz" pos="13103"/>
        <p:guide orient="horz"/>
        <p:guide pos="200"/>
        <p:guide pos="9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685800"/>
            <a:ext cx="2419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456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072819" algn="l" defTabSz="21456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145637" algn="l" defTabSz="21456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218454" algn="l" defTabSz="21456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291273" algn="l" defTabSz="21456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364091" algn="l" defTabSz="21456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436910" algn="l" defTabSz="21456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509727" algn="l" defTabSz="21456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582546" algn="l" defTabSz="21456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815" y="3791996"/>
            <a:ext cx="7125958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056" y="3392840"/>
            <a:ext cx="712033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14326" y="742928"/>
            <a:ext cx="1519238" cy="1634442"/>
          </a:xfrm>
          <a:prstGeom prst="rect">
            <a:avLst/>
          </a:prstGeom>
        </p:spPr>
        <p:txBody>
          <a:bodyPr lIns="44701" tIns="22350" rIns="44701" bIns="22350" anchor="ctr"/>
          <a:lstStyle>
            <a:lvl1pPr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13226665" y="742928"/>
            <a:ext cx="1519238" cy="1634442"/>
          </a:xfrm>
          <a:prstGeom prst="rect">
            <a:avLst/>
          </a:prstGeom>
        </p:spPr>
        <p:txBody>
          <a:bodyPr lIns="44701" tIns="22350" rIns="44701" bIns="22350" anchor="ctr"/>
          <a:lstStyle>
            <a:lvl1pPr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17055" y="9208071"/>
            <a:ext cx="7122074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651304" y="3392840"/>
            <a:ext cx="7120242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651304" y="3791996"/>
            <a:ext cx="712024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651305" y="9219356"/>
            <a:ext cx="7118285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648577" y="9645684"/>
            <a:ext cx="7121014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7656825" y="16661327"/>
            <a:ext cx="7114721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651305" y="17097652"/>
            <a:ext cx="7118285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310816" y="9635329"/>
            <a:ext cx="7126573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275313" y="13960344"/>
            <a:ext cx="71588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5210499" y="16249026"/>
            <a:ext cx="3221329" cy="37273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275314" y="11987295"/>
            <a:ext cx="7152313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2038692" y="2511886"/>
            <a:ext cx="11010216" cy="543638"/>
          </a:xfrm>
          <a:prstGeom prst="rect">
            <a:avLst/>
          </a:prstGeom>
        </p:spPr>
        <p:txBody>
          <a:bodyPr lIns="38610" tIns="19305" rIns="38610" bIns="19305">
            <a:normAutofit/>
          </a:bodyPr>
          <a:lstStyle>
            <a:lvl1pPr algn="ctr"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3000"/>
            </a:lvl2pPr>
            <a:lvl3pPr>
              <a:buFontTx/>
              <a:buNone/>
              <a:defRPr sz="3000"/>
            </a:lvl3pPr>
            <a:lvl4pPr>
              <a:buFontTx/>
              <a:buNone/>
              <a:defRPr sz="3000"/>
            </a:lvl4pPr>
            <a:lvl5pPr>
              <a:buFontTx/>
              <a:buNone/>
              <a:defRPr sz="30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2038692" y="1579935"/>
            <a:ext cx="11010216" cy="931950"/>
          </a:xfrm>
          <a:prstGeom prst="rect">
            <a:avLst/>
          </a:prstGeom>
        </p:spPr>
        <p:txBody>
          <a:bodyPr lIns="38610" tIns="19305" rIns="38610" bIns="19305" anchor="t" anchorCtr="1"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3000"/>
            </a:lvl2pPr>
            <a:lvl3pPr>
              <a:buFontTx/>
              <a:buNone/>
              <a:defRPr sz="3000"/>
            </a:lvl3pPr>
            <a:lvl4pPr>
              <a:buFontTx/>
              <a:buNone/>
              <a:defRPr sz="3000"/>
            </a:lvl4pPr>
            <a:lvl5pPr>
              <a:buFontTx/>
              <a:buNone/>
              <a:defRPr sz="30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2038692" y="246407"/>
            <a:ext cx="11010216" cy="1333529"/>
          </a:xfrm>
          <a:prstGeom prst="rect">
            <a:avLst/>
          </a:prstGeom>
        </p:spPr>
        <p:txBody>
          <a:bodyPr lIns="38610" tIns="19305" rIns="38610" bIns="19305" anchor="t" anchorCtr="1">
            <a:normAutofit/>
          </a:bodyPr>
          <a:lstStyle>
            <a:lvl1pPr algn="ctr">
              <a:buFontTx/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3000"/>
            </a:lvl2pPr>
            <a:lvl3pPr>
              <a:buFontTx/>
              <a:buNone/>
              <a:defRPr sz="3000"/>
            </a:lvl3pPr>
            <a:lvl4pPr>
              <a:buFontTx/>
              <a:buNone/>
              <a:defRPr sz="3000"/>
            </a:lvl4pPr>
            <a:lvl5pPr>
              <a:buFontTx/>
              <a:buNone/>
              <a:defRPr sz="30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815" y="3819169"/>
            <a:ext cx="3457029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167628" indent="-167628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057" y="3388529"/>
            <a:ext cx="3454301" cy="459607"/>
          </a:xfrm>
          <a:prstGeom prst="rect">
            <a:avLst/>
          </a:prstGeom>
          <a:noFill/>
        </p:spPr>
        <p:txBody>
          <a:bodyPr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14326" y="742928"/>
            <a:ext cx="1519238" cy="1634442"/>
          </a:xfrm>
          <a:prstGeom prst="rect">
            <a:avLst/>
          </a:prstGeom>
        </p:spPr>
        <p:txBody>
          <a:bodyPr lIns="44701" tIns="22350" rIns="44701" bIns="22350" anchor="ctr"/>
          <a:lstStyle>
            <a:lvl1pPr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13254037" y="792456"/>
            <a:ext cx="1519238" cy="1634442"/>
          </a:xfrm>
          <a:prstGeom prst="rect">
            <a:avLst/>
          </a:prstGeom>
        </p:spPr>
        <p:txBody>
          <a:bodyPr lIns="44701" tIns="22350" rIns="44701" bIns="22350" anchor="ctr"/>
          <a:lstStyle>
            <a:lvl1pPr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10269" y="9613530"/>
            <a:ext cx="3457575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167628" indent="-167628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17055" y="9208071"/>
            <a:ext cx="3454846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983087" y="3814010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167628" indent="-167628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983089" y="3392840"/>
            <a:ext cx="7122517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983089" y="14094718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167628" indent="-167628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983089" y="13668390"/>
            <a:ext cx="7122517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317883" y="3208174"/>
            <a:ext cx="3453662" cy="828939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317883" y="3819169"/>
            <a:ext cx="345366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167628" indent="-167628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315927" y="9247216"/>
            <a:ext cx="3453662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1338076" y="9673544"/>
            <a:ext cx="3428596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167628" indent="-167628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1317883" y="16962713"/>
            <a:ext cx="3453662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1311279" y="17427693"/>
            <a:ext cx="3455392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167628" indent="-167628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238969" y="15199142"/>
            <a:ext cx="712251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5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238969" y="12145491"/>
            <a:ext cx="7115968" cy="459607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152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5" name="Text Placeholder 3"/>
          <p:cNvSpPr>
            <a:spLocks noGrp="1"/>
          </p:cNvSpPr>
          <p:nvPr>
            <p:ph type="body" sz="quarter" idx="153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quarter" idx="154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7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8" name="Text Placeholder 3"/>
          <p:cNvSpPr>
            <a:spLocks noGrp="1"/>
          </p:cNvSpPr>
          <p:nvPr>
            <p:ph type="body" sz="quarter" idx="156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9" name="Text Placeholder 3"/>
          <p:cNvSpPr>
            <a:spLocks noGrp="1"/>
          </p:cNvSpPr>
          <p:nvPr>
            <p:ph type="body" sz="quarter" idx="157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0" name="Text Placeholder 3"/>
          <p:cNvSpPr>
            <a:spLocks noGrp="1"/>
          </p:cNvSpPr>
          <p:nvPr>
            <p:ph type="body" sz="quarter" idx="158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1" name="Text Placeholder 3"/>
          <p:cNvSpPr>
            <a:spLocks noGrp="1"/>
          </p:cNvSpPr>
          <p:nvPr>
            <p:ph type="body" sz="quarter" idx="159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2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3" name="Text Placeholder 3"/>
          <p:cNvSpPr>
            <a:spLocks noGrp="1"/>
          </p:cNvSpPr>
          <p:nvPr>
            <p:ph type="body" sz="quarter" idx="161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4" name="Text Placeholder 3"/>
          <p:cNvSpPr>
            <a:spLocks noGrp="1"/>
          </p:cNvSpPr>
          <p:nvPr>
            <p:ph type="body" sz="quarter" idx="162" hasCustomPrompt="1"/>
          </p:nvPr>
        </p:nvSpPr>
        <p:spPr>
          <a:xfrm>
            <a:off x="-5419378" y="14456214"/>
            <a:ext cx="3454847" cy="471908"/>
          </a:xfrm>
          <a:prstGeom prst="rect">
            <a:avLst/>
          </a:prstGeom>
        </p:spPr>
        <p:txBody>
          <a:bodyPr wrap="square" lIns="111752" tIns="111752" rIns="111752" bIns="111752">
            <a:spAutoFit/>
          </a:bodyPr>
          <a:lstStyle>
            <a:lvl1pPr marL="0" indent="0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726388" indent="-279380">
              <a:defRPr sz="1200">
                <a:latin typeface="Trebuchet MS" pitchFamily="34" charset="0"/>
              </a:defRPr>
            </a:lvl2pPr>
            <a:lvl3pPr marL="1005767" indent="-279380">
              <a:defRPr sz="1200">
                <a:latin typeface="Trebuchet MS" pitchFamily="34" charset="0"/>
              </a:defRPr>
            </a:lvl3pPr>
            <a:lvl4pPr marL="1313085" indent="-307318">
              <a:defRPr sz="1200">
                <a:latin typeface="Trebuchet MS" pitchFamily="34" charset="0"/>
              </a:defRPr>
            </a:lvl4pPr>
            <a:lvl5pPr marL="1536589" indent="-223504">
              <a:defRPr sz="1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5" name="Text Placeholder 5"/>
          <p:cNvSpPr>
            <a:spLocks noGrp="1"/>
          </p:cNvSpPr>
          <p:nvPr>
            <p:ph type="body" sz="quarter" idx="163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6" name="Text Placeholder 5"/>
          <p:cNvSpPr>
            <a:spLocks noGrp="1"/>
          </p:cNvSpPr>
          <p:nvPr>
            <p:ph type="body" sz="quarter" idx="164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7" name="Text Placeholder 5"/>
          <p:cNvSpPr>
            <a:spLocks noGrp="1"/>
          </p:cNvSpPr>
          <p:nvPr>
            <p:ph type="body" sz="quarter" idx="165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8" name="Text Placeholder 5"/>
          <p:cNvSpPr>
            <a:spLocks noGrp="1"/>
          </p:cNvSpPr>
          <p:nvPr>
            <p:ph type="body" sz="quarter" idx="166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9" name="Text Placeholder 5"/>
          <p:cNvSpPr>
            <a:spLocks noGrp="1"/>
          </p:cNvSpPr>
          <p:nvPr>
            <p:ph type="body" sz="quarter" idx="167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0" name="Text Placeholder 5"/>
          <p:cNvSpPr>
            <a:spLocks noGrp="1"/>
          </p:cNvSpPr>
          <p:nvPr>
            <p:ph type="body" sz="quarter" idx="168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69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2" name="Text Placeholder 5"/>
          <p:cNvSpPr>
            <a:spLocks noGrp="1"/>
          </p:cNvSpPr>
          <p:nvPr>
            <p:ph type="body" sz="quarter" idx="170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3" name="Text Placeholder 5"/>
          <p:cNvSpPr>
            <a:spLocks noGrp="1"/>
          </p:cNvSpPr>
          <p:nvPr>
            <p:ph type="body" sz="quarter" idx="171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4" name="Text Placeholder 5"/>
          <p:cNvSpPr>
            <a:spLocks noGrp="1"/>
          </p:cNvSpPr>
          <p:nvPr>
            <p:ph type="body" sz="quarter" idx="172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5" name="Text Placeholder 5"/>
          <p:cNvSpPr>
            <a:spLocks noGrp="1"/>
          </p:cNvSpPr>
          <p:nvPr>
            <p:ph type="body" sz="quarter" idx="173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6" name="Text Placeholder 5"/>
          <p:cNvSpPr>
            <a:spLocks noGrp="1"/>
          </p:cNvSpPr>
          <p:nvPr>
            <p:ph type="body" sz="quarter" idx="174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7" name="Text Placeholder 5"/>
          <p:cNvSpPr>
            <a:spLocks noGrp="1"/>
          </p:cNvSpPr>
          <p:nvPr>
            <p:ph type="body" sz="quarter" idx="175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8" name="Text Placeholder 5"/>
          <p:cNvSpPr>
            <a:spLocks noGrp="1"/>
          </p:cNvSpPr>
          <p:nvPr>
            <p:ph type="body" sz="quarter" idx="176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9" name="Text Placeholder 5"/>
          <p:cNvSpPr>
            <a:spLocks noGrp="1"/>
          </p:cNvSpPr>
          <p:nvPr>
            <p:ph type="body" sz="quarter" idx="177" hasCustomPrompt="1"/>
          </p:nvPr>
        </p:nvSpPr>
        <p:spPr>
          <a:xfrm>
            <a:off x="-5419378" y="11249874"/>
            <a:ext cx="3454847" cy="705828"/>
          </a:xfrm>
          <a:prstGeom prst="rect">
            <a:avLst/>
          </a:prstGeom>
          <a:noFill/>
        </p:spPr>
        <p:txBody>
          <a:bodyPr wrap="square" lIns="44701" tIns="44701" rIns="44701" bIns="4470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50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1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2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3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4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5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6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7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9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60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5499905" y="17082829"/>
            <a:ext cx="3535374" cy="3111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44701" tIns="22350" rIns="44701" bIns="22350" anchor="ctr"/>
          <a:lstStyle>
            <a:lvl1pPr marL="0" indent="0" algn="ctr">
              <a:buNone/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2038692" y="2511886"/>
            <a:ext cx="11010216" cy="543638"/>
          </a:xfrm>
          <a:prstGeom prst="rect">
            <a:avLst/>
          </a:prstGeom>
        </p:spPr>
        <p:txBody>
          <a:bodyPr lIns="38610" tIns="19305" rIns="38610" bIns="19305">
            <a:normAutofit/>
          </a:bodyPr>
          <a:lstStyle>
            <a:lvl1pPr algn="ctr"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3000"/>
            </a:lvl2pPr>
            <a:lvl3pPr>
              <a:buFontTx/>
              <a:buNone/>
              <a:defRPr sz="3000"/>
            </a:lvl3pPr>
            <a:lvl4pPr>
              <a:buFontTx/>
              <a:buNone/>
              <a:defRPr sz="3000"/>
            </a:lvl4pPr>
            <a:lvl5pPr>
              <a:buFontTx/>
              <a:buNone/>
              <a:defRPr sz="30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2038692" y="1579935"/>
            <a:ext cx="11010216" cy="931950"/>
          </a:xfrm>
          <a:prstGeom prst="rect">
            <a:avLst/>
          </a:prstGeom>
        </p:spPr>
        <p:txBody>
          <a:bodyPr lIns="38610" tIns="19305" rIns="38610" bIns="19305" anchor="t" anchorCtr="1"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3000"/>
            </a:lvl2pPr>
            <a:lvl3pPr>
              <a:buFontTx/>
              <a:buNone/>
              <a:defRPr sz="3000"/>
            </a:lvl3pPr>
            <a:lvl4pPr>
              <a:buFontTx/>
              <a:buNone/>
              <a:defRPr sz="3000"/>
            </a:lvl4pPr>
            <a:lvl5pPr>
              <a:buFontTx/>
              <a:buNone/>
              <a:defRPr sz="30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2038692" y="246407"/>
            <a:ext cx="11010216" cy="1333529"/>
          </a:xfrm>
          <a:prstGeom prst="rect">
            <a:avLst/>
          </a:prstGeom>
        </p:spPr>
        <p:txBody>
          <a:bodyPr lIns="38610" tIns="19305" rIns="38610" bIns="19305" anchor="t" anchorCtr="1">
            <a:normAutofit/>
          </a:bodyPr>
          <a:lstStyle>
            <a:lvl1pPr algn="ctr">
              <a:buFontTx/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3000"/>
            </a:lvl2pPr>
            <a:lvl3pPr>
              <a:buFontTx/>
              <a:buNone/>
              <a:defRPr sz="3000"/>
            </a:lvl3pPr>
            <a:lvl4pPr>
              <a:buFontTx/>
              <a:buNone/>
              <a:defRPr sz="3000"/>
            </a:lvl4pPr>
            <a:lvl5pPr>
              <a:buFontTx/>
              <a:buNone/>
              <a:defRPr sz="30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5201358" y="0"/>
            <a:ext cx="7174855" cy="21396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02" tIns="178802" rIns="89402" bIns="89402" rtlCol="0" anchor="t" anchorCtr="0"/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26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2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100" b="1" dirty="0" smtClean="0">
              <a:latin typeface="Trebuchet MS" pitchFamily="34" charset="0"/>
            </a:endParaRPr>
          </a:p>
          <a:p>
            <a:pPr defTabSz="1532525"/>
            <a:r>
              <a:rPr lang="en-US" sz="2100" dirty="0" smtClean="0">
                <a:latin typeface="Trebuchet MS" pitchFamily="34" charset="0"/>
              </a:rPr>
              <a:t>This PowerPoint</a:t>
            </a:r>
            <a:r>
              <a:rPr lang="en-US" sz="21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100" baseline="0" dirty="0" smtClean="0">
                <a:latin typeface="Trebuchet MS" pitchFamily="34" charset="0"/>
              </a:rPr>
            </a:br>
            <a:r>
              <a:rPr lang="en-US" sz="21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</a:p>
          <a:p>
            <a:pPr defTabSz="1532525"/>
            <a:endParaRPr lang="en-US" sz="2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26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1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1532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1532525"/>
            <a:r>
              <a:rPr lang="en-US" sz="2100" dirty="0" smtClean="0">
                <a:latin typeface="Trebuchet MS" pitchFamily="34" charset="0"/>
              </a:rPr>
              <a:t>Go to the </a:t>
            </a:r>
            <a:r>
              <a:rPr lang="en-US" sz="21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2100" baseline="0" dirty="0" smtClean="0">
                <a:latin typeface="Trebuchet MS" pitchFamily="34" charset="0"/>
              </a:rPr>
            </a:br>
            <a:endParaRPr lang="en-US" sz="2100" baseline="0" dirty="0" smtClean="0">
              <a:latin typeface="Trebuchet MS" pitchFamily="34" charset="0"/>
            </a:endParaRPr>
          </a:p>
          <a:p>
            <a:pPr defTabSz="1532525"/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100" u="sng" baseline="0" dirty="0" smtClean="0">
                <a:latin typeface="Trebuchet MS" pitchFamily="34" charset="0"/>
              </a:rPr>
              <a:t>once</a:t>
            </a:r>
            <a:r>
              <a:rPr lang="en-US" sz="21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100" u="sng" baseline="0" dirty="0" smtClean="0">
                <a:latin typeface="Trebuchet MS" pitchFamily="34" charset="0"/>
              </a:rPr>
              <a:t>once</a:t>
            </a:r>
            <a:r>
              <a:rPr lang="en-US" sz="21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1532525"/>
            <a:endParaRPr lang="en-US" sz="21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1532525"/>
            <a:r>
              <a:rPr lang="en-US" sz="21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1532525"/>
            <a:r>
              <a:rPr lang="en-US" sz="2100" dirty="0" smtClean="0">
                <a:latin typeface="Trebuchet MS" pitchFamily="34" charset="0"/>
              </a:rPr>
              <a:t>This template has four </a:t>
            </a:r>
            <a:r>
              <a:rPr lang="en-US" sz="2100" baseline="0" dirty="0" smtClean="0">
                <a:latin typeface="Trebuchet MS" pitchFamily="34" charset="0"/>
              </a:rPr>
              <a:t>different 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column layouts.   </a:t>
            </a:r>
            <a:r>
              <a:rPr lang="en-US" sz="2100" u="sng" baseline="0" dirty="0" smtClean="0">
                <a:latin typeface="Trebuchet MS" pitchFamily="34" charset="0"/>
              </a:rPr>
              <a:t>Right-click</a:t>
            </a:r>
            <a:r>
              <a:rPr lang="en-US" sz="2100" baseline="0" dirty="0" smtClean="0">
                <a:latin typeface="Trebuchet MS" pitchFamily="34" charset="0"/>
              </a:rPr>
              <a:t> your 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mouse on the background and 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click on “Layout” to see the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the provided layouts are fixed and  cannot be moved but advanced users can modify any layout by going to VIEW and then SLIDE MASTER.</a:t>
            </a:r>
          </a:p>
          <a:p>
            <a:pPr marL="0" marR="0" indent="0" algn="l" defTabSz="1532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100" baseline="0" dirty="0" smtClean="0">
              <a:latin typeface="Trebuchet MS" pitchFamily="34" charset="0"/>
            </a:endParaRPr>
          </a:p>
          <a:p>
            <a:pPr defTabSz="1532525"/>
            <a:r>
              <a:rPr lang="en-US" sz="21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1532525"/>
            <a:r>
              <a:rPr lang="en-US" sz="2100" b="1" u="sng" baseline="0" dirty="0" smtClean="0">
                <a:latin typeface="Trebuchet MS" pitchFamily="34" charset="0"/>
              </a:rPr>
              <a:t>TEXT: </a:t>
            </a:r>
            <a:r>
              <a:rPr lang="en-US" sz="21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1532525"/>
            <a:r>
              <a:rPr lang="en-US" sz="2100" b="1" u="sng" baseline="0" dirty="0" smtClean="0">
                <a:latin typeface="Trebuchet MS" pitchFamily="34" charset="0"/>
              </a:rPr>
              <a:t>PHOTOS: </a:t>
            </a:r>
            <a:r>
              <a:rPr lang="en-US" sz="21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100" u="sng" baseline="0" dirty="0" smtClean="0">
                <a:latin typeface="Trebuchet MS" pitchFamily="34" charset="0"/>
              </a:rPr>
              <a:t>first</a:t>
            </a:r>
            <a:r>
              <a:rPr lang="en-US" sz="21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1532525"/>
            <a:r>
              <a:rPr lang="en-US" sz="2100" b="1" u="sng" baseline="0" dirty="0" smtClean="0">
                <a:latin typeface="Trebuchet MS" pitchFamily="34" charset="0"/>
              </a:rPr>
              <a:t>TABLES: </a:t>
            </a:r>
            <a:r>
              <a:rPr lang="en-US" sz="21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100" u="sng" baseline="0" dirty="0" smtClean="0">
                <a:latin typeface="Trebuchet MS" pitchFamily="34" charset="0"/>
              </a:rPr>
              <a:t>right-click</a:t>
            </a:r>
            <a:r>
              <a:rPr lang="en-US" sz="21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1532525"/>
            <a:endParaRPr lang="en-US" sz="2100" baseline="0" dirty="0" smtClean="0">
              <a:latin typeface="Trebuchet MS" pitchFamily="34" charset="0"/>
            </a:endParaRPr>
          </a:p>
          <a:p>
            <a:pPr defTabSz="1532525"/>
            <a:r>
              <a:rPr lang="en-US" sz="21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1532525"/>
            <a:endParaRPr lang="en-US" sz="2100" baseline="0" dirty="0" smtClean="0">
              <a:latin typeface="Trebuchet MS" pitchFamily="34" charset="0"/>
            </a:endParaRPr>
          </a:p>
          <a:p>
            <a:pPr defTabSz="1532525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1600" baseline="0" dirty="0" smtClean="0">
              <a:latin typeface="Trebuchet MS" pitchFamily="34" charset="0"/>
            </a:endParaRPr>
          </a:p>
          <a:p>
            <a:pPr defTabSz="2145791"/>
            <a:endParaRPr lang="en-US" sz="1600" dirty="0" smtClean="0">
              <a:latin typeface="Trebuchet MS" pitchFamily="34" charset="0"/>
            </a:endParaRPr>
          </a:p>
          <a:p>
            <a:pPr algn="ctr"/>
            <a:endParaRPr lang="en-US" sz="1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145791"/>
            <a:endParaRPr lang="en-US" sz="1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2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283106" y="-12736"/>
            <a:ext cx="7162132" cy="21396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02" tIns="178802" rIns="89402" bIns="89402" rtlCol="0" anchor="t" anchorCtr="0"/>
          <a:lstStyle/>
          <a:p>
            <a:pPr algn="ctr"/>
            <a:r>
              <a:rPr lang="en-US" sz="29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29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29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100" b="1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This PowerPoint</a:t>
            </a:r>
            <a:r>
              <a:rPr lang="en-US" sz="2100" baseline="0" dirty="0" smtClean="0"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2007 template produces</a:t>
            </a:r>
            <a:r>
              <a:rPr lang="en-US" sz="2100" baseline="0" dirty="0" smtClean="0"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 an </a:t>
            </a:r>
            <a:r>
              <a:rPr lang="en-US" sz="2100" dirty="0" smtClean="0">
                <a:latin typeface="Trebuchet MS" pitchFamily="34" charset="0"/>
              </a:rPr>
              <a:t>A2 </a:t>
            </a:r>
            <a:r>
              <a:rPr lang="en-US" sz="2100" dirty="0" smtClean="0">
                <a:latin typeface="Trebuchet MS" pitchFamily="34" charset="0"/>
              </a:rPr>
              <a:t>size professional  poster. It</a:t>
            </a:r>
            <a:r>
              <a:rPr lang="en-US" sz="2100" baseline="0" dirty="0" smtClean="0"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100" baseline="0" dirty="0" smtClean="0">
                <a:latin typeface="Trebuchet MS" pitchFamily="34" charset="0"/>
              </a:rPr>
              <a:t> text, and graphics</a:t>
            </a:r>
            <a:r>
              <a:rPr lang="en-US" sz="2100" dirty="0" smtClean="0">
                <a:latin typeface="Trebuchet MS" pitchFamily="34" charset="0"/>
              </a:rPr>
              <a:t>. </a:t>
            </a: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Use it to create your presentation. Then send</a:t>
            </a:r>
            <a:r>
              <a:rPr lang="en-US" sz="2100" baseline="0" dirty="0" smtClean="0">
                <a:latin typeface="Trebuchet MS" pitchFamily="34" charset="0"/>
              </a:rPr>
              <a:t> it </a:t>
            </a:r>
            <a:r>
              <a:rPr lang="en-US" sz="2100" dirty="0" smtClean="0">
                <a:latin typeface="Trebuchet MS" pitchFamily="34" charset="0"/>
              </a:rPr>
              <a:t>to </a:t>
            </a:r>
            <a:r>
              <a:rPr lang="en-US" sz="2100" b="1" dirty="0" smtClean="0">
                <a:latin typeface="Trebuchet MS" pitchFamily="34" charset="0"/>
              </a:rPr>
              <a:t>PosterPresentations.com</a:t>
            </a:r>
            <a:r>
              <a:rPr lang="en-US" sz="21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100" dirty="0" smtClean="0">
                <a:latin typeface="Trebuchet MS" pitchFamily="34" charset="0"/>
              </a:rPr>
            </a:br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We provide a series of </a:t>
            </a:r>
            <a:r>
              <a:rPr lang="en-US" sz="2100" b="1" dirty="0" smtClean="0">
                <a:latin typeface="Trebuchet MS" pitchFamily="34" charset="0"/>
              </a:rPr>
              <a:t>online tutorials</a:t>
            </a:r>
            <a:r>
              <a:rPr lang="en-US" sz="21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View our online</a:t>
            </a:r>
            <a:r>
              <a:rPr lang="en-US" sz="2100" baseline="0" dirty="0" smtClean="0">
                <a:latin typeface="Trebuchet MS" pitchFamily="34" charset="0"/>
              </a:rPr>
              <a:t> tutorials at:</a:t>
            </a:r>
            <a:r>
              <a:rPr lang="en-US" sz="2100" dirty="0" smtClean="0">
                <a:latin typeface="Trebuchet MS" pitchFamily="34" charset="0"/>
              </a:rPr>
              <a:t/>
            </a:r>
            <a:br>
              <a:rPr lang="en-US" sz="2100" dirty="0" smtClean="0">
                <a:latin typeface="Trebuchet MS" pitchFamily="34" charset="0"/>
              </a:rPr>
            </a:br>
            <a:r>
              <a:rPr lang="en-US" sz="21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100" dirty="0" smtClean="0">
                <a:latin typeface="Trebuchet MS" pitchFamily="34" charset="0"/>
              </a:rPr>
              <a:t/>
            </a:r>
            <a:br>
              <a:rPr lang="en-US" sz="2100" dirty="0" smtClean="0">
                <a:latin typeface="Trebuchet MS" pitchFamily="34" charset="0"/>
              </a:rPr>
            </a:br>
            <a:r>
              <a:rPr lang="en-US" sz="2100" dirty="0" smtClean="0">
                <a:latin typeface="Trebuchet MS" pitchFamily="34" charset="0"/>
              </a:rPr>
              <a:t>(copy</a:t>
            </a:r>
            <a:r>
              <a:rPr lang="en-US" sz="21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1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at </a:t>
            </a:r>
            <a:r>
              <a:rPr lang="en-US" sz="26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2145791"/>
            <a:endParaRPr lang="en-US" sz="2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145791"/>
            <a:endParaRPr lang="en-US" sz="2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29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100" baseline="0" dirty="0" smtClean="0"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Drag a placeholder onto the</a:t>
            </a:r>
            <a:r>
              <a:rPr lang="en-US" sz="2100" baseline="0" dirty="0" smtClean="0">
                <a:latin typeface="Trebuchet MS" pitchFamily="34" charset="0"/>
              </a:rPr>
              <a:t> poster area,</a:t>
            </a:r>
            <a:r>
              <a:rPr lang="en-US" sz="2100" dirty="0" smtClean="0">
                <a:latin typeface="Trebuchet MS" pitchFamily="34" charset="0"/>
              </a:rPr>
              <a:t> size it, and click it to edit.</a:t>
            </a: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Move</a:t>
            </a:r>
            <a:r>
              <a:rPr lang="en-US" sz="21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endParaRPr lang="en-US" sz="21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145791"/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2145791"/>
            <a:r>
              <a:rPr lang="en-US" sz="21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r>
              <a:rPr lang="en-US" sz="21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2145791"/>
            <a:r>
              <a:rPr lang="en-US" sz="21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2145791"/>
            <a:endParaRPr lang="en-US" sz="1800" baseline="0" dirty="0" smtClean="0">
              <a:latin typeface="Trebuchet MS" pitchFamily="34" charset="0"/>
            </a:endParaRPr>
          </a:p>
          <a:p>
            <a:pPr defTabSz="2145791"/>
            <a:endParaRPr lang="en-US" sz="1800" baseline="0" dirty="0" smtClean="0">
              <a:latin typeface="Trebuchet MS" pitchFamily="34" charset="0"/>
            </a:endParaRPr>
          </a:p>
          <a:p>
            <a:pPr defTabSz="2145791"/>
            <a:endParaRPr lang="en-US" sz="1800" baseline="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145791"/>
            <a:endParaRPr lang="en-US" sz="1800" dirty="0" smtClean="0">
              <a:latin typeface="Trebuchet MS" pitchFamily="34" charset="0"/>
            </a:endParaRPr>
          </a:p>
          <a:p>
            <a:pPr algn="ctr"/>
            <a:endParaRPr lang="en-US" sz="1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145791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23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15087600" cy="31202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4701" tIns="22350" rIns="44701" bIns="2235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123395"/>
            <a:ext cx="15087600" cy="9905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44701" tIns="22350" rIns="44701" bIns="2235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66607" y="20989130"/>
            <a:ext cx="1113605" cy="1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4616" tIns="22304" rIns="44616" bIns="2230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3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3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3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7285383" y="13939349"/>
            <a:ext cx="7162132" cy="505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701" tIns="22350" rIns="44701" bIns="22350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30060" y="10070558"/>
            <a:ext cx="2656555" cy="151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59166" y="8207468"/>
            <a:ext cx="316849" cy="227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15318855" y="19687118"/>
            <a:ext cx="4863430" cy="1430833"/>
          </a:xfrm>
          <a:prstGeom prst="rect">
            <a:avLst/>
          </a:prstGeom>
          <a:noFill/>
        </p:spPr>
        <p:txBody>
          <a:bodyPr wrap="square" lIns="44701" tIns="22350" rIns="44701" bIns="22350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300" dirty="0" smtClean="0">
                <a:solidFill>
                  <a:schemeClr val="bg1"/>
                </a:solidFill>
              </a:rPr>
            </a:br>
            <a:r>
              <a:rPr lang="en-US" sz="2300" dirty="0" smtClean="0">
                <a:solidFill>
                  <a:schemeClr val="bg1"/>
                </a:solidFill>
              </a:rPr>
              <a:t>    </a:t>
            </a:r>
            <a:r>
              <a:rPr lang="en-US" sz="2100" dirty="0" smtClean="0">
                <a:solidFill>
                  <a:schemeClr val="bg1"/>
                </a:solidFill>
              </a:rPr>
              <a:t>2117 Fourth Street ,</a:t>
            </a:r>
            <a:r>
              <a:rPr lang="en-US" sz="2100" baseline="0" dirty="0" smtClean="0">
                <a:solidFill>
                  <a:schemeClr val="bg1"/>
                </a:solidFill>
              </a:rPr>
              <a:t> Unit C</a:t>
            </a:r>
            <a:br>
              <a:rPr lang="en-US" sz="2100" baseline="0" dirty="0" smtClean="0">
                <a:solidFill>
                  <a:schemeClr val="bg1"/>
                </a:solidFill>
              </a:rPr>
            </a:br>
            <a:r>
              <a:rPr lang="en-US" sz="21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2100" baseline="0" dirty="0" smtClean="0">
                <a:solidFill>
                  <a:schemeClr val="bg1"/>
                </a:solidFill>
              </a:rPr>
            </a:br>
            <a:r>
              <a:rPr lang="en-US" sz="2100" baseline="0" dirty="0" smtClean="0">
                <a:solidFill>
                  <a:schemeClr val="bg1"/>
                </a:solidFill>
              </a:rPr>
              <a:t>    </a:t>
            </a:r>
            <a:r>
              <a:rPr lang="en-US" sz="21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3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7037756" y="20387482"/>
            <a:ext cx="6703788" cy="821250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68327" y="2815242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9" y="28244015"/>
              <a:ext cx="8671187" cy="77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1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5201358" y="19406602"/>
            <a:ext cx="7174855" cy="21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7270498" y="7746403"/>
            <a:ext cx="7155583" cy="21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05774" y="3168797"/>
            <a:ext cx="7170438" cy="104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316210" y="3413593"/>
            <a:ext cx="7121971" cy="17384514"/>
          </a:xfrm>
          <a:prstGeom prst="roundRect">
            <a:avLst>
              <a:gd name="adj" fmla="val 321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44701" tIns="22350" rIns="44701" bIns="2235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7649420" y="3413593"/>
            <a:ext cx="7121971" cy="17384514"/>
          </a:xfrm>
          <a:prstGeom prst="roundRect">
            <a:avLst>
              <a:gd name="adj" fmla="val 321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44701" tIns="22350" rIns="44701" bIns="2235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7277047" y="11957998"/>
            <a:ext cx="7162132" cy="505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701" tIns="22350" rIns="44701" bIns="22350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2145637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804614" indent="-804614" algn="l" defTabSz="2145637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43329" indent="-670511" algn="l" defTabSz="2145637" rtl="0" eaLnBrk="1" latinLnBrk="0" hangingPunct="1">
        <a:spcBef>
          <a:spcPct val="20000"/>
        </a:spcBef>
        <a:buFont typeface="Arial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682046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54864" indent="-536409" algn="l" defTabSz="2145637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27681" indent="-536409" algn="l" defTabSz="2145637" rtl="0" eaLnBrk="1" latinLnBrk="0" hangingPunct="1">
        <a:spcBef>
          <a:spcPct val="20000"/>
        </a:spcBef>
        <a:buFont typeface="Arial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00500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973317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046136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18955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72819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45637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18454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91273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64091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36910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509727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82546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15087600" cy="31202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4701" tIns="22350" rIns="44701" bIns="2235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14325" y="3417470"/>
            <a:ext cx="14457313" cy="17384514"/>
          </a:xfrm>
          <a:prstGeom prst="roundRect">
            <a:avLst>
              <a:gd name="adj" fmla="val 2277"/>
            </a:avLst>
          </a:prstGeom>
          <a:gradFill flip="none" rotWithShape="1"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44701" tIns="22350" rIns="44701" bIns="2235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123395"/>
            <a:ext cx="15087600" cy="9905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44701" tIns="22350" rIns="44701" bIns="2235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13782" y="20968771"/>
            <a:ext cx="1314133" cy="1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4616" tIns="22304" rIns="44616" bIns="2230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3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3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3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7238970" y="-12736"/>
            <a:ext cx="7117996" cy="21396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02" tIns="178802" rIns="89402" bIns="89402" rtlCol="0" anchor="t" anchorCtr="0"/>
          <a:lstStyle/>
          <a:p>
            <a:pPr algn="ctr"/>
            <a:r>
              <a:rPr lang="en-US" sz="29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29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29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100" b="1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This PowerPoint</a:t>
            </a:r>
            <a:r>
              <a:rPr lang="en-US" sz="2100" baseline="0" dirty="0" smtClean="0"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2007 template produces</a:t>
            </a:r>
            <a:r>
              <a:rPr lang="en-US" sz="2100" baseline="0" dirty="0" smtClean="0"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an </a:t>
            </a:r>
            <a:r>
              <a:rPr lang="en-US" sz="2100" dirty="0" smtClean="0">
                <a:latin typeface="Trebuchet MS" pitchFamily="34" charset="0"/>
              </a:rPr>
              <a:t>A2 </a:t>
            </a:r>
            <a:r>
              <a:rPr lang="en-US" sz="2100" dirty="0" smtClean="0">
                <a:latin typeface="Trebuchet MS" pitchFamily="34" charset="0"/>
              </a:rPr>
              <a:t>size professional  poster. It</a:t>
            </a:r>
            <a:r>
              <a:rPr lang="en-US" sz="2100" baseline="0" dirty="0" smtClean="0"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100" baseline="0" dirty="0" smtClean="0">
                <a:latin typeface="Trebuchet MS" pitchFamily="34" charset="0"/>
              </a:rPr>
              <a:t> text, and graphics</a:t>
            </a:r>
            <a:r>
              <a:rPr lang="en-US" sz="2100" dirty="0" smtClean="0">
                <a:latin typeface="Trebuchet MS" pitchFamily="34" charset="0"/>
              </a:rPr>
              <a:t>. </a:t>
            </a: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Use it to create your presentation. Then send</a:t>
            </a:r>
            <a:r>
              <a:rPr lang="en-US" sz="2100" baseline="0" dirty="0" smtClean="0">
                <a:latin typeface="Trebuchet MS" pitchFamily="34" charset="0"/>
              </a:rPr>
              <a:t> it </a:t>
            </a:r>
            <a:r>
              <a:rPr lang="en-US" sz="2100" dirty="0" smtClean="0">
                <a:latin typeface="Trebuchet MS" pitchFamily="34" charset="0"/>
              </a:rPr>
              <a:t>to </a:t>
            </a:r>
            <a:r>
              <a:rPr lang="en-US" sz="2100" b="1" dirty="0" smtClean="0">
                <a:latin typeface="Trebuchet MS" pitchFamily="34" charset="0"/>
              </a:rPr>
              <a:t>PosterPresentations.com</a:t>
            </a:r>
            <a:r>
              <a:rPr lang="en-US" sz="21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100" dirty="0" smtClean="0">
                <a:latin typeface="Trebuchet MS" pitchFamily="34" charset="0"/>
              </a:rPr>
            </a:br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We provide a series of </a:t>
            </a:r>
            <a:r>
              <a:rPr lang="en-US" sz="2100" b="1" dirty="0" smtClean="0">
                <a:latin typeface="Trebuchet MS" pitchFamily="34" charset="0"/>
              </a:rPr>
              <a:t>online tutorials</a:t>
            </a:r>
            <a:r>
              <a:rPr lang="en-US" sz="21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View our online</a:t>
            </a:r>
            <a:r>
              <a:rPr lang="en-US" sz="2100" baseline="0" dirty="0" smtClean="0">
                <a:latin typeface="Trebuchet MS" pitchFamily="34" charset="0"/>
              </a:rPr>
              <a:t> tutorials at:</a:t>
            </a:r>
            <a:r>
              <a:rPr lang="en-US" sz="2100" dirty="0" smtClean="0">
                <a:latin typeface="Trebuchet MS" pitchFamily="34" charset="0"/>
              </a:rPr>
              <a:t/>
            </a:r>
            <a:br>
              <a:rPr lang="en-US" sz="2100" dirty="0" smtClean="0">
                <a:latin typeface="Trebuchet MS" pitchFamily="34" charset="0"/>
              </a:rPr>
            </a:br>
            <a:r>
              <a:rPr lang="en-US" sz="21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100" dirty="0" smtClean="0">
                <a:latin typeface="Trebuchet MS" pitchFamily="34" charset="0"/>
              </a:rPr>
              <a:t/>
            </a:r>
            <a:br>
              <a:rPr lang="en-US" sz="2100" dirty="0" smtClean="0">
                <a:latin typeface="Trebuchet MS" pitchFamily="34" charset="0"/>
              </a:rPr>
            </a:br>
            <a:r>
              <a:rPr lang="en-US" sz="2100" dirty="0" smtClean="0">
                <a:latin typeface="Trebuchet MS" pitchFamily="34" charset="0"/>
              </a:rPr>
              <a:t>(copy</a:t>
            </a:r>
            <a:r>
              <a:rPr lang="en-US" sz="21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1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at </a:t>
            </a:r>
            <a:r>
              <a:rPr lang="en-US" sz="26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2145791"/>
            <a:endParaRPr lang="en-US" sz="2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5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100" baseline="0" dirty="0" smtClean="0">
                <a:latin typeface="Trebuchet MS" pitchFamily="34" charset="0"/>
              </a:rPr>
              <a:t> </a:t>
            </a:r>
            <a:r>
              <a:rPr lang="en-US" sz="2100" dirty="0" smtClean="0">
                <a:latin typeface="Trebuchet MS" pitchFamily="34" charset="0"/>
              </a:rPr>
              <a:t>Drag a placeholder onto the</a:t>
            </a:r>
            <a:r>
              <a:rPr lang="en-US" sz="2100" baseline="0" dirty="0" smtClean="0">
                <a:latin typeface="Trebuchet MS" pitchFamily="34" charset="0"/>
              </a:rPr>
              <a:t> poster area,</a:t>
            </a:r>
            <a:r>
              <a:rPr lang="en-US" sz="2100" dirty="0" smtClean="0">
                <a:latin typeface="Trebuchet MS" pitchFamily="34" charset="0"/>
              </a:rPr>
              <a:t> size it, and click it to edit.</a:t>
            </a: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2145791"/>
            <a:r>
              <a:rPr lang="en-US" sz="2100" dirty="0" smtClean="0">
                <a:latin typeface="Trebuchet MS" pitchFamily="34" charset="0"/>
              </a:rPr>
              <a:t>Move</a:t>
            </a:r>
            <a:r>
              <a:rPr lang="en-US" sz="21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  <a:endParaRPr lang="el-GR" sz="2100" baseline="0" dirty="0" smtClean="0">
              <a:latin typeface="Trebuchet MS" pitchFamily="34" charset="0"/>
            </a:endParaRPr>
          </a:p>
          <a:p>
            <a:pPr defTabSz="2145791"/>
            <a:endParaRPr lang="el-GR" sz="2100" baseline="0" dirty="0" smtClean="0">
              <a:latin typeface="Trebuchet MS" pitchFamily="34" charset="0"/>
            </a:endParaRP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2100" dirty="0" smtClean="0">
              <a:latin typeface="Trebuchet MS" pitchFamily="34" charset="0"/>
            </a:endParaRPr>
          </a:p>
          <a:p>
            <a:pPr defTabSz="2145791"/>
            <a:endParaRPr lang="en-US" sz="21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145791"/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2145791"/>
            <a:r>
              <a:rPr lang="en-US" sz="2100" baseline="0" dirty="0" smtClean="0">
                <a:latin typeface="Trebuchet MS" pitchFamily="34" charset="0"/>
              </a:rPr>
              <a:t>Move this preformatted text placeholder to the poster to add a new body of text.</a:t>
            </a:r>
            <a:endParaRPr lang="el-GR" sz="2100" baseline="0" dirty="0" smtClean="0">
              <a:latin typeface="Trebuchet MS" pitchFamily="34" charset="0"/>
            </a:endParaRPr>
          </a:p>
          <a:p>
            <a:pPr defTabSz="2145791"/>
            <a:endParaRPr lang="el-GR" sz="2100" baseline="0" dirty="0" smtClean="0">
              <a:latin typeface="Trebuchet MS" pitchFamily="34" charset="0"/>
            </a:endParaRP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21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145791"/>
            <a:r>
              <a:rPr lang="en-US" sz="21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2145791"/>
            <a:r>
              <a:rPr lang="en-US" sz="21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2145791"/>
            <a:endParaRPr lang="en-US" sz="1800" baseline="0" dirty="0" smtClean="0">
              <a:latin typeface="Trebuchet MS" pitchFamily="34" charset="0"/>
            </a:endParaRPr>
          </a:p>
          <a:p>
            <a:pPr defTabSz="2145791"/>
            <a:endParaRPr lang="en-US" sz="1800" baseline="0" dirty="0" smtClean="0">
              <a:latin typeface="Trebuchet MS" pitchFamily="34" charset="0"/>
            </a:endParaRPr>
          </a:p>
          <a:p>
            <a:pPr defTabSz="2145791"/>
            <a:endParaRPr lang="en-US" sz="1800" baseline="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145791"/>
            <a:endParaRPr lang="en-US" sz="1800" dirty="0" smtClean="0">
              <a:latin typeface="Trebuchet MS" pitchFamily="34" charset="0"/>
            </a:endParaRPr>
          </a:p>
          <a:p>
            <a:pPr algn="ctr"/>
            <a:endParaRPr lang="en-US" sz="1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145791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2300" b="1" dirty="0">
              <a:latin typeface="Trebuchet MS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7238970" y="15180568"/>
            <a:ext cx="7117996" cy="505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701" tIns="22350" rIns="44701" bIns="22350"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-7255724" y="7678577"/>
            <a:ext cx="7155583" cy="21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5419378" y="14424639"/>
            <a:ext cx="3454847" cy="505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701" tIns="22350" rIns="44701" bIns="22350"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-7037756" y="20363053"/>
            <a:ext cx="6703788" cy="821250"/>
            <a:chOff x="44242388" y="28054064"/>
            <a:chExt cx="9771398" cy="1090621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68327" y="2815242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 userDrawn="1"/>
          </p:nvSpPr>
          <p:spPr>
            <a:xfrm>
              <a:off x="45342599" y="28244015"/>
              <a:ext cx="8671187" cy="77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1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5201358" y="0"/>
            <a:ext cx="7174855" cy="21396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02" tIns="178802" rIns="89402" bIns="89402" rtlCol="0" anchor="t" anchorCtr="0"/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26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2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100" b="1" dirty="0" smtClean="0">
              <a:latin typeface="Trebuchet MS" pitchFamily="34" charset="0"/>
            </a:endParaRPr>
          </a:p>
          <a:p>
            <a:pPr defTabSz="1532525"/>
            <a:r>
              <a:rPr lang="en-US" sz="2100" dirty="0" smtClean="0">
                <a:latin typeface="Trebuchet MS" pitchFamily="34" charset="0"/>
              </a:rPr>
              <a:t>This PowerPoint</a:t>
            </a:r>
            <a:r>
              <a:rPr lang="en-US" sz="21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100" baseline="0" dirty="0" smtClean="0">
                <a:latin typeface="Trebuchet MS" pitchFamily="34" charset="0"/>
              </a:rPr>
            </a:br>
            <a:r>
              <a:rPr lang="en-US" sz="21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</a:p>
          <a:p>
            <a:pPr defTabSz="1532525"/>
            <a:endParaRPr lang="en-US" sz="2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26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1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1532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1532525"/>
            <a:r>
              <a:rPr lang="en-US" sz="2100" dirty="0" smtClean="0">
                <a:latin typeface="Trebuchet MS" pitchFamily="34" charset="0"/>
              </a:rPr>
              <a:t>Go to the </a:t>
            </a:r>
            <a:r>
              <a:rPr lang="en-US" sz="21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2100" baseline="0" dirty="0" smtClean="0">
                <a:latin typeface="Trebuchet MS" pitchFamily="34" charset="0"/>
              </a:rPr>
            </a:br>
            <a:endParaRPr lang="en-US" sz="2100" baseline="0" dirty="0" smtClean="0">
              <a:latin typeface="Trebuchet MS" pitchFamily="34" charset="0"/>
            </a:endParaRPr>
          </a:p>
          <a:p>
            <a:pPr defTabSz="1532525"/>
            <a:r>
              <a:rPr lang="en-US" sz="21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100" u="sng" baseline="0" dirty="0" smtClean="0">
                <a:latin typeface="Trebuchet MS" pitchFamily="34" charset="0"/>
              </a:rPr>
              <a:t>once</a:t>
            </a:r>
            <a:r>
              <a:rPr lang="en-US" sz="21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100" u="sng" baseline="0" dirty="0" smtClean="0">
                <a:latin typeface="Trebuchet MS" pitchFamily="34" charset="0"/>
              </a:rPr>
              <a:t>once</a:t>
            </a:r>
            <a:r>
              <a:rPr lang="en-US" sz="21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1532525"/>
            <a:endParaRPr lang="en-US" sz="21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1532525"/>
            <a:r>
              <a:rPr lang="en-US" sz="21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1532525"/>
            <a:r>
              <a:rPr lang="en-US" sz="2100" dirty="0" smtClean="0">
                <a:latin typeface="Trebuchet MS" pitchFamily="34" charset="0"/>
              </a:rPr>
              <a:t>This template has four </a:t>
            </a:r>
            <a:r>
              <a:rPr lang="en-US" sz="2100" baseline="0" dirty="0" smtClean="0">
                <a:latin typeface="Trebuchet MS" pitchFamily="34" charset="0"/>
              </a:rPr>
              <a:t>different 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column layouts.   </a:t>
            </a:r>
            <a:r>
              <a:rPr lang="en-US" sz="2100" u="sng" baseline="0" dirty="0" smtClean="0">
                <a:latin typeface="Trebuchet MS" pitchFamily="34" charset="0"/>
              </a:rPr>
              <a:t>Right-click</a:t>
            </a:r>
            <a:r>
              <a:rPr lang="en-US" sz="2100" baseline="0" dirty="0" smtClean="0">
                <a:latin typeface="Trebuchet MS" pitchFamily="34" charset="0"/>
              </a:rPr>
              <a:t> your 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mouse on the background and 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click on “Layout” to see the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the provided layouts are fixed and  cannot be moved but advanced users can modify any layout by going to VIEW and then SLIDE MASTER.</a:t>
            </a:r>
          </a:p>
          <a:p>
            <a:pPr marL="0" marR="0" indent="0" algn="l" defTabSz="1532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100" baseline="0" dirty="0" smtClean="0">
              <a:latin typeface="Trebuchet MS" pitchFamily="34" charset="0"/>
            </a:endParaRPr>
          </a:p>
          <a:p>
            <a:pPr defTabSz="1532525"/>
            <a:r>
              <a:rPr lang="en-US" sz="21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1532525"/>
            <a:r>
              <a:rPr lang="en-US" sz="2100" b="1" u="sng" baseline="0" dirty="0" smtClean="0">
                <a:latin typeface="Trebuchet MS" pitchFamily="34" charset="0"/>
              </a:rPr>
              <a:t>TEXT: </a:t>
            </a:r>
            <a:r>
              <a:rPr lang="en-US" sz="21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1532525"/>
            <a:r>
              <a:rPr lang="en-US" sz="2100" b="1" u="sng" baseline="0" dirty="0" smtClean="0">
                <a:latin typeface="Trebuchet MS" pitchFamily="34" charset="0"/>
              </a:rPr>
              <a:t>PHOTOS: </a:t>
            </a:r>
            <a:r>
              <a:rPr lang="en-US" sz="21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100" u="sng" baseline="0" dirty="0" smtClean="0">
                <a:latin typeface="Trebuchet MS" pitchFamily="34" charset="0"/>
              </a:rPr>
              <a:t>first</a:t>
            </a:r>
            <a:r>
              <a:rPr lang="en-US" sz="21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1532525"/>
            <a:r>
              <a:rPr lang="en-US" sz="2100" b="1" u="sng" baseline="0" dirty="0" smtClean="0">
                <a:latin typeface="Trebuchet MS" pitchFamily="34" charset="0"/>
              </a:rPr>
              <a:t>TABLES: </a:t>
            </a:r>
            <a:r>
              <a:rPr lang="en-US" sz="21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100" u="sng" baseline="0" dirty="0" smtClean="0">
                <a:latin typeface="Trebuchet MS" pitchFamily="34" charset="0"/>
              </a:rPr>
              <a:t>right-click</a:t>
            </a:r>
            <a:r>
              <a:rPr lang="en-US" sz="21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1532525"/>
            <a:endParaRPr lang="en-US" sz="2100" baseline="0" dirty="0" smtClean="0">
              <a:latin typeface="Trebuchet MS" pitchFamily="34" charset="0"/>
            </a:endParaRPr>
          </a:p>
          <a:p>
            <a:pPr defTabSz="1532525"/>
            <a:r>
              <a:rPr lang="en-US" sz="21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1532525"/>
            <a:r>
              <a:rPr lang="en-US" sz="21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1532525"/>
            <a:endParaRPr lang="en-US" sz="2100" baseline="0" dirty="0" smtClean="0">
              <a:latin typeface="Trebuchet MS" pitchFamily="34" charset="0"/>
            </a:endParaRPr>
          </a:p>
          <a:p>
            <a:pPr defTabSz="1532525"/>
            <a:endParaRPr lang="en-US" sz="2100" baseline="0" dirty="0" smtClean="0">
              <a:latin typeface="Trebuchet MS" pitchFamily="34" charset="0"/>
            </a:endParaRPr>
          </a:p>
          <a:p>
            <a:pPr defTabSz="2145791"/>
            <a:endParaRPr lang="en-US" sz="1600" baseline="0" dirty="0" smtClean="0">
              <a:latin typeface="Trebuchet MS" pitchFamily="34" charset="0"/>
            </a:endParaRPr>
          </a:p>
          <a:p>
            <a:pPr defTabSz="2145791"/>
            <a:endParaRPr lang="en-US" sz="1600" dirty="0" smtClean="0">
              <a:latin typeface="Trebuchet MS" pitchFamily="34" charset="0"/>
            </a:endParaRPr>
          </a:p>
          <a:p>
            <a:pPr algn="ctr"/>
            <a:endParaRPr lang="en-US" sz="1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145791"/>
            <a:endParaRPr lang="en-US" sz="1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2100" b="1" dirty="0">
              <a:latin typeface="Trebuchet MS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55366" y="10147201"/>
            <a:ext cx="2656555" cy="151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9201" y="8209939"/>
            <a:ext cx="316849" cy="227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15318855" y="19687118"/>
            <a:ext cx="4863430" cy="1430833"/>
          </a:xfrm>
          <a:prstGeom prst="rect">
            <a:avLst/>
          </a:prstGeom>
          <a:noFill/>
        </p:spPr>
        <p:txBody>
          <a:bodyPr wrap="square" lIns="44701" tIns="22350" rIns="44701" bIns="22350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300" dirty="0" smtClean="0">
                <a:solidFill>
                  <a:schemeClr val="bg1"/>
                </a:solidFill>
              </a:rPr>
            </a:br>
            <a:r>
              <a:rPr lang="en-US" sz="2300" dirty="0" smtClean="0">
                <a:solidFill>
                  <a:schemeClr val="bg1"/>
                </a:solidFill>
              </a:rPr>
              <a:t>    </a:t>
            </a:r>
            <a:r>
              <a:rPr lang="en-US" sz="2100" dirty="0" smtClean="0">
                <a:solidFill>
                  <a:schemeClr val="bg1"/>
                </a:solidFill>
              </a:rPr>
              <a:t>2117 Fourth Street ,</a:t>
            </a:r>
            <a:r>
              <a:rPr lang="en-US" sz="2100" baseline="0" dirty="0" smtClean="0">
                <a:solidFill>
                  <a:schemeClr val="bg1"/>
                </a:solidFill>
              </a:rPr>
              <a:t> Unit C</a:t>
            </a:r>
            <a:br>
              <a:rPr lang="en-US" sz="2100" baseline="0" dirty="0" smtClean="0">
                <a:solidFill>
                  <a:schemeClr val="bg1"/>
                </a:solidFill>
              </a:rPr>
            </a:br>
            <a:r>
              <a:rPr lang="en-US" sz="21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2100" baseline="0" dirty="0" smtClean="0">
                <a:solidFill>
                  <a:schemeClr val="bg1"/>
                </a:solidFill>
              </a:rPr>
            </a:br>
            <a:r>
              <a:rPr lang="en-US" sz="2100" baseline="0" dirty="0" smtClean="0">
                <a:solidFill>
                  <a:schemeClr val="bg1"/>
                </a:solidFill>
              </a:rPr>
              <a:t>    </a:t>
            </a:r>
            <a:r>
              <a:rPr lang="en-US" sz="21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300" b="1" dirty="0">
              <a:solidFill>
                <a:srgbClr val="FFFF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201358" y="19601619"/>
            <a:ext cx="7174855" cy="21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05774" y="3168797"/>
            <a:ext cx="7170438" cy="104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 userDrawn="1"/>
        </p:nvSpPr>
        <p:spPr>
          <a:xfrm>
            <a:off x="-7255724" y="12117600"/>
            <a:ext cx="7117996" cy="505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701" tIns="22350" rIns="44701" bIns="22350"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-5436131" y="11361671"/>
            <a:ext cx="3454847" cy="505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701" tIns="22350" rIns="44701" bIns="22350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2145637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804614" indent="-804614" algn="l" defTabSz="2145637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43329" indent="-670511" algn="l" defTabSz="2145637" rtl="0" eaLnBrk="1" latinLnBrk="0" hangingPunct="1">
        <a:spcBef>
          <a:spcPct val="20000"/>
        </a:spcBef>
        <a:buFont typeface="Arial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682046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54864" indent="-536409" algn="l" defTabSz="2145637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27681" indent="-536409" algn="l" defTabSz="2145637" rtl="0" eaLnBrk="1" latinLnBrk="0" hangingPunct="1">
        <a:spcBef>
          <a:spcPct val="20000"/>
        </a:spcBef>
        <a:buFont typeface="Arial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00500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973317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046136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18955" indent="-536409" algn="l" defTabSz="214563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72819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45637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18454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91273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64091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36910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509727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82546" algn="l" defTabSz="214563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0815" y="3896500"/>
            <a:ext cx="7125958" cy="47190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651304" y="3896500"/>
            <a:ext cx="7120242" cy="47190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7651305" y="17176030"/>
            <a:ext cx="7118285" cy="47190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37" name="Text Placeholder 36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5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100CMx140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PosterPresentations.com-100CMx140CM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CanterburyMedia</cp:lastModifiedBy>
  <cp:revision>6</cp:revision>
  <dcterms:created xsi:type="dcterms:W3CDTF">2012-02-10T00:21:22Z</dcterms:created>
  <dcterms:modified xsi:type="dcterms:W3CDTF">2012-03-01T18:25:58Z</dcterms:modified>
</cp:coreProperties>
</file>