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15122525" cy="21386800"/>
  <p:notesSz cx="6858000" cy="9144000"/>
  <p:defaultTextStyle>
    <a:defPPr>
      <a:defRPr lang="en-US"/>
    </a:defPPr>
    <a:lvl1pPr algn="l" rtl="0" fontAlgn="base">
      <a:spcBef>
        <a:spcPct val="0"/>
      </a:spcBef>
      <a:spcAft>
        <a:spcPct val="0"/>
      </a:spcAft>
      <a:defRPr sz="1200" kern="1200">
        <a:solidFill>
          <a:schemeClr val="tx1"/>
        </a:solidFill>
        <a:latin typeface="Arial Narrow" pitchFamily="34" charset="0"/>
        <a:ea typeface="MS PGothic" pitchFamily="34" charset="-128"/>
        <a:cs typeface="+mn-cs"/>
      </a:defRPr>
    </a:lvl1pPr>
    <a:lvl2pPr marL="227013" indent="95250" algn="l" rtl="0" fontAlgn="base">
      <a:spcBef>
        <a:spcPct val="0"/>
      </a:spcBef>
      <a:spcAft>
        <a:spcPct val="0"/>
      </a:spcAft>
      <a:defRPr sz="1200" kern="1200">
        <a:solidFill>
          <a:schemeClr val="tx1"/>
        </a:solidFill>
        <a:latin typeface="Arial Narrow" pitchFamily="34" charset="0"/>
        <a:ea typeface="MS PGothic" pitchFamily="34" charset="-128"/>
        <a:cs typeface="+mn-cs"/>
      </a:defRPr>
    </a:lvl2pPr>
    <a:lvl3pPr marL="455613" indent="188913" algn="l" rtl="0" fontAlgn="base">
      <a:spcBef>
        <a:spcPct val="0"/>
      </a:spcBef>
      <a:spcAft>
        <a:spcPct val="0"/>
      </a:spcAft>
      <a:defRPr sz="1200" kern="1200">
        <a:solidFill>
          <a:schemeClr val="tx1"/>
        </a:solidFill>
        <a:latin typeface="Arial Narrow" pitchFamily="34" charset="0"/>
        <a:ea typeface="MS PGothic" pitchFamily="34" charset="-128"/>
        <a:cs typeface="+mn-cs"/>
      </a:defRPr>
    </a:lvl3pPr>
    <a:lvl4pPr marL="684213" indent="284163" algn="l" rtl="0" fontAlgn="base">
      <a:spcBef>
        <a:spcPct val="0"/>
      </a:spcBef>
      <a:spcAft>
        <a:spcPct val="0"/>
      </a:spcAft>
      <a:defRPr sz="1200" kern="1200">
        <a:solidFill>
          <a:schemeClr val="tx1"/>
        </a:solidFill>
        <a:latin typeface="Arial Narrow" pitchFamily="34" charset="0"/>
        <a:ea typeface="MS PGothic" pitchFamily="34" charset="-128"/>
        <a:cs typeface="+mn-cs"/>
      </a:defRPr>
    </a:lvl4pPr>
    <a:lvl5pPr marL="912813" indent="377825" algn="l" rtl="0" fontAlgn="base">
      <a:spcBef>
        <a:spcPct val="0"/>
      </a:spcBef>
      <a:spcAft>
        <a:spcPct val="0"/>
      </a:spcAft>
      <a:defRPr sz="1200" kern="1200">
        <a:solidFill>
          <a:schemeClr val="tx1"/>
        </a:solidFill>
        <a:latin typeface="Arial Narrow" pitchFamily="34" charset="0"/>
        <a:ea typeface="MS PGothic" pitchFamily="34" charset="-128"/>
        <a:cs typeface="+mn-cs"/>
      </a:defRPr>
    </a:lvl5pPr>
    <a:lvl6pPr marL="2286000" algn="l" defTabSz="914400" rtl="0" eaLnBrk="1" latinLnBrk="0" hangingPunct="1">
      <a:defRPr sz="1200" kern="1200">
        <a:solidFill>
          <a:schemeClr val="tx1"/>
        </a:solidFill>
        <a:latin typeface="Arial Narrow" pitchFamily="34" charset="0"/>
        <a:ea typeface="MS PGothic" pitchFamily="34" charset="-128"/>
        <a:cs typeface="+mn-cs"/>
      </a:defRPr>
    </a:lvl6pPr>
    <a:lvl7pPr marL="2743200" algn="l" defTabSz="914400" rtl="0" eaLnBrk="1" latinLnBrk="0" hangingPunct="1">
      <a:defRPr sz="1200" kern="1200">
        <a:solidFill>
          <a:schemeClr val="tx1"/>
        </a:solidFill>
        <a:latin typeface="Arial Narrow" pitchFamily="34" charset="0"/>
        <a:ea typeface="MS PGothic" pitchFamily="34" charset="-128"/>
        <a:cs typeface="+mn-cs"/>
      </a:defRPr>
    </a:lvl7pPr>
    <a:lvl8pPr marL="3200400" algn="l" defTabSz="914400" rtl="0" eaLnBrk="1" latinLnBrk="0" hangingPunct="1">
      <a:defRPr sz="1200" kern="1200">
        <a:solidFill>
          <a:schemeClr val="tx1"/>
        </a:solidFill>
        <a:latin typeface="Arial Narrow" pitchFamily="34" charset="0"/>
        <a:ea typeface="MS PGothic" pitchFamily="34" charset="-128"/>
        <a:cs typeface="+mn-cs"/>
      </a:defRPr>
    </a:lvl8pPr>
    <a:lvl9pPr marL="3657600" algn="l" defTabSz="914400" rtl="0" eaLnBrk="1" latinLnBrk="0" hangingPunct="1">
      <a:defRPr sz="1200" kern="1200">
        <a:solidFill>
          <a:schemeClr val="tx1"/>
        </a:solidFill>
        <a:latin typeface="Arial Narrow" pitchFamily="34" charset="0"/>
        <a:ea typeface="MS PGothic" pitchFamily="34" charset="-128"/>
        <a:cs typeface="+mn-cs"/>
      </a:defRPr>
    </a:lvl9pPr>
  </p:defaultTextStyle>
  <p:extLst>
    <p:ext uri="{EFAFB233-063F-42B5-8137-9DF3F51BA10A}">
      <p15:sldGuideLst xmlns:p15="http://schemas.microsoft.com/office/powerpoint/2012/main">
        <p15:guide id="1" orient="horz" pos="2725">
          <p15:clr>
            <a:srgbClr val="A4A3A4"/>
          </p15:clr>
        </p15:guide>
        <p15:guide id="2" orient="horz" pos="12155">
          <p15:clr>
            <a:srgbClr val="A4A3A4"/>
          </p15:clr>
        </p15:guide>
        <p15:guide id="3" pos="-659">
          <p15:clr>
            <a:srgbClr val="A4A3A4"/>
          </p15:clr>
        </p15:guide>
        <p15:guide id="4" pos="2828">
          <p15:clr>
            <a:srgbClr val="A4A3A4"/>
          </p15:clr>
        </p15:guide>
        <p15:guide id="5" pos="3011">
          <p15:clr>
            <a:srgbClr val="A4A3A4"/>
          </p15:clr>
        </p15:guide>
        <p15:guide id="6" pos="10167">
          <p15:clr>
            <a:srgbClr val="A4A3A4"/>
          </p15:clr>
        </p15:guide>
        <p15:guide id="7" pos="6498">
          <p15:clr>
            <a:srgbClr val="A4A3A4"/>
          </p15:clr>
        </p15:guide>
        <p15:guide id="8" pos="6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1E9"/>
    <a:srgbClr val="FFFFFF"/>
    <a:srgbClr val="1BADCF"/>
    <a:srgbClr val="3399FF"/>
    <a:srgbClr val="0066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3" autoAdjust="0"/>
  </p:normalViewPr>
  <p:slideViewPr>
    <p:cSldViewPr snapToGrid="0" snapToObjects="1">
      <p:cViewPr>
        <p:scale>
          <a:sx n="40" d="100"/>
          <a:sy n="40" d="100"/>
        </p:scale>
        <p:origin x="1698" y="-726"/>
      </p:cViewPr>
      <p:guideLst>
        <p:guide orient="horz" pos="2725"/>
        <p:guide orient="horz" pos="12155"/>
        <p:guide pos="-659"/>
        <p:guide pos="2828"/>
        <p:guide pos="3011"/>
        <p:guide pos="10167"/>
        <p:guide pos="6498"/>
        <p:guide pos="66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530E465-0A51-4CDD-B489-03F106892FA6}" type="slidenum">
              <a:rPr lang="en-US"/>
              <a:pPr>
                <a:defRPr/>
              </a:pPr>
              <a:t>‹#›</a:t>
            </a:fld>
            <a:endParaRPr lang="en-US"/>
          </a:p>
        </p:txBody>
      </p:sp>
    </p:spTree>
    <p:extLst>
      <p:ext uri="{BB962C8B-B14F-4D97-AF65-F5344CB8AC3E}">
        <p14:creationId xmlns:p14="http://schemas.microsoft.com/office/powerpoint/2010/main" val="260600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charset="-128"/>
      </a:defRPr>
    </a:lvl1pPr>
    <a:lvl2pPr marL="2270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2pPr>
    <a:lvl3pPr marL="4556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3pPr>
    <a:lvl4pPr marL="6842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4pPr>
    <a:lvl5pPr marL="9128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5pPr>
    <a:lvl6pPr marL="1141847" algn="l" defTabSz="228370" rtl="0" eaLnBrk="1" latinLnBrk="0" hangingPunct="1">
      <a:defRPr sz="600" kern="1200">
        <a:solidFill>
          <a:schemeClr val="tx1"/>
        </a:solidFill>
        <a:latin typeface="+mn-lt"/>
        <a:ea typeface="+mn-ea"/>
        <a:cs typeface="+mn-cs"/>
      </a:defRPr>
    </a:lvl6pPr>
    <a:lvl7pPr marL="1370216" algn="l" defTabSz="228370" rtl="0" eaLnBrk="1" latinLnBrk="0" hangingPunct="1">
      <a:defRPr sz="600" kern="1200">
        <a:solidFill>
          <a:schemeClr val="tx1"/>
        </a:solidFill>
        <a:latin typeface="+mn-lt"/>
        <a:ea typeface="+mn-ea"/>
        <a:cs typeface="+mn-cs"/>
      </a:defRPr>
    </a:lvl7pPr>
    <a:lvl8pPr marL="1598586" algn="l" defTabSz="228370" rtl="0" eaLnBrk="1" latinLnBrk="0" hangingPunct="1">
      <a:defRPr sz="600" kern="1200">
        <a:solidFill>
          <a:schemeClr val="tx1"/>
        </a:solidFill>
        <a:latin typeface="+mn-lt"/>
        <a:ea typeface="+mn-ea"/>
        <a:cs typeface="+mn-cs"/>
      </a:defRPr>
    </a:lvl8pPr>
    <a:lvl9pPr marL="1826955" algn="l" defTabSz="22837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fld id="{35921684-4EC0-474F-B4DC-5E82A1259E6B}" type="slidenum">
              <a:rPr lang="en-US" smtClean="0">
                <a:latin typeface="Arial" charset="0"/>
              </a:rPr>
              <a:pPr eaLnBrk="1" hangingPunct="1"/>
              <a:t>1</a:t>
            </a:fld>
            <a:endParaRPr lang="en-US" smtClean="0">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65484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smtClean="0"/>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6722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1947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4674" y="827105"/>
            <a:ext cx="3611081" cy="2009191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30766" y="827105"/>
            <a:ext cx="10769889" cy="200919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03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smtClean="0"/>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49957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717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smtClean="0"/>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smtClean="0"/>
              <a:t>Click to edit Master text styles</a:t>
            </a:r>
          </a:p>
        </p:txBody>
      </p:sp>
    </p:spTree>
    <p:extLst>
      <p:ext uri="{BB962C8B-B14F-4D97-AF65-F5344CB8AC3E}">
        <p14:creationId xmlns:p14="http://schemas.microsoft.com/office/powerpoint/2010/main" val="3515171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22763" y="3121681"/>
            <a:ext cx="1685838"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072620" y="3121681"/>
            <a:ext cx="168650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3659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0205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648732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053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smtClean="0"/>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smtClean="0"/>
              <a:t>Click to edit Master text styles</a:t>
            </a:r>
          </a:p>
        </p:txBody>
      </p:sp>
    </p:spTree>
    <p:extLst>
      <p:ext uri="{BB962C8B-B14F-4D97-AF65-F5344CB8AC3E}">
        <p14:creationId xmlns:p14="http://schemas.microsoft.com/office/powerpoint/2010/main" val="83486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9869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smtClean="0"/>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smtClean="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smtClean="0"/>
              <a:t>Click to edit Master text styles</a:t>
            </a:r>
          </a:p>
        </p:txBody>
      </p:sp>
    </p:spTree>
    <p:extLst>
      <p:ext uri="{BB962C8B-B14F-4D97-AF65-F5344CB8AC3E}">
        <p14:creationId xmlns:p14="http://schemas.microsoft.com/office/powerpoint/2010/main" val="3931685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10954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2675" y="827104"/>
            <a:ext cx="3613081" cy="2009474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22763" y="827104"/>
            <a:ext cx="10775892" cy="200947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273887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smtClean="0"/>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4291696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0861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smtClean="0"/>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smtClean="0"/>
              <a:t>Click to edit Master text styles</a:t>
            </a:r>
          </a:p>
        </p:txBody>
      </p:sp>
    </p:spTree>
    <p:extLst>
      <p:ext uri="{BB962C8B-B14F-4D97-AF65-F5344CB8AC3E}">
        <p14:creationId xmlns:p14="http://schemas.microsoft.com/office/powerpoint/2010/main" val="34736008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38739" y="3121681"/>
            <a:ext cx="723616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538923" y="3121681"/>
            <a:ext cx="7236832"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35118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93204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939628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5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smtClean="0"/>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smtClean="0"/>
              <a:t>Click to edit Master text styles</a:t>
            </a:r>
          </a:p>
        </p:txBody>
      </p:sp>
    </p:spTree>
    <p:extLst>
      <p:ext uri="{BB962C8B-B14F-4D97-AF65-F5344CB8AC3E}">
        <p14:creationId xmlns:p14="http://schemas.microsoft.com/office/powerpoint/2010/main" val="2408352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smtClean="0"/>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smtClean="0"/>
              <a:t>Click to edit Master text styles</a:t>
            </a:r>
          </a:p>
        </p:txBody>
      </p:sp>
    </p:spTree>
    <p:extLst>
      <p:ext uri="{BB962C8B-B14F-4D97-AF65-F5344CB8AC3E}">
        <p14:creationId xmlns:p14="http://schemas.microsoft.com/office/powerpoint/2010/main" val="17921943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smtClean="0"/>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smtClean="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smtClean="0"/>
              <a:t>Click to edit Master text styles</a:t>
            </a:r>
          </a:p>
        </p:txBody>
      </p:sp>
    </p:spTree>
    <p:extLst>
      <p:ext uri="{BB962C8B-B14F-4D97-AF65-F5344CB8AC3E}">
        <p14:creationId xmlns:p14="http://schemas.microsoft.com/office/powerpoint/2010/main" val="4270482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35436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42001" y="827104"/>
            <a:ext cx="3633754" cy="2009474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38739" y="827104"/>
            <a:ext cx="10839243" cy="200947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041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30768" y="3116023"/>
            <a:ext cx="2291352"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686138" y="3116023"/>
            <a:ext cx="2292019"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7545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2352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6414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36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smtClean="0"/>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smtClean="0"/>
              <a:t>Click to edit Master text styles</a:t>
            </a:r>
          </a:p>
        </p:txBody>
      </p:sp>
    </p:spTree>
    <p:extLst>
      <p:ext uri="{BB962C8B-B14F-4D97-AF65-F5344CB8AC3E}">
        <p14:creationId xmlns:p14="http://schemas.microsoft.com/office/powerpoint/2010/main" val="241236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smtClean="0"/>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smtClean="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smtClean="0"/>
              <a:t>Click to edit Master text styles</a:t>
            </a:r>
          </a:p>
        </p:txBody>
      </p:sp>
    </p:spTree>
    <p:extLst>
      <p:ext uri="{BB962C8B-B14F-4D97-AF65-F5344CB8AC3E}">
        <p14:creationId xmlns:p14="http://schemas.microsoft.com/office/powerpoint/2010/main" val="277555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36"/>
          <p:cNvSpPr>
            <a:spLocks noChangeArrowheads="1"/>
          </p:cNvSpPr>
          <p:nvPr/>
        </p:nvSpPr>
        <p:spPr bwMode="auto">
          <a:xfrm>
            <a:off x="0" y="0"/>
            <a:ext cx="15122525" cy="2643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1027" name="Rectangle 33"/>
          <p:cNvSpPr>
            <a:spLocks noChangeArrowheads="1"/>
          </p:cNvSpPr>
          <p:nvPr/>
        </p:nvSpPr>
        <p:spPr bwMode="auto">
          <a:xfrm>
            <a:off x="322263" y="3119438"/>
            <a:ext cx="4656137" cy="17799050"/>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1028" name="Rectangle 15"/>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smtClean="0"/>
              <a:t>Click to edit Master title style</a:t>
            </a:r>
          </a:p>
        </p:txBody>
      </p:sp>
      <p:sp>
        <p:nvSpPr>
          <p:cNvPr id="1029" name="Rectangle 16"/>
          <p:cNvSpPr>
            <a:spLocks noGrp="1" noChangeArrowheads="1"/>
          </p:cNvSpPr>
          <p:nvPr>
            <p:ph type="body" idx="1"/>
          </p:nvPr>
        </p:nvSpPr>
        <p:spPr bwMode="auto">
          <a:xfrm>
            <a:off x="331788" y="3119438"/>
            <a:ext cx="4646612" cy="178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030" name="Rectangle 25"/>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1031" name="Rectangle 40"/>
          <p:cNvSpPr>
            <a:spLocks noChangeArrowheads="1"/>
          </p:cNvSpPr>
          <p:nvPr/>
        </p:nvSpPr>
        <p:spPr bwMode="auto">
          <a:xfrm>
            <a:off x="10118725" y="3119438"/>
            <a:ext cx="4657725"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2" name="Rectangle 41"/>
          <p:cNvSpPr>
            <a:spLocks noChangeArrowheads="1"/>
          </p:cNvSpPr>
          <p:nvPr/>
        </p:nvSpPr>
        <p:spPr bwMode="auto">
          <a:xfrm>
            <a:off x="5221288" y="3119438"/>
            <a:ext cx="4654550"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3" name="Text Box 14"/>
          <p:cNvSpPr txBox="1">
            <a:spLocks noChangeArrowheads="1"/>
          </p:cNvSpPr>
          <p:nvPr/>
        </p:nvSpPr>
        <p:spPr bwMode="auto">
          <a:xfrm>
            <a:off x="322263" y="21107400"/>
            <a:ext cx="1652587" cy="77788"/>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smtClean="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ctr" defTabSz="373063" rtl="0" eaLnBrk="0" fontAlgn="base" hangingPunct="0">
        <a:spcBef>
          <a:spcPct val="0"/>
        </a:spcBef>
        <a:spcAft>
          <a:spcPct val="0"/>
        </a:spcAft>
        <a:defRPr sz="3600">
          <a:solidFill>
            <a:srgbClr val="FFFFFF"/>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600">
          <a:solidFill>
            <a:schemeClr val="tx2"/>
          </a:solidFill>
          <a:latin typeface="Arial Black" charset="0"/>
        </a:defRPr>
      </a:lvl6pPr>
      <a:lvl7pPr marL="456738" algn="ctr" defTabSz="374272" rtl="0" fontAlgn="base">
        <a:spcBef>
          <a:spcPct val="0"/>
        </a:spcBef>
        <a:spcAft>
          <a:spcPct val="0"/>
        </a:spcAft>
        <a:defRPr sz="3600">
          <a:solidFill>
            <a:schemeClr val="tx2"/>
          </a:solidFill>
          <a:latin typeface="Arial Black" charset="0"/>
        </a:defRPr>
      </a:lvl7pPr>
      <a:lvl8pPr marL="685108" algn="ctr" defTabSz="374272" rtl="0" fontAlgn="base">
        <a:spcBef>
          <a:spcPct val="0"/>
        </a:spcBef>
        <a:spcAft>
          <a:spcPct val="0"/>
        </a:spcAft>
        <a:defRPr sz="3600">
          <a:solidFill>
            <a:schemeClr val="tx2"/>
          </a:solidFill>
          <a:latin typeface="Arial Black" charset="0"/>
        </a:defRPr>
      </a:lvl8pPr>
      <a:lvl9pPr marL="913478" algn="ctr" defTabSz="374272" rtl="0" fontAlgn="base">
        <a:spcBef>
          <a:spcPct val="0"/>
        </a:spcBef>
        <a:spcAft>
          <a:spcPct val="0"/>
        </a:spcAft>
        <a:defRPr sz="36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2051" name="Rectangle 3"/>
          <p:cNvSpPr>
            <a:spLocks noChangeArrowheads="1"/>
          </p:cNvSpPr>
          <p:nvPr/>
        </p:nvSpPr>
        <p:spPr bwMode="auto">
          <a:xfrm>
            <a:off x="323850" y="3121025"/>
            <a:ext cx="3435350"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2"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smtClean="0"/>
              <a:t>Click to edit Master title style</a:t>
            </a:r>
          </a:p>
        </p:txBody>
      </p:sp>
      <p:sp>
        <p:nvSpPr>
          <p:cNvPr id="2053" name="Rectangle 7"/>
          <p:cNvSpPr>
            <a:spLocks noGrp="1" noChangeArrowheads="1"/>
          </p:cNvSpPr>
          <p:nvPr>
            <p:ph type="body" idx="1"/>
          </p:nvPr>
        </p:nvSpPr>
        <p:spPr bwMode="auto">
          <a:xfrm>
            <a:off x="323850" y="3128963"/>
            <a:ext cx="3435350" cy="178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4"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2055" name="Rectangle 9"/>
          <p:cNvSpPr>
            <a:spLocks noChangeArrowheads="1"/>
          </p:cNvSpPr>
          <p:nvPr/>
        </p:nvSpPr>
        <p:spPr bwMode="auto">
          <a:xfrm>
            <a:off x="3959225" y="3121025"/>
            <a:ext cx="715327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6" name="Rectangle 11"/>
          <p:cNvSpPr>
            <a:spLocks noChangeArrowheads="1"/>
          </p:cNvSpPr>
          <p:nvPr/>
        </p:nvSpPr>
        <p:spPr bwMode="auto">
          <a:xfrm>
            <a:off x="11337925" y="3121025"/>
            <a:ext cx="343852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7" name="Text Box 14"/>
          <p:cNvSpPr txBox="1">
            <a:spLocks noChangeArrowheads="1"/>
          </p:cNvSpPr>
          <p:nvPr/>
        </p:nvSpPr>
        <p:spPr bwMode="auto">
          <a:xfrm>
            <a:off x="323850" y="21115338"/>
            <a:ext cx="1651000" cy="77787"/>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smtClean="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3075" name="Rectangle 3"/>
          <p:cNvSpPr>
            <a:spLocks noChangeArrowheads="1"/>
          </p:cNvSpPr>
          <p:nvPr/>
        </p:nvSpPr>
        <p:spPr bwMode="auto">
          <a:xfrm>
            <a:off x="239713" y="3121025"/>
            <a:ext cx="14597062"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3076"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smtClean="0"/>
              <a:t>Click to edit Master title style</a:t>
            </a:r>
          </a:p>
        </p:txBody>
      </p:sp>
      <p:sp>
        <p:nvSpPr>
          <p:cNvPr id="3077" name="Rectangle 7"/>
          <p:cNvSpPr>
            <a:spLocks noGrp="1" noChangeArrowheads="1"/>
          </p:cNvSpPr>
          <p:nvPr>
            <p:ph type="body" idx="1"/>
          </p:nvPr>
        </p:nvSpPr>
        <p:spPr bwMode="auto">
          <a:xfrm>
            <a:off x="239713" y="3121025"/>
            <a:ext cx="14536737" cy="178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3078"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3079" name="Text Box 14"/>
          <p:cNvSpPr txBox="1">
            <a:spLocks noChangeArrowheads="1"/>
          </p:cNvSpPr>
          <p:nvPr/>
        </p:nvSpPr>
        <p:spPr bwMode="auto">
          <a:xfrm>
            <a:off x="239713" y="21107400"/>
            <a:ext cx="1651000" cy="77788"/>
          </a:xfrm>
          <a:prstGeom prst="rect">
            <a:avLst/>
          </a:prstGeom>
          <a:noFill/>
          <a:ln>
            <a:noFill/>
          </a:ln>
          <a:extLst/>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smtClean="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5"/>
          <p:cNvSpPr>
            <a:spLocks noChangeArrowheads="1"/>
          </p:cNvSpPr>
          <p:nvPr/>
        </p:nvSpPr>
        <p:spPr bwMode="auto">
          <a:xfrm>
            <a:off x="1984375" y="1043084"/>
            <a:ext cx="10428514" cy="120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algn="ctr" defTabSz="373063">
              <a:spcBef>
                <a:spcPct val="50000"/>
              </a:spcBef>
              <a:defRPr/>
            </a:pPr>
            <a:r>
              <a:rPr lang="en-US" sz="4000" dirty="0">
                <a:solidFill>
                  <a:schemeClr val="bg1"/>
                </a:solidFill>
                <a:latin typeface="Arial Black" pitchFamily="34" charset="0"/>
              </a:rPr>
              <a:t> </a:t>
            </a:r>
            <a:r>
              <a:rPr lang="en-US" sz="4000" dirty="0">
                <a:solidFill>
                  <a:schemeClr val="bg1"/>
                </a:solidFill>
                <a:latin typeface="Times New Roman" pitchFamily="18" charset="0"/>
                <a:cs typeface="Times New Roman" pitchFamily="18" charset="0"/>
              </a:rPr>
              <a:t>Title</a:t>
            </a:r>
          </a:p>
          <a:p>
            <a:pPr lvl="5" algn="ctr" defTabSz="373063">
              <a:spcBef>
                <a:spcPct val="50000"/>
              </a:spcBef>
              <a:defRPr/>
            </a:pPr>
            <a:r>
              <a:rPr lang="en-US" sz="2400" dirty="0">
                <a:solidFill>
                  <a:schemeClr val="bg1"/>
                </a:solidFill>
                <a:latin typeface="Times New Roman" pitchFamily="18" charset="0"/>
                <a:cs typeface="Times New Roman" pitchFamily="18" charset="0"/>
              </a:rPr>
              <a:t>Author names, Contact details, affiliations </a:t>
            </a:r>
          </a:p>
        </p:txBody>
      </p:sp>
      <p:sp>
        <p:nvSpPr>
          <p:cNvPr id="4099" name="Text Box 471"/>
          <p:cNvSpPr txBox="1">
            <a:spLocks noChangeArrowheads="1"/>
          </p:cNvSpPr>
          <p:nvPr/>
        </p:nvSpPr>
        <p:spPr bwMode="auto">
          <a:xfrm>
            <a:off x="323850" y="312102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rPr>
              <a:t> </a:t>
            </a:r>
            <a:r>
              <a:rPr lang="en-US" sz="2400" b="1">
                <a:solidFill>
                  <a:schemeClr val="bg1"/>
                </a:solidFill>
                <a:latin typeface="Times New Roman" pitchFamily="18" charset="0"/>
                <a:cs typeface="Times New Roman" pitchFamily="18" charset="0"/>
              </a:rPr>
              <a:t>Introduction</a:t>
            </a:r>
          </a:p>
        </p:txBody>
      </p:sp>
      <p:sp>
        <p:nvSpPr>
          <p:cNvPr id="1032" name="Text Box 472"/>
          <p:cNvSpPr txBox="1">
            <a:spLocks noChangeArrowheads="1"/>
          </p:cNvSpPr>
          <p:nvPr/>
        </p:nvSpPr>
        <p:spPr bwMode="auto">
          <a:xfrm>
            <a:off x="325438" y="3452813"/>
            <a:ext cx="4654550" cy="881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defRPr/>
            </a:pPr>
            <a:r>
              <a:rPr lang="en-US" sz="2400" dirty="0" smtClean="0">
                <a:solidFill>
                  <a:schemeClr val="tx2"/>
                </a:solidFill>
                <a:latin typeface="Times New Roman" pitchFamily="18" charset="0"/>
                <a:cs typeface="Times New Roman" pitchFamily="18" charset="0"/>
              </a:rPr>
              <a:t>This template is designed to produce a A2 size poster in </a:t>
            </a:r>
            <a:r>
              <a:rPr lang="en-US" sz="2400" b="1" dirty="0" smtClean="0">
                <a:solidFill>
                  <a:schemeClr val="tx2"/>
                </a:solidFill>
                <a:latin typeface="Times New Roman" pitchFamily="18" charset="0"/>
                <a:cs typeface="Times New Roman" pitchFamily="18" charset="0"/>
              </a:rPr>
              <a:t>portrait or landscape </a:t>
            </a:r>
            <a:r>
              <a:rPr lang="en-US" sz="2400" dirty="0" smtClean="0">
                <a:solidFill>
                  <a:schemeClr val="tx2"/>
                </a:solidFill>
                <a:latin typeface="Times New Roman" pitchFamily="18" charset="0"/>
                <a:cs typeface="Times New Roman" pitchFamily="18" charset="0"/>
              </a:rPr>
              <a:t>orientation. </a:t>
            </a:r>
          </a:p>
          <a:p>
            <a:pPr algn="just" eaLnBrk="1" hangingPunct="1">
              <a:defRPr/>
            </a:pPr>
            <a:endParaRPr lang="en-US" sz="2400" dirty="0" smtClean="0">
              <a:solidFill>
                <a:schemeClr val="tx2"/>
              </a:solidFill>
              <a:latin typeface="Times New Roman" pitchFamily="18" charset="0"/>
              <a:cs typeface="Times New Roman" pitchFamily="18" charset="0"/>
            </a:endParaRPr>
          </a:p>
          <a:p>
            <a:pPr algn="just" eaLnBrk="1" hangingPunct="1">
              <a:defRPr/>
            </a:pPr>
            <a:r>
              <a:rPr lang="en-US" sz="2400" dirty="0" smtClean="0">
                <a:solidFill>
                  <a:schemeClr val="tx2"/>
                </a:solidFill>
                <a:latin typeface="Times New Roman" pitchFamily="18" charset="0"/>
                <a:cs typeface="Times New Roman" pitchFamily="18" charset="0"/>
              </a:rPr>
              <a:t>You can modify points or section size to be displayed as per your presentation need.</a:t>
            </a:r>
            <a:br>
              <a:rPr lang="en-US" sz="2400" dirty="0" smtClean="0">
                <a:solidFill>
                  <a:schemeClr val="tx2"/>
                </a:solidFill>
                <a:latin typeface="Times New Roman" pitchFamily="18" charset="0"/>
                <a:cs typeface="Times New Roman" pitchFamily="18" charset="0"/>
              </a:rPr>
            </a:br>
            <a:r>
              <a:rPr lang="en-US" sz="2400" dirty="0" smtClean="0">
                <a:solidFill>
                  <a:schemeClr val="tx2"/>
                </a:solidFill>
                <a:latin typeface="Times New Roman" pitchFamily="18" charset="0"/>
                <a:cs typeface="Times New Roman" pitchFamily="18" charset="0"/>
              </a:rPr>
              <a:t/>
            </a:r>
            <a:br>
              <a:rPr lang="en-US" sz="2400" dirty="0" smtClean="0">
                <a:solidFill>
                  <a:schemeClr val="tx2"/>
                </a:solidFill>
                <a:latin typeface="Times New Roman" pitchFamily="18" charset="0"/>
                <a:cs typeface="Times New Roman" pitchFamily="18" charset="0"/>
              </a:rPr>
            </a:br>
            <a:r>
              <a:rPr lang="en-IN" sz="2400" dirty="0" smtClean="0">
                <a:solidFill>
                  <a:schemeClr val="tx2"/>
                </a:solidFill>
                <a:latin typeface="Times New Roman" pitchFamily="18" charset="0"/>
                <a:cs typeface="Times New Roman" pitchFamily="18" charset="0"/>
              </a:rPr>
              <a:t>The poster display should focus on:</a:t>
            </a:r>
          </a:p>
          <a:p>
            <a:pPr marL="285750" indent="-285750" algn="just" eaLnBrk="1" hangingPunct="1">
              <a:buFont typeface="Arial" pitchFamily="34" charset="0"/>
              <a:buChar char="•"/>
              <a:defRPr/>
            </a:pPr>
            <a:r>
              <a:rPr lang="en-IN" sz="2400" dirty="0" smtClean="0">
                <a:solidFill>
                  <a:schemeClr val="tx2"/>
                </a:solidFill>
                <a:latin typeface="Times New Roman" pitchFamily="18" charset="0"/>
                <a:cs typeface="Times New Roman" pitchFamily="18" charset="0"/>
              </a:rPr>
              <a:t>Hypothesis or Objective</a:t>
            </a:r>
          </a:p>
          <a:p>
            <a:pPr marL="285750" indent="-285750" algn="just" eaLnBrk="1" hangingPunct="1">
              <a:buFont typeface="Arial" pitchFamily="34" charset="0"/>
              <a:buChar char="•"/>
              <a:defRPr/>
            </a:pPr>
            <a:r>
              <a:rPr lang="en-IN" sz="2400" dirty="0" smtClean="0">
                <a:solidFill>
                  <a:schemeClr val="tx2"/>
                </a:solidFill>
                <a:latin typeface="Times New Roman" pitchFamily="18" charset="0"/>
                <a:cs typeface="Times New Roman" pitchFamily="18" charset="0"/>
              </a:rPr>
              <a:t> Methods or Mechanisms</a:t>
            </a:r>
          </a:p>
          <a:p>
            <a:pPr marL="285750" indent="-285750" algn="just" eaLnBrk="1" hangingPunct="1">
              <a:buFont typeface="Arial" pitchFamily="34" charset="0"/>
              <a:buChar char="•"/>
              <a:defRPr/>
            </a:pPr>
            <a:r>
              <a:rPr lang="en-IN" sz="2400" dirty="0" smtClean="0">
                <a:solidFill>
                  <a:schemeClr val="tx2"/>
                </a:solidFill>
                <a:latin typeface="Times New Roman" pitchFamily="18" charset="0"/>
                <a:cs typeface="Times New Roman" pitchFamily="18" charset="0"/>
              </a:rPr>
              <a:t> Results or Outcomes</a:t>
            </a:r>
          </a:p>
          <a:p>
            <a:pPr algn="just" eaLnBrk="1" hangingPunct="1">
              <a:defRPr/>
            </a:pPr>
            <a:r>
              <a:rPr lang="en-US" sz="2400" dirty="0" smtClean="0">
                <a:solidFill>
                  <a:schemeClr val="tx2"/>
                </a:solidFill>
                <a:latin typeface="Times New Roman" pitchFamily="18" charset="0"/>
                <a:cs typeface="Times New Roman" pitchFamily="18" charset="0"/>
              </a:rPr>
              <a:t/>
            </a:r>
            <a:br>
              <a:rPr lang="en-US" sz="2400" dirty="0" smtClean="0">
                <a:solidFill>
                  <a:schemeClr val="tx2"/>
                </a:solidFill>
                <a:latin typeface="Times New Roman" pitchFamily="18" charset="0"/>
                <a:cs typeface="Times New Roman" pitchFamily="18" charset="0"/>
              </a:rPr>
            </a:br>
            <a:r>
              <a:rPr lang="en-US" sz="2400" dirty="0" smtClean="0">
                <a:solidFill>
                  <a:schemeClr val="tx2"/>
                </a:solidFill>
                <a:latin typeface="Times New Roman" pitchFamily="18" charset="0"/>
                <a:cs typeface="Times New Roman" pitchFamily="18" charset="0"/>
              </a:rPr>
              <a:t>This section  should include the problem statement or your research focus  along with system block diagram and should answer the related research questions. This section can be about 200 words long.</a:t>
            </a:r>
          </a:p>
          <a:p>
            <a:pPr algn="just" eaLnBrk="1" hangingPunct="1">
              <a:defRPr/>
            </a:pPr>
            <a:endParaRPr lang="en-US" sz="2400" dirty="0" smtClean="0">
              <a:solidFill>
                <a:schemeClr val="tx2"/>
              </a:solidFill>
              <a:latin typeface="Times New Roman" pitchFamily="18" charset="0"/>
              <a:cs typeface="Times New Roman" pitchFamily="18" charset="0"/>
            </a:endParaRPr>
          </a:p>
          <a:p>
            <a:pPr algn="just" eaLnBrk="1" hangingPunct="1">
              <a:defRPr/>
            </a:pPr>
            <a:endParaRPr lang="en-US" sz="2000" b="1" dirty="0" smtClean="0">
              <a:solidFill>
                <a:schemeClr val="tx2"/>
              </a:solidFill>
              <a:latin typeface="Times New Roman" pitchFamily="18" charset="0"/>
              <a:cs typeface="Times New Roman" pitchFamily="18" charset="0"/>
            </a:endParaRPr>
          </a:p>
        </p:txBody>
      </p:sp>
      <p:sp>
        <p:nvSpPr>
          <p:cNvPr id="4101" name="Text Box 473"/>
          <p:cNvSpPr txBox="1">
            <a:spLocks noChangeArrowheads="1"/>
          </p:cNvSpPr>
          <p:nvPr/>
        </p:nvSpPr>
        <p:spPr bwMode="auto">
          <a:xfrm>
            <a:off x="325438" y="11315700"/>
            <a:ext cx="4656137" cy="407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Methods / Procedures</a:t>
            </a:r>
          </a:p>
        </p:txBody>
      </p:sp>
      <p:sp>
        <p:nvSpPr>
          <p:cNvPr id="4102" name="Text Box 491"/>
          <p:cNvSpPr txBox="1">
            <a:spLocks noChangeArrowheads="1"/>
          </p:cNvSpPr>
          <p:nvPr/>
        </p:nvSpPr>
        <p:spPr bwMode="auto">
          <a:xfrm>
            <a:off x="5259388" y="3121025"/>
            <a:ext cx="4652962"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sz="2400">
                <a:solidFill>
                  <a:schemeClr val="tx2"/>
                </a:solidFill>
                <a:latin typeface="Times New Roman" pitchFamily="18" charset="0"/>
                <a:cs typeface="Times New Roman" pitchFamily="18" charset="0"/>
              </a:rPr>
              <a:t>Methods can be explained with flowchart or pseudo code </a:t>
            </a:r>
            <a:r>
              <a:rPr lang="en-US" altLang="ja-JP" sz="2400">
                <a:solidFill>
                  <a:schemeClr val="tx2"/>
                </a:solidFill>
                <a:latin typeface="Times New Roman" pitchFamily="18" charset="0"/>
                <a:cs typeface="Times New Roman" pitchFamily="18" charset="0"/>
              </a:rPr>
              <a:t>. Your contribution should be highlighted.</a:t>
            </a:r>
            <a:endParaRPr lang="en-US" sz="2400">
              <a:solidFill>
                <a:schemeClr val="tx2"/>
              </a:solidFill>
              <a:latin typeface="Times New Roman" pitchFamily="18" charset="0"/>
              <a:cs typeface="Times New Roman" pitchFamily="18" charset="0"/>
            </a:endParaRPr>
          </a:p>
        </p:txBody>
      </p:sp>
      <p:sp>
        <p:nvSpPr>
          <p:cNvPr id="4103" name="Text Box 522"/>
          <p:cNvSpPr txBox="1">
            <a:spLocks noChangeArrowheads="1"/>
          </p:cNvSpPr>
          <p:nvPr/>
        </p:nvSpPr>
        <p:spPr bwMode="auto">
          <a:xfrm>
            <a:off x="10115550" y="312102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Future Work</a:t>
            </a:r>
          </a:p>
        </p:txBody>
      </p:sp>
      <p:sp>
        <p:nvSpPr>
          <p:cNvPr id="4104" name="Text Box 523"/>
          <p:cNvSpPr txBox="1">
            <a:spLocks noChangeArrowheads="1"/>
          </p:cNvSpPr>
          <p:nvPr/>
        </p:nvSpPr>
        <p:spPr bwMode="auto">
          <a:xfrm>
            <a:off x="5256213" y="5013325"/>
            <a:ext cx="4656137" cy="259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sz="2400" dirty="0">
                <a:solidFill>
                  <a:schemeClr val="tx2"/>
                </a:solidFill>
                <a:latin typeface="Times New Roman" pitchFamily="18" charset="0"/>
                <a:cs typeface="Times New Roman" pitchFamily="18" charset="0"/>
              </a:rPr>
              <a:t>Results can be shown in form of tables or graphs or charts. </a:t>
            </a:r>
            <a:r>
              <a:rPr lang="en-US" sz="2400" dirty="0" smtClean="0">
                <a:solidFill>
                  <a:schemeClr val="tx2"/>
                </a:solidFill>
                <a:latin typeface="Times New Roman" pitchFamily="18" charset="0"/>
                <a:cs typeface="Times New Roman" pitchFamily="18" charset="0"/>
              </a:rPr>
              <a:t>Should be about 150 words.</a:t>
            </a:r>
            <a:endParaRPr lang="en-US" sz="2400" dirty="0">
              <a:solidFill>
                <a:schemeClr val="tx2"/>
              </a:solidFill>
              <a:latin typeface="Times New Roman" pitchFamily="18" charset="0"/>
              <a:cs typeface="Times New Roman" pitchFamily="18" charset="0"/>
            </a:endParaRPr>
          </a:p>
          <a:p>
            <a:pPr eaLnBrk="1" hangingPunct="1"/>
            <a:endParaRPr lang="en-US" sz="2400" dirty="0">
              <a:solidFill>
                <a:schemeClr val="tx2"/>
              </a:solidFill>
              <a:latin typeface="Times New Roman" pitchFamily="18" charset="0"/>
              <a:cs typeface="Times New Roman" pitchFamily="18" charset="0"/>
            </a:endParaRPr>
          </a:p>
          <a:p>
            <a:pPr eaLnBrk="1" hangingPunct="1"/>
            <a:r>
              <a:rPr lang="en-US" sz="2400" dirty="0">
                <a:solidFill>
                  <a:schemeClr val="tx2"/>
                </a:solidFill>
                <a:latin typeface="Times New Roman" pitchFamily="18" charset="0"/>
                <a:cs typeface="Times New Roman" pitchFamily="18" charset="0"/>
              </a:rPr>
              <a:t>Images of charts / tables/ graphs should be clear and readable.</a:t>
            </a:r>
          </a:p>
        </p:txBody>
      </p:sp>
      <p:graphicFrame>
        <p:nvGraphicFramePr>
          <p:cNvPr id="2637" name="Group 589"/>
          <p:cNvGraphicFramePr>
            <a:graphicFrameLocks noGrp="1"/>
          </p:cNvGraphicFramePr>
          <p:nvPr/>
        </p:nvGraphicFramePr>
        <p:xfrm>
          <a:off x="5595938" y="7521575"/>
          <a:ext cx="4256087" cy="2266949"/>
        </p:xfrm>
        <a:graphic>
          <a:graphicData uri="http://schemas.openxmlformats.org/drawingml/2006/table">
            <a:tbl>
              <a:tblPr/>
              <a:tblGrid>
                <a:gridCol w="1457964"/>
                <a:gridCol w="1166933"/>
                <a:gridCol w="1631190"/>
              </a:tblGrid>
              <a:tr h="350794">
                <a:tc gridSpan="3">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smtClean="0">
                          <a:ln>
                            <a:noFill/>
                          </a:ln>
                          <a:solidFill>
                            <a:srgbClr val="FFFFFF"/>
                          </a:solidFill>
                          <a:effectLst/>
                          <a:latin typeface="Arial" charset="0"/>
                        </a:rPr>
                        <a:t>TABLE SAMPLE</a:t>
                      </a:r>
                      <a:endParaRPr kumimoji="0" lang="en-US" sz="600" b="0" i="0" u="none" strike="noStrike" cap="none" normalizeH="0" baseline="0" dirty="0">
                        <a:ln>
                          <a:noFill/>
                        </a:ln>
                        <a:solidFill>
                          <a:srgbClr val="FFFFFF"/>
                        </a:solidFill>
                        <a:effectLst/>
                        <a:latin typeface="Arial" charset="0"/>
                      </a:endParaRPr>
                    </a:p>
                  </a:txBody>
                  <a:tcPr marL="31506" marR="31506" marT="22292" marB="2229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BADCF"/>
                    </a:solidFill>
                  </a:tcPr>
                </a:tc>
                <a:tc hMerge="1">
                  <a:txBody>
                    <a:bodyPr/>
                    <a:lstStyle/>
                    <a:p>
                      <a:endParaRPr lang="en-GB"/>
                    </a:p>
                  </a:txBody>
                  <a:tcPr/>
                </a:tc>
                <a:tc hMerge="1">
                  <a:txBody>
                    <a:bodyPr/>
                    <a:lstStyle/>
                    <a:p>
                      <a:endParaRPr lang="en-GB"/>
                    </a:p>
                  </a:txBody>
                  <a:tcPr/>
                </a:tc>
              </a:tr>
              <a:tr h="639530">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1998</a:t>
                      </a:r>
                    </a:p>
                  </a:txBody>
                  <a:tcPr marL="31506" marR="31506" marT="22292" marB="222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1999</a:t>
                      </a:r>
                    </a:p>
                  </a:txBody>
                  <a:tcPr marL="31506" marR="31506" marT="22292" marB="22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a:ln>
                            <a:noFill/>
                          </a:ln>
                          <a:solidFill>
                            <a:schemeClr val="tx2"/>
                          </a:solidFill>
                          <a:effectLst/>
                          <a:latin typeface="Arial" charset="0"/>
                        </a:rPr>
                        <a:t>2000</a:t>
                      </a:r>
                    </a:p>
                  </a:txBody>
                  <a:tcPr marL="31506" marR="31506" marT="22292" marB="222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r>
              <a:tr h="639530">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a:ln>
                            <a:noFill/>
                          </a:ln>
                          <a:solidFill>
                            <a:schemeClr val="tx2"/>
                          </a:solidFill>
                          <a:effectLst/>
                          <a:latin typeface="Arial" charset="0"/>
                        </a:rPr>
                        <a:t>2001</a:t>
                      </a:r>
                    </a:p>
                  </a:txBody>
                  <a:tcPr marL="31506" marR="31506" marT="22292" marB="222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2002</a:t>
                      </a:r>
                    </a:p>
                  </a:txBody>
                  <a:tcPr marL="31506" marR="31506" marT="22292" marB="22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2003</a:t>
                      </a:r>
                    </a:p>
                  </a:txBody>
                  <a:tcPr marL="31506" marR="31506" marT="22292" marB="222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r>
              <a:tr h="637095">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a:ln>
                            <a:noFill/>
                          </a:ln>
                          <a:solidFill>
                            <a:schemeClr val="tx2"/>
                          </a:solidFill>
                          <a:effectLst/>
                          <a:latin typeface="Arial" charset="0"/>
                        </a:rPr>
                        <a:t>2004</a:t>
                      </a:r>
                    </a:p>
                  </a:txBody>
                  <a:tcPr marL="31506" marR="31506" marT="22292" marB="222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a:ln>
                            <a:noFill/>
                          </a:ln>
                          <a:solidFill>
                            <a:schemeClr val="tx2"/>
                          </a:solidFill>
                          <a:effectLst/>
                          <a:latin typeface="Arial" charset="0"/>
                        </a:rPr>
                        <a:t>2005</a:t>
                      </a:r>
                    </a:p>
                  </a:txBody>
                  <a:tcPr marL="31506" marR="31506" marT="22292" marB="22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600" b="0" i="0" u="none" strike="noStrike" cap="none" normalizeH="0" baseline="0" dirty="0">
                          <a:ln>
                            <a:noFill/>
                          </a:ln>
                          <a:solidFill>
                            <a:schemeClr val="tx2"/>
                          </a:solidFill>
                          <a:effectLst/>
                          <a:latin typeface="Arial" charset="0"/>
                        </a:rPr>
                        <a:t>2006</a:t>
                      </a:r>
                    </a:p>
                  </a:txBody>
                  <a:tcPr marL="31506" marR="31506" marT="22292" marB="222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r>
            </a:tbl>
          </a:graphicData>
        </a:graphic>
      </p:graphicFrame>
      <p:sp>
        <p:nvSpPr>
          <p:cNvPr id="4125" name="Text Box 545"/>
          <p:cNvSpPr txBox="1">
            <a:spLocks noChangeArrowheads="1"/>
          </p:cNvSpPr>
          <p:nvPr/>
        </p:nvSpPr>
        <p:spPr bwMode="auto">
          <a:xfrm>
            <a:off x="5259388" y="4606925"/>
            <a:ext cx="4654550"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Results / Findings</a:t>
            </a:r>
          </a:p>
        </p:txBody>
      </p:sp>
      <p:sp>
        <p:nvSpPr>
          <p:cNvPr id="4126" name="Text Box 546"/>
          <p:cNvSpPr txBox="1">
            <a:spLocks noChangeArrowheads="1"/>
          </p:cNvSpPr>
          <p:nvPr/>
        </p:nvSpPr>
        <p:spPr bwMode="auto">
          <a:xfrm>
            <a:off x="5259388" y="12352338"/>
            <a:ext cx="4652962"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eaLnBrk="1" hangingPunct="1"/>
            <a:r>
              <a:rPr lang="en-US" sz="2400" dirty="0">
                <a:solidFill>
                  <a:schemeClr val="tx2"/>
                </a:solidFill>
                <a:latin typeface="Times New Roman" pitchFamily="18" charset="0"/>
                <a:cs typeface="Times New Roman" pitchFamily="18" charset="0"/>
              </a:rPr>
              <a:t>Findings or Results of the  algorithms used can be shown in this section  </a:t>
            </a:r>
          </a:p>
        </p:txBody>
      </p:sp>
      <p:sp>
        <p:nvSpPr>
          <p:cNvPr id="4127" name="Text Box 561"/>
          <p:cNvSpPr txBox="1">
            <a:spLocks noChangeArrowheads="1"/>
          </p:cNvSpPr>
          <p:nvPr/>
        </p:nvSpPr>
        <p:spPr bwMode="auto">
          <a:xfrm>
            <a:off x="5259388" y="13866813"/>
            <a:ext cx="4656137"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Conclusion  / Discussions</a:t>
            </a:r>
          </a:p>
        </p:txBody>
      </p:sp>
      <p:sp>
        <p:nvSpPr>
          <p:cNvPr id="4128" name="Text Box 562"/>
          <p:cNvSpPr txBox="1">
            <a:spLocks noChangeArrowheads="1"/>
          </p:cNvSpPr>
          <p:nvPr/>
        </p:nvSpPr>
        <p:spPr bwMode="auto">
          <a:xfrm>
            <a:off x="10096500" y="756602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Acknowledgments</a:t>
            </a:r>
          </a:p>
        </p:txBody>
      </p:sp>
      <p:sp>
        <p:nvSpPr>
          <p:cNvPr id="4129" name="Text Box 563"/>
          <p:cNvSpPr txBox="1">
            <a:spLocks noChangeArrowheads="1"/>
          </p:cNvSpPr>
          <p:nvPr/>
        </p:nvSpPr>
        <p:spPr bwMode="auto">
          <a:xfrm>
            <a:off x="10099675" y="9831388"/>
            <a:ext cx="4656138" cy="4079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a:solidFill>
                  <a:schemeClr val="bg1"/>
                </a:solidFill>
                <a:latin typeface="Times New Roman" pitchFamily="18" charset="0"/>
                <a:cs typeface="Times New Roman" pitchFamily="18" charset="0"/>
              </a:rPr>
              <a:t>Bibliography / References</a:t>
            </a:r>
          </a:p>
        </p:txBody>
      </p:sp>
      <p:sp>
        <p:nvSpPr>
          <p:cNvPr id="4130" name="Text Box 564"/>
          <p:cNvSpPr txBox="1">
            <a:spLocks noChangeArrowheads="1"/>
          </p:cNvSpPr>
          <p:nvPr/>
        </p:nvSpPr>
        <p:spPr bwMode="auto">
          <a:xfrm>
            <a:off x="5283200" y="14249400"/>
            <a:ext cx="4632325"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IN" sz="2400">
                <a:solidFill>
                  <a:schemeClr val="tx2"/>
                </a:solidFill>
                <a:latin typeface="Times New Roman" pitchFamily="18" charset="0"/>
                <a:cs typeface="Times New Roman" pitchFamily="18" charset="0"/>
              </a:rPr>
              <a:t>About 250 words. </a:t>
            </a:r>
          </a:p>
          <a:p>
            <a:pPr algn="just"/>
            <a:endParaRPr lang="en-IN" sz="2400">
              <a:solidFill>
                <a:schemeClr val="tx2"/>
              </a:solidFill>
              <a:latin typeface="Times New Roman" pitchFamily="18" charset="0"/>
              <a:cs typeface="Times New Roman" pitchFamily="18" charset="0"/>
            </a:endParaRPr>
          </a:p>
          <a:p>
            <a:pPr algn="just"/>
            <a:r>
              <a:rPr lang="en-IN" sz="2400">
                <a:solidFill>
                  <a:schemeClr val="tx2"/>
                </a:solidFill>
                <a:latin typeface="Times New Roman" pitchFamily="18" charset="0"/>
                <a:cs typeface="Times New Roman" pitchFamily="18" charset="0"/>
              </a:rPr>
              <a:t>Without sounding like you are repeating yourself, start by reminding the viewer of your hypothesis and result. </a:t>
            </a:r>
          </a:p>
          <a:p>
            <a:pPr algn="just"/>
            <a:endParaRPr lang="en-IN" sz="2400">
              <a:solidFill>
                <a:schemeClr val="tx2"/>
              </a:solidFill>
              <a:latin typeface="Times New Roman" pitchFamily="18" charset="0"/>
              <a:cs typeface="Times New Roman" pitchFamily="18" charset="0"/>
            </a:endParaRPr>
          </a:p>
          <a:p>
            <a:pPr algn="just"/>
            <a:r>
              <a:rPr lang="en-IN" sz="2400">
                <a:solidFill>
                  <a:schemeClr val="tx2"/>
                </a:solidFill>
                <a:latin typeface="Times New Roman" pitchFamily="18" charset="0"/>
                <a:cs typeface="Times New Roman" pitchFamily="18" charset="0"/>
              </a:rPr>
              <a:t>Then discuss your results, why they are interesting, how the conclusion links back to your hypothesis and what could be the  next step in this research in the future. </a:t>
            </a:r>
          </a:p>
        </p:txBody>
      </p:sp>
      <p:sp>
        <p:nvSpPr>
          <p:cNvPr id="4131" name="Text Box 565"/>
          <p:cNvSpPr txBox="1">
            <a:spLocks noChangeArrowheads="1"/>
          </p:cNvSpPr>
          <p:nvPr/>
        </p:nvSpPr>
        <p:spPr bwMode="auto">
          <a:xfrm>
            <a:off x="10120313" y="3494088"/>
            <a:ext cx="463232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7308" tIns="187308" rIns="187308" bIns="187308">
            <a:spAutoFit/>
          </a:bodyPr>
          <a:lstStyle>
            <a:lvl1pPr defTabSz="1797050" eaLnBrk="0" hangingPunct="0">
              <a:defRPr sz="1200">
                <a:solidFill>
                  <a:schemeClr val="tx1"/>
                </a:solidFill>
                <a:latin typeface="Arial Narrow" pitchFamily="34" charset="0"/>
                <a:ea typeface="MS PGothic" pitchFamily="34" charset="-128"/>
              </a:defRPr>
            </a:lvl1pPr>
            <a:lvl2pPr marL="742950" indent="-285750" defTabSz="1797050" eaLnBrk="0" hangingPunct="0">
              <a:defRPr sz="1200">
                <a:solidFill>
                  <a:schemeClr val="tx1"/>
                </a:solidFill>
                <a:latin typeface="Arial Narrow" pitchFamily="34" charset="0"/>
                <a:ea typeface="MS PGothic" pitchFamily="34" charset="-128"/>
              </a:defRPr>
            </a:lvl2pPr>
            <a:lvl3pPr marL="1143000" indent="-228600" defTabSz="1797050" eaLnBrk="0" hangingPunct="0">
              <a:defRPr sz="1200">
                <a:solidFill>
                  <a:schemeClr val="tx1"/>
                </a:solidFill>
                <a:latin typeface="Arial Narrow" pitchFamily="34" charset="0"/>
                <a:ea typeface="MS PGothic" pitchFamily="34" charset="-128"/>
              </a:defRPr>
            </a:lvl3pPr>
            <a:lvl4pPr marL="1600200" indent="-228600" defTabSz="1797050" eaLnBrk="0" hangingPunct="0">
              <a:defRPr sz="1200">
                <a:solidFill>
                  <a:schemeClr val="tx1"/>
                </a:solidFill>
                <a:latin typeface="Arial Narrow" pitchFamily="34" charset="0"/>
                <a:ea typeface="MS PGothic" pitchFamily="34" charset="-128"/>
              </a:defRPr>
            </a:lvl4pPr>
            <a:lvl5pPr marL="2057400" indent="-228600" defTabSz="1797050" eaLnBrk="0" hangingPunct="0">
              <a:defRPr sz="1200">
                <a:solidFill>
                  <a:schemeClr val="tx1"/>
                </a:solidFill>
                <a:latin typeface="Arial Narrow" pitchFamily="34" charset="0"/>
                <a:ea typeface="MS PGothic" pitchFamily="34" charset="-128"/>
              </a:defRPr>
            </a:lvl5pPr>
            <a:lvl6pPr marL="25146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179705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just"/>
            <a:r>
              <a:rPr lang="en-IN" sz="2400">
                <a:solidFill>
                  <a:schemeClr val="tx2"/>
                </a:solidFill>
                <a:latin typeface="Times New Roman" pitchFamily="18" charset="0"/>
                <a:cs typeface="Times New Roman" pitchFamily="18" charset="0"/>
              </a:rPr>
              <a:t>Future Scope can be added in this section (Optional)</a:t>
            </a:r>
          </a:p>
          <a:p>
            <a:pPr algn="just"/>
            <a:r>
              <a:rPr lang="en-IN" sz="2400">
                <a:solidFill>
                  <a:schemeClr val="tx2"/>
                </a:solidFill>
                <a:latin typeface="Times New Roman" pitchFamily="18" charset="0"/>
                <a:cs typeface="Times New Roman" pitchFamily="18" charset="0"/>
              </a:rPr>
              <a:t> </a:t>
            </a:r>
          </a:p>
          <a:p>
            <a:pPr algn="just"/>
            <a:r>
              <a:rPr lang="en-IN" sz="2400">
                <a:solidFill>
                  <a:schemeClr val="tx2"/>
                </a:solidFill>
                <a:latin typeface="Times New Roman" pitchFamily="18" charset="0"/>
                <a:cs typeface="Times New Roman" pitchFamily="18" charset="0"/>
              </a:rPr>
              <a:t>Further information such as  where can people find out more information about your project. You can include your email, if possible a link to a website or PDF version of your poster. </a:t>
            </a:r>
          </a:p>
        </p:txBody>
      </p:sp>
      <p:graphicFrame>
        <p:nvGraphicFramePr>
          <p:cNvPr id="4132" name="Chart 11"/>
          <p:cNvGraphicFramePr>
            <a:graphicFrameLocks/>
          </p:cNvGraphicFramePr>
          <p:nvPr/>
        </p:nvGraphicFramePr>
        <p:xfrm>
          <a:off x="5834063" y="10034588"/>
          <a:ext cx="3679825" cy="2317750"/>
        </p:xfrm>
        <a:graphic>
          <a:graphicData uri="http://schemas.openxmlformats.org/presentationml/2006/ole">
            <mc:AlternateContent xmlns:mc="http://schemas.openxmlformats.org/markup-compatibility/2006">
              <mc:Choice xmlns:v="urn:schemas-microsoft-com:vml" Requires="v">
                <p:oleObj spid="_x0000_s4148" r:id="rId4" imgW="5230821" imgH="3389670" progId="Excel.Chart.8">
                  <p:embed/>
                </p:oleObj>
              </mc:Choice>
              <mc:Fallback>
                <p:oleObj r:id="rId4" imgW="5230821" imgH="3389670" progId="Excel.Chart.8">
                  <p:embed/>
                  <p:pic>
                    <p:nvPicPr>
                      <p:cNvPr id="0" name="Char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63" y="10034588"/>
                        <a:ext cx="36798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34" name="AutoShape 106" descr="Image result for Flow chart image"/>
          <p:cNvSpPr>
            <a:spLocks noChangeAspect="1" noChangeArrowheads="1"/>
          </p:cNvSpPr>
          <p:nvPr/>
        </p:nvSpPr>
        <p:spPr bwMode="auto">
          <a:xfrm>
            <a:off x="1270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35" name="AutoShape 109" descr="Image result for Flow chart image"/>
          <p:cNvSpPr>
            <a:spLocks noChangeAspect="1" noChangeArrowheads="1"/>
          </p:cNvSpPr>
          <p:nvPr/>
        </p:nvSpPr>
        <p:spPr bwMode="auto">
          <a:xfrm>
            <a:off x="279400"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pic>
        <p:nvPicPr>
          <p:cNvPr id="4136" name="Picture 1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750" y="15265400"/>
            <a:ext cx="3462338"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37" name="TextBox 5"/>
          <p:cNvSpPr txBox="1">
            <a:spLocks noChangeArrowheads="1"/>
          </p:cNvSpPr>
          <p:nvPr/>
        </p:nvSpPr>
        <p:spPr bwMode="auto">
          <a:xfrm>
            <a:off x="1892300" y="20034250"/>
            <a:ext cx="1336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a:t>Figure 1 Flowchart 1</a:t>
            </a:r>
            <a:endParaRPr lang="en-IN"/>
          </a:p>
        </p:txBody>
      </p:sp>
      <p:sp>
        <p:nvSpPr>
          <p:cNvPr id="4138" name="Rectangle 8"/>
          <p:cNvSpPr>
            <a:spLocks noChangeArrowheads="1"/>
          </p:cNvSpPr>
          <p:nvPr/>
        </p:nvSpPr>
        <p:spPr bwMode="auto">
          <a:xfrm>
            <a:off x="10171113" y="10758488"/>
            <a:ext cx="4600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dirty="0">
                <a:solidFill>
                  <a:schemeClr val="tx2"/>
                </a:solidFill>
                <a:latin typeface="Times New Roman" pitchFamily="18" charset="0"/>
                <a:cs typeface="Times New Roman" pitchFamily="18" charset="0"/>
              </a:rPr>
              <a:t>References are compulsory  and should be in IEEE format</a:t>
            </a:r>
            <a:endParaRPr lang="en-IN" sz="2400" dirty="0">
              <a:solidFill>
                <a:schemeClr val="tx2"/>
              </a:solidFill>
              <a:latin typeface="Times New Roman" pitchFamily="18" charset="0"/>
              <a:cs typeface="Times New Roman" pitchFamily="18" charset="0"/>
            </a:endParaRPr>
          </a:p>
        </p:txBody>
      </p:sp>
      <p:sp>
        <p:nvSpPr>
          <p:cNvPr id="32" name="Rectangle 5"/>
          <p:cNvSpPr>
            <a:spLocks noChangeArrowheads="1"/>
          </p:cNvSpPr>
          <p:nvPr/>
        </p:nvSpPr>
        <p:spPr bwMode="auto">
          <a:xfrm>
            <a:off x="9706655" y="1166195"/>
            <a:ext cx="5412468" cy="108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algn="ctr" defTabSz="373063">
              <a:spcBef>
                <a:spcPct val="50000"/>
              </a:spcBef>
              <a:defRPr/>
            </a:pPr>
            <a:r>
              <a:rPr lang="en-US" sz="4000" dirty="0">
                <a:solidFill>
                  <a:schemeClr val="bg1"/>
                </a:solidFill>
                <a:latin typeface="Arial Black" pitchFamily="34" charset="0"/>
              </a:rPr>
              <a:t> </a:t>
            </a:r>
            <a:r>
              <a:rPr lang="en-US" sz="2800" dirty="0">
                <a:solidFill>
                  <a:schemeClr val="bg1"/>
                </a:solidFill>
                <a:latin typeface="Arial Black" pitchFamily="34" charset="0"/>
              </a:rPr>
              <a:t>Poster Number </a:t>
            </a:r>
          </a:p>
        </p:txBody>
      </p:sp>
      <p:sp>
        <p:nvSpPr>
          <p:cNvPr id="33" name="Rectangle 5"/>
          <p:cNvSpPr>
            <a:spLocks noChangeArrowheads="1"/>
          </p:cNvSpPr>
          <p:nvPr/>
        </p:nvSpPr>
        <p:spPr bwMode="auto">
          <a:xfrm>
            <a:off x="2821896" y="261835"/>
            <a:ext cx="11930742" cy="65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381" tIns="18687" rIns="37381" bIns="18687">
            <a:spAutoFit/>
          </a:bodyPr>
          <a:lstStyle/>
          <a:p>
            <a:pPr lvl="5" defTabSz="373063">
              <a:defRPr/>
            </a:pPr>
            <a:r>
              <a:rPr lang="en-US" sz="4000" b="1" dirty="0">
                <a:solidFill>
                  <a:schemeClr val="bg1"/>
                </a:solidFill>
                <a:latin typeface="Times New Roman" pitchFamily="18" charset="0"/>
                <a:cs typeface="Times New Roman" pitchFamily="18" charset="0"/>
              </a:rPr>
              <a:t> IT for Society Colloquium </a:t>
            </a:r>
            <a:endParaRPr lang="en-US" sz="2400" b="1" dirty="0">
              <a:solidFill>
                <a:schemeClr val="bg1"/>
              </a:solidFill>
              <a:latin typeface="Times New Roman" pitchFamily="18" charset="0"/>
              <a:cs typeface="Times New Roman" pitchFamily="18" charset="0"/>
            </a:endParaRPr>
          </a:p>
        </p:txBody>
      </p:sp>
      <p:sp>
        <p:nvSpPr>
          <p:cNvPr id="4141" name="Rectangle 2"/>
          <p:cNvSpPr>
            <a:spLocks noChangeArrowheads="1"/>
          </p:cNvSpPr>
          <p:nvPr/>
        </p:nvSpPr>
        <p:spPr bwMode="auto">
          <a:xfrm>
            <a:off x="330200" y="11849100"/>
            <a:ext cx="4651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IN" sz="2400" dirty="0">
                <a:solidFill>
                  <a:schemeClr val="tx2"/>
                </a:solidFill>
                <a:latin typeface="Times New Roman" pitchFamily="18" charset="0"/>
                <a:cs typeface="Times New Roman" pitchFamily="18" charset="0"/>
              </a:rPr>
              <a:t>About 150 words. Briefly describe the methods/procedures used and how they will help you find out about your hypothesis. Could use flow diagrams to help illustrate your procedures (this will help break up your text and make the poster look more interesting). Ensure you label diagrams if needed.</a:t>
            </a:r>
          </a:p>
        </p:txBody>
      </p:sp>
      <p:sp>
        <p:nvSpPr>
          <p:cNvPr id="4142" name="TextBox 1"/>
          <p:cNvSpPr txBox="1">
            <a:spLocks noChangeArrowheads="1"/>
          </p:cNvSpPr>
          <p:nvPr/>
        </p:nvSpPr>
        <p:spPr bwMode="auto">
          <a:xfrm>
            <a:off x="10131425" y="8248650"/>
            <a:ext cx="4624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IN" sz="2400">
                <a:solidFill>
                  <a:schemeClr val="tx2"/>
                </a:solidFill>
                <a:latin typeface="Times New Roman" pitchFamily="18" charset="0"/>
                <a:cs typeface="Times New Roman" pitchFamily="18" charset="0"/>
              </a:rPr>
              <a:t>A section for thanking people (Optional)</a:t>
            </a:r>
          </a:p>
        </p:txBody>
      </p:sp>
      <p:sp>
        <p:nvSpPr>
          <p:cNvPr id="4143" name="TextBox 2"/>
          <p:cNvSpPr txBox="1">
            <a:spLocks noChangeArrowheads="1"/>
          </p:cNvSpPr>
          <p:nvPr/>
        </p:nvSpPr>
        <p:spPr bwMode="auto">
          <a:xfrm>
            <a:off x="10171113" y="11849100"/>
            <a:ext cx="4600575" cy="78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r>
              <a:rPr lang="en-US" sz="2400" b="1" dirty="0">
                <a:solidFill>
                  <a:schemeClr val="tx2"/>
                </a:solidFill>
                <a:latin typeface="Times New Roman" pitchFamily="18" charset="0"/>
                <a:cs typeface="Times New Roman" pitchFamily="18" charset="0"/>
              </a:rPr>
              <a:t>IEEE standard </a:t>
            </a:r>
            <a:endParaRPr lang="en-US" sz="2400" dirty="0">
              <a:solidFill>
                <a:schemeClr val="tx2"/>
              </a:solidFill>
              <a:latin typeface="Times New Roman" pitchFamily="18" charset="0"/>
              <a:cs typeface="Times New Roman" pitchFamily="18" charset="0"/>
            </a:endParaRPr>
          </a:p>
          <a:p>
            <a:pPr eaLnBrk="1" hangingPunct="1"/>
            <a:r>
              <a:rPr lang="en-US" sz="2400" b="1" dirty="0">
                <a:solidFill>
                  <a:schemeClr val="tx2"/>
                </a:solidFill>
                <a:latin typeface="Times New Roman" pitchFamily="18" charset="0"/>
                <a:cs typeface="Times New Roman" pitchFamily="18" charset="0"/>
              </a:rPr>
              <a:t>Book, </a:t>
            </a:r>
            <a:endParaRPr lang="en-US" sz="2400" dirty="0">
              <a:solidFill>
                <a:schemeClr val="tx2"/>
              </a:solidFill>
              <a:latin typeface="Times New Roman" pitchFamily="18" charset="0"/>
              <a:cs typeface="Times New Roman" pitchFamily="18" charset="0"/>
            </a:endParaRPr>
          </a:p>
          <a:p>
            <a:pPr eaLnBrk="1" hangingPunct="1"/>
            <a:r>
              <a:rPr lang="en-US" sz="2400" dirty="0">
                <a:solidFill>
                  <a:schemeClr val="tx2"/>
                </a:solidFill>
                <a:latin typeface="Times New Roman" pitchFamily="18" charset="0"/>
                <a:cs typeface="Times New Roman" pitchFamily="18" charset="0"/>
              </a:rPr>
              <a:t>[1] J. F. Curtis, (Ed.), </a:t>
            </a:r>
            <a:r>
              <a:rPr lang="en-US" sz="2400" i="1" dirty="0">
                <a:solidFill>
                  <a:schemeClr val="tx2"/>
                </a:solidFill>
                <a:latin typeface="Times New Roman" pitchFamily="18" charset="0"/>
                <a:cs typeface="Times New Roman" pitchFamily="18" charset="0"/>
              </a:rPr>
              <a:t>Processes and Disorders of Human </a:t>
            </a:r>
            <a:r>
              <a:rPr lang="en-US" sz="2400" i="1" dirty="0" err="1">
                <a:solidFill>
                  <a:schemeClr val="tx2"/>
                </a:solidFill>
                <a:latin typeface="Times New Roman" pitchFamily="18" charset="0"/>
                <a:cs typeface="Times New Roman" pitchFamily="18" charset="0"/>
              </a:rPr>
              <a:t>Comm-unication</a:t>
            </a:r>
            <a:r>
              <a:rPr lang="en-US" sz="2400" i="1" dirty="0">
                <a:solidFill>
                  <a:schemeClr val="tx2"/>
                </a:solidFill>
                <a:latin typeface="Times New Roman" pitchFamily="18" charset="0"/>
                <a:cs typeface="Times New Roman" pitchFamily="18" charset="0"/>
              </a:rPr>
              <a:t>. </a:t>
            </a:r>
            <a:r>
              <a:rPr lang="en-US" sz="2400" dirty="0">
                <a:solidFill>
                  <a:schemeClr val="tx2"/>
                </a:solidFill>
                <a:latin typeface="Times New Roman" pitchFamily="18" charset="0"/>
                <a:cs typeface="Times New Roman" pitchFamily="18" charset="0"/>
              </a:rPr>
              <a:t>New York: Harper and Row, 1978. </a:t>
            </a:r>
          </a:p>
          <a:p>
            <a:pPr eaLnBrk="1" hangingPunct="1"/>
            <a:r>
              <a:rPr lang="en-US" sz="2400" dirty="0">
                <a:solidFill>
                  <a:schemeClr val="tx2"/>
                </a:solidFill>
                <a:latin typeface="Times New Roman" pitchFamily="18" charset="0"/>
                <a:cs typeface="Times New Roman" pitchFamily="18" charset="0"/>
              </a:rPr>
              <a:t> </a:t>
            </a:r>
          </a:p>
          <a:p>
            <a:pPr eaLnBrk="1" hangingPunct="1"/>
            <a:r>
              <a:rPr lang="en-US" sz="2400" b="1" dirty="0">
                <a:solidFill>
                  <a:schemeClr val="tx2"/>
                </a:solidFill>
                <a:latin typeface="Times New Roman" pitchFamily="18" charset="0"/>
                <a:cs typeface="Times New Roman" pitchFamily="18" charset="0"/>
              </a:rPr>
              <a:t>Journal Paper, </a:t>
            </a:r>
            <a:endParaRPr lang="en-US" sz="2400" dirty="0">
              <a:solidFill>
                <a:schemeClr val="tx2"/>
              </a:solidFill>
              <a:latin typeface="Times New Roman" pitchFamily="18" charset="0"/>
              <a:cs typeface="Times New Roman" pitchFamily="18" charset="0"/>
            </a:endParaRPr>
          </a:p>
          <a:p>
            <a:pPr eaLnBrk="1" hangingPunct="1"/>
            <a:r>
              <a:rPr lang="en-US" sz="2400" dirty="0">
                <a:solidFill>
                  <a:schemeClr val="tx2"/>
                </a:solidFill>
                <a:latin typeface="Times New Roman" pitchFamily="18" charset="0"/>
                <a:cs typeface="Times New Roman" pitchFamily="18" charset="0"/>
              </a:rPr>
              <a:t>[2] J. </a:t>
            </a:r>
            <a:r>
              <a:rPr lang="en-US" sz="2400" dirty="0" err="1">
                <a:solidFill>
                  <a:schemeClr val="tx2"/>
                </a:solidFill>
                <a:latin typeface="Times New Roman" pitchFamily="18" charset="0"/>
                <a:cs typeface="Times New Roman" pitchFamily="18" charset="0"/>
              </a:rPr>
              <a:t>Schroeterand</a:t>
            </a:r>
            <a:r>
              <a:rPr lang="en-US" sz="2400" dirty="0">
                <a:solidFill>
                  <a:schemeClr val="tx2"/>
                </a:solidFill>
                <a:latin typeface="Times New Roman" pitchFamily="18" charset="0"/>
                <a:cs typeface="Times New Roman" pitchFamily="18" charset="0"/>
              </a:rPr>
              <a:t> M. M. </a:t>
            </a:r>
            <a:r>
              <a:rPr lang="en-US" sz="2400" dirty="0" err="1">
                <a:solidFill>
                  <a:schemeClr val="tx2"/>
                </a:solidFill>
                <a:latin typeface="Times New Roman" pitchFamily="18" charset="0"/>
                <a:cs typeface="Times New Roman" pitchFamily="18" charset="0"/>
              </a:rPr>
              <a:t>Sondhi</a:t>
            </a:r>
            <a:r>
              <a:rPr lang="en-US" sz="2400" dirty="0">
                <a:solidFill>
                  <a:schemeClr val="tx2"/>
                </a:solidFill>
                <a:latin typeface="Times New Roman" pitchFamily="18" charset="0"/>
                <a:cs typeface="Times New Roman" pitchFamily="18" charset="0"/>
              </a:rPr>
              <a:t>, “Techniques for estimating vocal-tract shapes from the speech </a:t>
            </a:r>
            <a:r>
              <a:rPr lang="en-US" sz="2400" dirty="0" err="1">
                <a:solidFill>
                  <a:schemeClr val="tx2"/>
                </a:solidFill>
                <a:latin typeface="Times New Roman" pitchFamily="18" charset="0"/>
                <a:cs typeface="Times New Roman" pitchFamily="18" charset="0"/>
              </a:rPr>
              <a:t>signal,”</a:t>
            </a:r>
            <a:r>
              <a:rPr lang="en-US" sz="2400" i="1" dirty="0" err="1">
                <a:solidFill>
                  <a:schemeClr val="tx2"/>
                </a:solidFill>
                <a:latin typeface="Times New Roman" pitchFamily="18" charset="0"/>
                <a:cs typeface="Times New Roman" pitchFamily="18" charset="0"/>
              </a:rPr>
              <a:t>IEEE</a:t>
            </a:r>
            <a:r>
              <a:rPr lang="en-US" sz="2400" i="1" dirty="0">
                <a:solidFill>
                  <a:schemeClr val="tx2"/>
                </a:solidFill>
                <a:latin typeface="Times New Roman" pitchFamily="18" charset="0"/>
                <a:cs typeface="Times New Roman" pitchFamily="18" charset="0"/>
              </a:rPr>
              <a:t> Trans. Speech Audio Process.</a:t>
            </a:r>
            <a:r>
              <a:rPr lang="en-US" sz="2400" dirty="0">
                <a:solidFill>
                  <a:schemeClr val="tx2"/>
                </a:solidFill>
                <a:latin typeface="Times New Roman" pitchFamily="18" charset="0"/>
                <a:cs typeface="Times New Roman" pitchFamily="18" charset="0"/>
              </a:rPr>
              <a:t>, vol. 2, no. 1, pp. 133–150, 1994. </a:t>
            </a:r>
          </a:p>
          <a:p>
            <a:pPr eaLnBrk="1" hangingPunct="1"/>
            <a:r>
              <a:rPr lang="en-US" sz="2400" dirty="0">
                <a:solidFill>
                  <a:schemeClr val="tx2"/>
                </a:solidFill>
                <a:latin typeface="Times New Roman" pitchFamily="18" charset="0"/>
                <a:cs typeface="Times New Roman" pitchFamily="18" charset="0"/>
              </a:rPr>
              <a:t> </a:t>
            </a:r>
          </a:p>
          <a:p>
            <a:pPr eaLnBrk="1" hangingPunct="1"/>
            <a:r>
              <a:rPr lang="en-US" sz="2400" b="1" dirty="0">
                <a:solidFill>
                  <a:schemeClr val="tx2"/>
                </a:solidFill>
                <a:latin typeface="Times New Roman" pitchFamily="18" charset="0"/>
                <a:cs typeface="Times New Roman" pitchFamily="18" charset="0"/>
              </a:rPr>
              <a:t>Proceeding paper, </a:t>
            </a:r>
            <a:endParaRPr lang="en-US" sz="2400" dirty="0">
              <a:solidFill>
                <a:schemeClr val="tx2"/>
              </a:solidFill>
              <a:latin typeface="Times New Roman" pitchFamily="18" charset="0"/>
              <a:cs typeface="Times New Roman" pitchFamily="18" charset="0"/>
            </a:endParaRPr>
          </a:p>
          <a:p>
            <a:pPr eaLnBrk="1" hangingPunct="1"/>
            <a:r>
              <a:rPr lang="en-US" sz="2400" b="1" dirty="0">
                <a:solidFill>
                  <a:schemeClr val="tx2"/>
                </a:solidFill>
                <a:latin typeface="Times New Roman" pitchFamily="18" charset="0"/>
                <a:cs typeface="Times New Roman" pitchFamily="18" charset="0"/>
              </a:rPr>
              <a:t>[3] </a:t>
            </a:r>
            <a:r>
              <a:rPr lang="en-US" sz="2400" dirty="0">
                <a:solidFill>
                  <a:schemeClr val="tx2"/>
                </a:solidFill>
                <a:latin typeface="Times New Roman" pitchFamily="18" charset="0"/>
                <a:cs typeface="Times New Roman" pitchFamily="18" charset="0"/>
              </a:rPr>
              <a:t>J. M. </a:t>
            </a:r>
            <a:r>
              <a:rPr lang="en-US" sz="2400" dirty="0" err="1">
                <a:solidFill>
                  <a:schemeClr val="tx2"/>
                </a:solidFill>
                <a:latin typeface="Times New Roman" pitchFamily="18" charset="0"/>
                <a:cs typeface="Times New Roman" pitchFamily="18" charset="0"/>
              </a:rPr>
              <a:t>Pardo</a:t>
            </a:r>
            <a:r>
              <a:rPr lang="en-US" sz="2400" dirty="0">
                <a:solidFill>
                  <a:schemeClr val="tx2"/>
                </a:solidFill>
                <a:latin typeface="Times New Roman" pitchFamily="18" charset="0"/>
                <a:cs typeface="Times New Roman" pitchFamily="18" charset="0"/>
              </a:rPr>
              <a:t>, “Vocal tract shape analysis for children,” in </a:t>
            </a:r>
            <a:r>
              <a:rPr lang="en-US" sz="2400" i="1" dirty="0">
                <a:solidFill>
                  <a:schemeClr val="tx2"/>
                </a:solidFill>
                <a:latin typeface="Times New Roman" pitchFamily="18" charset="0"/>
                <a:cs typeface="Times New Roman" pitchFamily="18" charset="0"/>
              </a:rPr>
              <a:t>Proc. IEEE Int. Conf. </a:t>
            </a:r>
            <a:r>
              <a:rPr lang="en-US" sz="2400" i="1" dirty="0" err="1">
                <a:solidFill>
                  <a:schemeClr val="tx2"/>
                </a:solidFill>
                <a:latin typeface="Times New Roman" pitchFamily="18" charset="0"/>
                <a:cs typeface="Times New Roman" pitchFamily="18" charset="0"/>
              </a:rPr>
              <a:t>Acoust</a:t>
            </a:r>
            <a:r>
              <a:rPr lang="en-US" sz="2400" i="1" dirty="0">
                <a:solidFill>
                  <a:schemeClr val="tx2"/>
                </a:solidFill>
                <a:latin typeface="Times New Roman" pitchFamily="18" charset="0"/>
                <a:cs typeface="Times New Roman" pitchFamily="18" charset="0"/>
              </a:rPr>
              <a:t>., Speech, Signal Process.</a:t>
            </a:r>
            <a:r>
              <a:rPr lang="en-US" sz="2400" dirty="0">
                <a:solidFill>
                  <a:schemeClr val="tx2"/>
                </a:solidFill>
                <a:latin typeface="Times New Roman" pitchFamily="18" charset="0"/>
                <a:cs typeface="Times New Roman" pitchFamily="18" charset="0"/>
              </a:rPr>
              <a:t>, 1982, pp. 763–766. </a:t>
            </a:r>
          </a:p>
          <a:p>
            <a:pPr eaLnBrk="1" hangingPunct="1"/>
            <a:endParaRPr lang="en-US" sz="2400" dirty="0">
              <a:solidFill>
                <a:schemeClr val="tx2"/>
              </a:solidFill>
              <a:latin typeface="Times New Roman" pitchFamily="18" charset="0"/>
              <a:cs typeface="Times New Roman" pitchFamily="18" charset="0"/>
            </a:endParaRPr>
          </a:p>
        </p:txBody>
      </p:sp>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ResearchPosters Default">
      <a:dk1>
        <a:srgbClr val="1BADCF"/>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9411</TotalTime>
  <Words>311</Words>
  <Application>Microsoft Office PowerPoint</Application>
  <PresentationFormat>Custom</PresentationFormat>
  <Paragraphs>55</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ＭＳ Ｐゴシック</vt:lpstr>
      <vt:lpstr>ＭＳ Ｐゴシック</vt:lpstr>
      <vt:lpstr>Arial</vt:lpstr>
      <vt:lpstr>Arial Black</vt:lpstr>
      <vt:lpstr>Arial Narrow</vt:lpstr>
      <vt:lpstr>Times New Roman</vt:lpstr>
      <vt:lpstr>Custom Design</vt:lpstr>
      <vt:lpstr>1_Custom Design</vt:lpstr>
      <vt:lpstr>2_Custom Design</vt:lpstr>
      <vt:lpstr>Microsoft Excel Chart</vt:lpstr>
      <vt:lpstr>PowerPoint Presentation</vt:lpstr>
    </vt:vector>
  </TitlesOfParts>
  <Company>www.PosterPresentations.com</Company>
  <LinksUpToDate>false</LinksUpToDate>
  <SharedDoc>false</SharedDoc>
  <HyperlinkBase>http://www.posterpresentations.com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A2 Portrait Poster Template</dc:title>
  <dc:subject>Free PowerPoint poster templates</dc:subject>
  <dc:creator>Copywrite Digital - Tralee - 066 7128671</dc:creator>
  <cp:keywords>poster presentation, poster design, poster template</cp:keywords>
  <cp:lastModifiedBy>username</cp:lastModifiedBy>
  <cp:revision>250</cp:revision>
  <cp:lastPrinted>2009-11-10T08:04:03Z</cp:lastPrinted>
  <dcterms:created xsi:type="dcterms:W3CDTF">2009-11-10T07:29:27Z</dcterms:created>
  <dcterms:modified xsi:type="dcterms:W3CDTF">2017-06-13T03:33:02Z</dcterms:modified>
  <cp:category>Powerpoint poster templates</cp:category>
</cp:coreProperties>
</file>