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6D00"/>
    <a:srgbClr val="31688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9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slideLayout" Target="../slideLayouts/slideLayout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" y="0"/>
            <a:ext cx="12173103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90" name="OTLSHAPE_M_00b794982f41487aa2285864e30c0445_Connector1"/>
          <p:cNvCxnSpPr/>
          <p:nvPr>
            <p:custDataLst>
              <p:tags r:id="rId2"/>
            </p:custDataLst>
          </p:nvPr>
        </p:nvCxnSpPr>
        <p:spPr>
          <a:xfrm>
            <a:off x="10409762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9" name="OTLSHAPE_M_9438b85ee1f54061980733bd47489094_Connector1"/>
          <p:cNvCxnSpPr/>
          <p:nvPr>
            <p:custDataLst>
              <p:tags r:id="rId3"/>
            </p:custDataLst>
          </p:nvPr>
        </p:nvCxnSpPr>
        <p:spPr>
          <a:xfrm>
            <a:off x="4783117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8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1969794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7" name="OTLSHAPE_T_a1fe2df1afb74a24b48db95b6b338bf9_RightVerticalConnector4"/>
          <p:cNvCxnSpPr/>
          <p:nvPr>
            <p:custDataLst>
              <p:tags r:id="rId5"/>
            </p:custDataLst>
          </p:nvPr>
        </p:nvCxnSpPr>
        <p:spPr>
          <a:xfrm>
            <a:off x="10409762" y="4918541"/>
            <a:ext cx="0" cy="224959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6" name="OTLSHAPE_T_a1fe2df1afb74a24b48db95b6b338bf9_RightVerticalConnector3"/>
          <p:cNvCxnSpPr/>
          <p:nvPr>
            <p:custDataLst>
              <p:tags r:id="rId6"/>
            </p:custDataLst>
          </p:nvPr>
        </p:nvCxnSpPr>
        <p:spPr>
          <a:xfrm>
            <a:off x="10409762" y="4683040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5" name="OTLSHAPE_T_a1fe2df1afb74a24b48db95b6b338bf9_RightVerticalConnector2"/>
          <p:cNvCxnSpPr/>
          <p:nvPr>
            <p:custDataLst>
              <p:tags r:id="rId7"/>
            </p:custDataLst>
          </p:nvPr>
        </p:nvCxnSpPr>
        <p:spPr>
          <a:xfrm>
            <a:off x="10409762" y="4450503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4" name="OTLSHAPE_T_a1fe2df1afb74a24b48db95b6b338bf9_RightVerticalConnector1"/>
          <p:cNvCxnSpPr/>
          <p:nvPr>
            <p:custDataLst>
              <p:tags r:id="rId8"/>
            </p:custDataLst>
          </p:nvPr>
        </p:nvCxnSpPr>
        <p:spPr>
          <a:xfrm>
            <a:off x="10409762" y="3668607"/>
            <a:ext cx="0" cy="65489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2" name="OTLSHAPE_T_834636e32cff480d8a852ae191fc6842_RightVerticalConnector3"/>
          <p:cNvCxnSpPr/>
          <p:nvPr>
            <p:custDataLst>
              <p:tags r:id="rId9"/>
            </p:custDataLst>
          </p:nvPr>
        </p:nvCxnSpPr>
        <p:spPr>
          <a:xfrm>
            <a:off x="7408885" y="3481747"/>
            <a:ext cx="0" cy="1661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1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7408885" y="3246247"/>
            <a:ext cx="0" cy="108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0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7408885" y="2465832"/>
            <a:ext cx="0" cy="6563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6" name="OTLSHAPE_T_2508efa28ff349da8bc6837b0c12f3f2_RightVerticalConnector3"/>
          <p:cNvCxnSpPr/>
          <p:nvPr>
            <p:custDataLst>
              <p:tags r:id="rId12"/>
            </p:custDataLst>
          </p:nvPr>
        </p:nvCxnSpPr>
        <p:spPr>
          <a:xfrm>
            <a:off x="4595562" y="3035469"/>
            <a:ext cx="0" cy="210803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5" name="OTLSHAPE_T_2508efa28ff349da8bc6837b0c12f3f2_RightVerticalConnector2"/>
          <p:cNvCxnSpPr/>
          <p:nvPr>
            <p:custDataLst>
              <p:tags r:id="rId13"/>
            </p:custDataLst>
          </p:nvPr>
        </p:nvCxnSpPr>
        <p:spPr>
          <a:xfrm>
            <a:off x="4595562" y="2278973"/>
            <a:ext cx="0" cy="58597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4" name="OTLSHAPE_T_2508efa28ff349da8bc6837b0c12f3f2_RightVerticalConnector1"/>
          <p:cNvCxnSpPr/>
          <p:nvPr>
            <p:custDataLst>
              <p:tags r:id="rId14"/>
            </p:custDataLst>
          </p:nvPr>
        </p:nvCxnSpPr>
        <p:spPr>
          <a:xfrm>
            <a:off x="4595562" y="1497076"/>
            <a:ext cx="0" cy="65489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3" name="OTLSHAPE_T_2508efa28ff349da8bc6837b0c12f3f2_LeftVerticalConnector2"/>
          <p:cNvCxnSpPr/>
          <p:nvPr>
            <p:custDataLst>
              <p:tags r:id="rId15"/>
            </p:custDataLst>
          </p:nvPr>
        </p:nvCxnSpPr>
        <p:spPr>
          <a:xfrm>
            <a:off x="1782240" y="1810935"/>
            <a:ext cx="0" cy="33325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2" name="OTLSHAPE_T_2508efa28ff349da8bc6837b0c12f3f2_LeftVerticalConnector1"/>
          <p:cNvCxnSpPr/>
          <p:nvPr>
            <p:custDataLst>
              <p:tags r:id="rId16"/>
            </p:custDataLst>
          </p:nvPr>
        </p:nvCxnSpPr>
        <p:spPr>
          <a:xfrm>
            <a:off x="1782240" y="1497076"/>
            <a:ext cx="0" cy="1868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7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58" name="OTLSHAPE_TB_00000000000000000000000000000000_RightEndCaps" hidden="1"/>
          <p:cNvSpPr txBox="1"/>
          <p:nvPr>
            <p:custDataLst>
              <p:tags r:id="rId18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59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0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1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808180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2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5482167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3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4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22084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5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53373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6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846617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7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615950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8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472385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69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878526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70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0981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71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2017</a:t>
            </a:r>
            <a:endParaRPr 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477" name="OTLSHAPE_T_834636e32cff480d8a852ae191fc6842_LeftVerticalConnector1" hidden="1"/>
          <p:cNvCxnSpPr/>
          <p:nvPr>
            <p:custDataLst>
              <p:tags r:id="rId32"/>
            </p:custDataLst>
          </p:nvPr>
        </p:nvCxnSpPr>
        <p:spPr>
          <a:xfrm>
            <a:off x="4595562" y="2465832"/>
            <a:ext cx="0" cy="1868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8" name="OTLSHAPE_T_834636e32cff480d8a852ae191fc6842_LeftVerticalConnector2" hidden="1"/>
          <p:cNvCxnSpPr/>
          <p:nvPr>
            <p:custDataLst>
              <p:tags r:id="rId33"/>
            </p:custDataLst>
          </p:nvPr>
        </p:nvCxnSpPr>
        <p:spPr>
          <a:xfrm>
            <a:off x="4595562" y="2779691"/>
            <a:ext cx="0" cy="852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9" name="OTLSHAPE_T_834636e32cff480d8a852ae191fc6842_LeftVerticalConnector3" hidden="1"/>
          <p:cNvCxnSpPr/>
          <p:nvPr>
            <p:custDataLst>
              <p:tags r:id="rId34"/>
            </p:custDataLst>
          </p:nvPr>
        </p:nvCxnSpPr>
        <p:spPr>
          <a:xfrm>
            <a:off x="4595562" y="3035469"/>
            <a:ext cx="0" cy="210803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3" name="OTLSHAPE_T_a1fe2df1afb74a24b48db95b6b338bf9_LeftVerticalConnector1" hidden="1"/>
          <p:cNvCxnSpPr/>
          <p:nvPr>
            <p:custDataLst>
              <p:tags r:id="rId35"/>
            </p:custDataLst>
          </p:nvPr>
        </p:nvCxnSpPr>
        <p:spPr>
          <a:xfrm>
            <a:off x="7408885" y="3668607"/>
            <a:ext cx="0" cy="147489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1" name="OTLSHAPE_M_ce49b461dada4b4ba8016f97c5d69120_Title"/>
          <p:cNvSpPr txBox="1"/>
          <p:nvPr>
            <p:custDataLst>
              <p:tags r:id="rId36"/>
            </p:custDataLst>
          </p:nvPr>
        </p:nvSpPr>
        <p:spPr>
          <a:xfrm>
            <a:off x="1627297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92" name="OTLSHAPE_M_ce49b461dada4b4ba8016f97c5d69120_Date"/>
          <p:cNvSpPr txBox="1"/>
          <p:nvPr>
            <p:custDataLst>
              <p:tags r:id="rId37"/>
            </p:custDataLst>
          </p:nvPr>
        </p:nvSpPr>
        <p:spPr>
          <a:xfrm>
            <a:off x="1698565" y="6123855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Fri May 19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93" name="OTLSHAPE_M_ce49b461dada4b4ba8016f97c5d69120_Shape"/>
          <p:cNvSpPr/>
          <p:nvPr>
            <p:custDataLst>
              <p:tags r:id="rId38"/>
            </p:custDataLst>
          </p:nvPr>
        </p:nvSpPr>
        <p:spPr>
          <a:xfrm>
            <a:off x="1855494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4" name="OTLSHAPE_M_ff7decb6e0db4851ac77cc8902440007_Title"/>
          <p:cNvSpPr txBox="1"/>
          <p:nvPr>
            <p:custDataLst>
              <p:tags r:id="rId39"/>
            </p:custDataLst>
          </p:nvPr>
        </p:nvSpPr>
        <p:spPr>
          <a:xfrm>
            <a:off x="2377516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95" name="OTLSHAPE_M_ff7decb6e0db4851ac77cc8902440007_Date"/>
          <p:cNvSpPr txBox="1"/>
          <p:nvPr>
            <p:custDataLst>
              <p:tags r:id="rId40"/>
            </p:custDataLst>
          </p:nvPr>
        </p:nvSpPr>
        <p:spPr>
          <a:xfrm>
            <a:off x="2422686" y="55880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3"/>
                </a:solidFill>
                <a:latin typeface="Calibri" panose="020F0502020204030204" pitchFamily="34" charset="0"/>
              </a:rPr>
              <a:t>Tue May 23</a:t>
            </a:r>
            <a:endParaRPr lang="en-US" sz="1000" spc="-1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96" name="OTLSHAPE_M_ff7decb6e0db4851ac77cc8902440007_Shape"/>
          <p:cNvSpPr/>
          <p:nvPr>
            <p:custDataLst>
              <p:tags r:id="rId41"/>
            </p:custDataLst>
          </p:nvPr>
        </p:nvSpPr>
        <p:spPr>
          <a:xfrm>
            <a:off x="2605714" y="53340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7" name="OTLSHAPE_M_9438b85ee1f54061980733bd47489094_Title"/>
          <p:cNvSpPr txBox="1"/>
          <p:nvPr>
            <p:custDataLst>
              <p:tags r:id="rId42"/>
            </p:custDataLst>
          </p:nvPr>
        </p:nvSpPr>
        <p:spPr>
          <a:xfrm>
            <a:off x="4440619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98" name="OTLSHAPE_M_9438b85ee1f54061980733bd47489094_Date"/>
          <p:cNvSpPr txBox="1"/>
          <p:nvPr>
            <p:custDataLst>
              <p:tags r:id="rId43"/>
            </p:custDataLst>
          </p:nvPr>
        </p:nvSpPr>
        <p:spPr>
          <a:xfrm>
            <a:off x="4554983" y="583516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Sat Jun 3</a:t>
            </a:r>
            <a:endParaRPr lang="en-US" sz="10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99" name="OTLSHAPE_M_9438b85ee1f54061980733bd47489094_Shape"/>
          <p:cNvSpPr/>
          <p:nvPr>
            <p:custDataLst>
              <p:tags r:id="rId44"/>
            </p:custDataLst>
          </p:nvPr>
        </p:nvSpPr>
        <p:spPr>
          <a:xfrm>
            <a:off x="4668817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0" name="OTLSHAPE_M_d655f089477b436facc530480eae84e5_Title"/>
          <p:cNvSpPr txBox="1"/>
          <p:nvPr>
            <p:custDataLst>
              <p:tags r:id="rId45"/>
            </p:custDataLst>
          </p:nvPr>
        </p:nvSpPr>
        <p:spPr>
          <a:xfrm>
            <a:off x="7253942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01" name="OTLSHAPE_M_d655f089477b436facc530480eae84e5_Date"/>
          <p:cNvSpPr txBox="1"/>
          <p:nvPr>
            <p:custDataLst>
              <p:tags r:id="rId46"/>
            </p:custDataLst>
          </p:nvPr>
        </p:nvSpPr>
        <p:spPr>
          <a:xfrm>
            <a:off x="7320490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Sun Jun 18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2" name="OTLSHAPE_M_d655f089477b436facc530480eae84e5_Shape"/>
          <p:cNvSpPr/>
          <p:nvPr>
            <p:custDataLst>
              <p:tags r:id="rId47"/>
            </p:custDataLst>
          </p:nvPr>
        </p:nvSpPr>
        <p:spPr>
          <a:xfrm>
            <a:off x="7482140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3" name="OTLSHAPE_M_00b794982f41487aa2285864e30c0445_Title"/>
          <p:cNvSpPr txBox="1"/>
          <p:nvPr>
            <p:custDataLst>
              <p:tags r:id="rId48"/>
            </p:custDataLst>
          </p:nvPr>
        </p:nvSpPr>
        <p:spPr>
          <a:xfrm>
            <a:off x="10067265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04" name="OTLSHAPE_M_00b794982f41487aa2285864e30c0445_Date"/>
          <p:cNvSpPr txBox="1"/>
          <p:nvPr>
            <p:custDataLst>
              <p:tags r:id="rId49"/>
            </p:custDataLst>
          </p:nvPr>
        </p:nvSpPr>
        <p:spPr>
          <a:xfrm>
            <a:off x="10159551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Mon Jul 3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5" name="OTLSHAPE_M_00b794982f41487aa2285864e30c0445_Shape"/>
          <p:cNvSpPr/>
          <p:nvPr>
            <p:custDataLst>
              <p:tags r:id="rId50"/>
            </p:custDataLst>
          </p:nvPr>
        </p:nvSpPr>
        <p:spPr>
          <a:xfrm>
            <a:off x="10295462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6" name="OTLSHAPE_T_2508efa28ff349da8bc6837b0c12f3f2_Shape"/>
          <p:cNvSpPr/>
          <p:nvPr>
            <p:custDataLst>
              <p:tags r:id="rId51"/>
            </p:custDataLst>
          </p:nvPr>
        </p:nvSpPr>
        <p:spPr>
          <a:xfrm>
            <a:off x="1782240" y="1395476"/>
            <a:ext cx="281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7" name="OTLSHAPE_T_2508efa28ff349da8bc6837b0c12f3f2_ShapePercentage" hidden="1"/>
          <p:cNvSpPr/>
          <p:nvPr>
            <p:custDataLst>
              <p:tags r:id="rId52"/>
            </p:custDataLst>
          </p:nvPr>
        </p:nvSpPr>
        <p:spPr>
          <a:xfrm>
            <a:off x="1782240" y="13954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8" name="OTLSHAPE_T_2508efa28ff349da8bc6837b0c12f3f2_Duration" hidden="1"/>
          <p:cNvSpPr txBox="1"/>
          <p:nvPr>
            <p:custDataLst>
              <p:tags r:id="rId53"/>
            </p:custDataLst>
          </p:nvPr>
        </p:nvSpPr>
        <p:spPr>
          <a:xfrm>
            <a:off x="0" y="13954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09" name="OTLSHAPE_T_2508efa28ff349da8bc6837b0c12f3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155050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0" name="OTLSHAPE_T_2508efa28ff349da8bc6837b0c12f3f2_StartDate" hidden="1"/>
          <p:cNvSpPr txBox="1"/>
          <p:nvPr>
            <p:custDataLst>
              <p:tags r:id="rId55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511" name="OTLSHAPE_T_2508efa28ff349da8bc6837b0c12f3f2_EndDate" hidden="1"/>
          <p:cNvSpPr txBox="1"/>
          <p:nvPr>
            <p:custDataLst>
              <p:tags r:id="rId56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512" name="OTLSHAPE_T_2508efa28ff349da8bc6837b0c12f3f2_Title"/>
          <p:cNvSpPr txBox="1"/>
          <p:nvPr>
            <p:custDataLst>
              <p:tags r:id="rId57"/>
            </p:custDataLst>
          </p:nvPr>
        </p:nvSpPr>
        <p:spPr>
          <a:xfrm>
            <a:off x="1129333" y="141181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13" name="OTLSHAPE_T_2508efa28ff349da8bc6837b0c12f3f2_JoinedDate"/>
          <p:cNvSpPr txBox="1"/>
          <p:nvPr>
            <p:custDataLst>
              <p:tags r:id="rId58"/>
            </p:custDataLst>
          </p:nvPr>
        </p:nvSpPr>
        <p:spPr>
          <a:xfrm>
            <a:off x="4646362" y="141956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chemeClr val="accent6"/>
                </a:solidFill>
                <a:latin typeface="Calibri" panose="020F0502020204030204" pitchFamily="34" charset="0"/>
              </a:rPr>
              <a:t>May 19 - Jun 2</a:t>
            </a:r>
            <a:endParaRPr lang="en-US" sz="1000" b="1" spc="-4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514" name="OTLSHAPE_T_9116278e5c2946a085db5776da322f3f_Shape"/>
          <p:cNvSpPr/>
          <p:nvPr>
            <p:custDataLst>
              <p:tags r:id="rId59"/>
            </p:custDataLst>
          </p:nvPr>
        </p:nvSpPr>
        <p:spPr>
          <a:xfrm>
            <a:off x="1782240" y="1683935"/>
            <a:ext cx="939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5" name="OTLSHAPE_T_9116278e5c2946a085db5776da322f3f_ShapePercentage" hidden="1"/>
          <p:cNvSpPr/>
          <p:nvPr>
            <p:custDataLst>
              <p:tags r:id="rId60"/>
            </p:custDataLst>
          </p:nvPr>
        </p:nvSpPr>
        <p:spPr>
          <a:xfrm>
            <a:off x="1782240" y="168393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6" name="OTLSHAPE_T_9116278e5c2946a085db5776da322f3f_Duration" hidden="1"/>
          <p:cNvSpPr txBox="1"/>
          <p:nvPr>
            <p:custDataLst>
              <p:tags r:id="rId61"/>
            </p:custDataLst>
          </p:nvPr>
        </p:nvSpPr>
        <p:spPr>
          <a:xfrm>
            <a:off x="0" y="1662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7" name="OTLSHAPE_T_9116278e5c2946a085db5776da322f3f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1817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18" name="OTLSHAPE_T_9116278e5c2946a085db5776da322f3f_StartDate" hidden="1"/>
          <p:cNvSpPr txBox="1"/>
          <p:nvPr>
            <p:custDataLst>
              <p:tags r:id="rId63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19" name="OTLSHAPE_T_9116278e5c2946a085db5776da322f3f_EndDate" hidden="1"/>
          <p:cNvSpPr txBox="1"/>
          <p:nvPr>
            <p:custDataLst>
              <p:tags r:id="rId64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0" name="OTLSHAPE_T_9116278e5c2946a085db5776da322f3f_Title"/>
          <p:cNvSpPr txBox="1"/>
          <p:nvPr>
            <p:custDataLst>
              <p:tags r:id="rId65"/>
            </p:custDataLst>
          </p:nvPr>
        </p:nvSpPr>
        <p:spPr>
          <a:xfrm>
            <a:off x="1247527" y="166217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21" name="OTLSHAPE_T_9116278e5c2946a085db5776da322f3f_JoinedDate"/>
          <p:cNvSpPr txBox="1"/>
          <p:nvPr>
            <p:custDataLst>
              <p:tags r:id="rId66"/>
            </p:custDataLst>
          </p:nvPr>
        </p:nvSpPr>
        <p:spPr>
          <a:xfrm>
            <a:off x="2770814" y="1685417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2" name="OTLSHAPE_T_8574f27a0c634b08b97c20e1eb8b1a11_Shape"/>
          <p:cNvSpPr/>
          <p:nvPr>
            <p:custDataLst>
              <p:tags r:id="rId67"/>
            </p:custDataLst>
          </p:nvPr>
        </p:nvSpPr>
        <p:spPr>
          <a:xfrm>
            <a:off x="3095123" y="1917954"/>
            <a:ext cx="571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" name="OTLSHAPE_T_8574f27a0c634b08b97c20e1eb8b1a11_ShapePercentage" hidden="1"/>
          <p:cNvSpPr/>
          <p:nvPr>
            <p:custDataLst>
              <p:tags r:id="rId68"/>
            </p:custDataLst>
          </p:nvPr>
        </p:nvSpPr>
        <p:spPr>
          <a:xfrm>
            <a:off x="3095123" y="191795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4" name="OTLSHAPE_T_8574f27a0c634b08b97c20e1eb8b1a11_Duration" hidden="1"/>
          <p:cNvSpPr txBox="1"/>
          <p:nvPr>
            <p:custDataLst>
              <p:tags r:id="rId69"/>
            </p:custDataLst>
          </p:nvPr>
        </p:nvSpPr>
        <p:spPr>
          <a:xfrm>
            <a:off x="0" y="189619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5" name="OTLSHAPE_T_8574f27a0c634b08b97c20e1eb8b1a11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051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6" name="OTLSHAPE_T_8574f27a0c634b08b97c20e1eb8b1a11_StartDate" hidden="1"/>
          <p:cNvSpPr txBox="1"/>
          <p:nvPr>
            <p:custDataLst>
              <p:tags r:id="rId71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7" name="OTLSHAPE_T_8574f27a0c634b08b97c20e1eb8b1a11_EndDate" hidden="1"/>
          <p:cNvSpPr txBox="1"/>
          <p:nvPr>
            <p:custDataLst>
              <p:tags r:id="rId72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8" name="OTLSHAPE_T_8574f27a0c634b08b97c20e1eb8b1a11_Title"/>
          <p:cNvSpPr txBox="1"/>
          <p:nvPr>
            <p:custDataLst>
              <p:tags r:id="rId73"/>
            </p:custDataLst>
          </p:nvPr>
        </p:nvSpPr>
        <p:spPr>
          <a:xfrm>
            <a:off x="2458007" y="189619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29" name="OTLSHAPE_T_8574f27a0c634b08b97c20e1eb8b1a11_JoinedDate"/>
          <p:cNvSpPr txBox="1"/>
          <p:nvPr>
            <p:custDataLst>
              <p:tags r:id="rId74"/>
            </p:custDataLst>
          </p:nvPr>
        </p:nvSpPr>
        <p:spPr>
          <a:xfrm>
            <a:off x="3708588" y="191943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5/26 - 5/28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0" name="OTLSHAPE_T_8545a2622707410ea6bf0bb2412e4891_Shape"/>
          <p:cNvSpPr/>
          <p:nvPr>
            <p:custDataLst>
              <p:tags r:id="rId75"/>
            </p:custDataLst>
          </p:nvPr>
        </p:nvSpPr>
        <p:spPr>
          <a:xfrm>
            <a:off x="3657788" y="2151973"/>
            <a:ext cx="939800" cy="127000"/>
          </a:xfrm>
          <a:prstGeom prst="homePlate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1" name="OTLSHAPE_T_8545a2622707410ea6bf0bb2412e4891_ShapePercentage" hidden="1"/>
          <p:cNvSpPr/>
          <p:nvPr>
            <p:custDataLst>
              <p:tags r:id="rId76"/>
            </p:custDataLst>
          </p:nvPr>
        </p:nvSpPr>
        <p:spPr>
          <a:xfrm>
            <a:off x="3657788" y="215197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2" name="OTLSHAPE_T_8545a2622707410ea6bf0bb2412e4891_Duration" hidden="1"/>
          <p:cNvSpPr txBox="1"/>
          <p:nvPr>
            <p:custDataLst>
              <p:tags r:id="rId77"/>
            </p:custDataLst>
          </p:nvPr>
        </p:nvSpPr>
        <p:spPr>
          <a:xfrm>
            <a:off x="0" y="2130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33" name="OTLSHAPE_T_8545a2622707410ea6bf0bb2412e4891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2285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34" name="OTLSHAPE_T_8545a2622707410ea6bf0bb2412e4891_StartDate" hidden="1"/>
          <p:cNvSpPr txBox="1"/>
          <p:nvPr>
            <p:custDataLst>
              <p:tags r:id="rId79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5" name="OTLSHAPE_T_8545a2622707410ea6bf0bb2412e4891_EndDate" hidden="1"/>
          <p:cNvSpPr txBox="1"/>
          <p:nvPr>
            <p:custDataLst>
              <p:tags r:id="rId80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6" name="OTLSHAPE_T_8545a2622707410ea6bf0bb2412e4891_Title"/>
          <p:cNvSpPr txBox="1"/>
          <p:nvPr>
            <p:custDataLst>
              <p:tags r:id="rId81"/>
            </p:custDataLst>
          </p:nvPr>
        </p:nvSpPr>
        <p:spPr>
          <a:xfrm>
            <a:off x="3020671" y="213021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37" name="OTLSHAPE_T_8545a2622707410ea6bf0bb2412e4891_JoinedDate"/>
          <p:cNvSpPr txBox="1"/>
          <p:nvPr>
            <p:custDataLst>
              <p:tags r:id="rId82"/>
            </p:custDataLst>
          </p:nvPr>
        </p:nvSpPr>
        <p:spPr>
          <a:xfrm>
            <a:off x="4646362" y="215345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8" name="OTLSHAPE_T_834636e32cff480d8a852ae191fc6842_Shape"/>
          <p:cNvSpPr/>
          <p:nvPr>
            <p:custDataLst>
              <p:tags r:id="rId83"/>
            </p:custDataLst>
          </p:nvPr>
        </p:nvSpPr>
        <p:spPr>
          <a:xfrm>
            <a:off x="4595562" y="2364232"/>
            <a:ext cx="281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9" name="OTLSHAPE_T_834636e32cff480d8a852ae191fc6842_ShapePercentage" hidden="1"/>
          <p:cNvSpPr/>
          <p:nvPr>
            <p:custDataLst>
              <p:tags r:id="rId84"/>
            </p:custDataLst>
          </p:nvPr>
        </p:nvSpPr>
        <p:spPr>
          <a:xfrm>
            <a:off x="4595562" y="236423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0" name="OTLSHAPE_T_834636e32cff480d8a852ae191fc6842_Duration" hidden="1"/>
          <p:cNvSpPr txBox="1"/>
          <p:nvPr>
            <p:custDataLst>
              <p:tags r:id="rId85"/>
            </p:custDataLst>
          </p:nvPr>
        </p:nvSpPr>
        <p:spPr>
          <a:xfrm>
            <a:off x="0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1" name="OTLSHAPE_T_834636e32cff480d8a852ae191fc684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251925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42" name="OTLSHAPE_T_834636e32cff480d8a852ae191fc6842_StartDate" hidden="1"/>
          <p:cNvSpPr txBox="1"/>
          <p:nvPr>
            <p:custDataLst>
              <p:tags r:id="rId87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3" name="OTLSHAPE_T_834636e32cff480d8a852ae191fc6842_EndDate" hidden="1"/>
          <p:cNvSpPr txBox="1"/>
          <p:nvPr>
            <p:custDataLst>
              <p:tags r:id="rId88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4" name="OTLSHAPE_T_834636e32cff480d8a852ae191fc6842_Title"/>
          <p:cNvSpPr txBox="1"/>
          <p:nvPr>
            <p:custDataLst>
              <p:tags r:id="rId89"/>
            </p:custDataLst>
          </p:nvPr>
        </p:nvSpPr>
        <p:spPr>
          <a:xfrm>
            <a:off x="3942655" y="2380573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45" name="OTLSHAPE_T_834636e32cff480d8a852ae191fc6842_JoinedDate"/>
          <p:cNvSpPr txBox="1"/>
          <p:nvPr>
            <p:custDataLst>
              <p:tags r:id="rId90"/>
            </p:custDataLst>
          </p:nvPr>
        </p:nvSpPr>
        <p:spPr>
          <a:xfrm>
            <a:off x="7459685" y="238832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chemeClr val="accent2"/>
                </a:solidFill>
                <a:latin typeface="Calibri" panose="020F0502020204030204" pitchFamily="34" charset="0"/>
              </a:rPr>
              <a:t>Jun 3 - Jun 17</a:t>
            </a:r>
            <a:endParaRPr lang="en-US" sz="1000" b="1" spc="-2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6" name="OTLSHAPE_T_f4fcd5cd4d1e4f139515633c6945b409_Shape"/>
          <p:cNvSpPr/>
          <p:nvPr>
            <p:custDataLst>
              <p:tags r:id="rId91"/>
            </p:custDataLst>
          </p:nvPr>
        </p:nvSpPr>
        <p:spPr>
          <a:xfrm>
            <a:off x="4595562" y="2652691"/>
            <a:ext cx="3810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7" name="OTLSHAPE_T_f4fcd5cd4d1e4f139515633c6945b409_ShapePercentage" hidden="1"/>
          <p:cNvSpPr/>
          <p:nvPr>
            <p:custDataLst>
              <p:tags r:id="rId92"/>
            </p:custDataLst>
          </p:nvPr>
        </p:nvSpPr>
        <p:spPr>
          <a:xfrm>
            <a:off x="4595562" y="2652691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8" name="OTLSHAPE_T_f4fcd5cd4d1e4f139515633c6945b409_Duration" hidden="1"/>
          <p:cNvSpPr txBox="1"/>
          <p:nvPr>
            <p:custDataLst>
              <p:tags r:id="rId93"/>
            </p:custDataLst>
          </p:nvPr>
        </p:nvSpPr>
        <p:spPr>
          <a:xfrm>
            <a:off x="0" y="26309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9" name="OTLSHAPE_T_f4fcd5cd4d1e4f139515633c6945b409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785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50" name="OTLSHAPE_T_f4fcd5cd4d1e4f139515633c6945b409_StartDate" hidden="1"/>
          <p:cNvSpPr txBox="1"/>
          <p:nvPr>
            <p:custDataLst>
              <p:tags r:id="rId95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1" name="OTLSHAPE_T_f4fcd5cd4d1e4f139515633c6945b409_EndDate" hidden="1"/>
          <p:cNvSpPr txBox="1"/>
          <p:nvPr>
            <p:custDataLst>
              <p:tags r:id="rId96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2" name="OTLSHAPE_T_f4fcd5cd4d1e4f139515633c6945b409_Title"/>
          <p:cNvSpPr txBox="1"/>
          <p:nvPr>
            <p:custDataLst>
              <p:tags r:id="rId97"/>
            </p:custDataLst>
          </p:nvPr>
        </p:nvSpPr>
        <p:spPr>
          <a:xfrm>
            <a:off x="3958446" y="263093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53" name="OTLSHAPE_T_f4fcd5cd4d1e4f139515633c6945b409_JoinedDate"/>
          <p:cNvSpPr txBox="1"/>
          <p:nvPr>
            <p:custDataLst>
              <p:tags r:id="rId98"/>
            </p:custDataLst>
          </p:nvPr>
        </p:nvSpPr>
        <p:spPr>
          <a:xfrm>
            <a:off x="5021472" y="2654173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4" name="OTLSHAPE_T_61bd4421f159413dba7281a5185e38b8_Shape"/>
          <p:cNvSpPr/>
          <p:nvPr>
            <p:custDataLst>
              <p:tags r:id="rId99"/>
            </p:custDataLst>
          </p:nvPr>
        </p:nvSpPr>
        <p:spPr>
          <a:xfrm>
            <a:off x="4970672" y="2886710"/>
            <a:ext cx="939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5" name="OTLSHAPE_T_61bd4421f159413dba7281a5185e38b8_ShapePercentage" hidden="1"/>
          <p:cNvSpPr/>
          <p:nvPr>
            <p:custDataLst>
              <p:tags r:id="rId100"/>
            </p:custDataLst>
          </p:nvPr>
        </p:nvSpPr>
        <p:spPr>
          <a:xfrm>
            <a:off x="4970672" y="288671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6" name="OTLSHAPE_T_61bd4421f159413dba7281a5185e38b8_Duration" hidden="1"/>
          <p:cNvSpPr txBox="1"/>
          <p:nvPr>
            <p:custDataLst>
              <p:tags r:id="rId101"/>
            </p:custDataLst>
          </p:nvPr>
        </p:nvSpPr>
        <p:spPr>
          <a:xfrm>
            <a:off x="0" y="286495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57" name="OTLSHAPE_T_61bd4421f159413dba7281a5185e38b8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019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58" name="OTLSHAPE_T_61bd4421f159413dba7281a5185e38b8_StartDate" hidden="1"/>
          <p:cNvSpPr txBox="1"/>
          <p:nvPr>
            <p:custDataLst>
              <p:tags r:id="rId103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9" name="OTLSHAPE_T_61bd4421f159413dba7281a5185e38b8_EndDate" hidden="1"/>
          <p:cNvSpPr txBox="1"/>
          <p:nvPr>
            <p:custDataLst>
              <p:tags r:id="rId104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0" name="OTLSHAPE_T_61bd4421f159413dba7281a5185e38b8_Title"/>
          <p:cNvSpPr txBox="1"/>
          <p:nvPr>
            <p:custDataLst>
              <p:tags r:id="rId105"/>
            </p:custDataLst>
          </p:nvPr>
        </p:nvSpPr>
        <p:spPr>
          <a:xfrm>
            <a:off x="4333555" y="286495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61" name="OTLSHAPE_T_61bd4421f159413dba7281a5185e38b8_JoinedDate"/>
          <p:cNvSpPr txBox="1"/>
          <p:nvPr>
            <p:custDataLst>
              <p:tags r:id="rId106"/>
            </p:custDataLst>
          </p:nvPr>
        </p:nvSpPr>
        <p:spPr>
          <a:xfrm>
            <a:off x="5959246" y="2888192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2" name="OTLSHAPE_T_2fdad40dfd14467b93d0a759296f251a_Shape"/>
          <p:cNvSpPr/>
          <p:nvPr>
            <p:custDataLst>
              <p:tags r:id="rId107"/>
            </p:custDataLst>
          </p:nvPr>
        </p:nvSpPr>
        <p:spPr>
          <a:xfrm>
            <a:off x="5908446" y="3120729"/>
            <a:ext cx="1320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3" name="OTLSHAPE_T_2fdad40dfd14467b93d0a759296f251a_ShapePercentage" hidden="1"/>
          <p:cNvSpPr/>
          <p:nvPr>
            <p:custDataLst>
              <p:tags r:id="rId108"/>
            </p:custDataLst>
          </p:nvPr>
        </p:nvSpPr>
        <p:spPr>
          <a:xfrm>
            <a:off x="5908446" y="3120729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4" name="OTLSHAPE_T_2fdad40dfd14467b93d0a759296f251a_Duration" hidden="1"/>
          <p:cNvSpPr txBox="1"/>
          <p:nvPr>
            <p:custDataLst>
              <p:tags r:id="rId109"/>
            </p:custDataLst>
          </p:nvPr>
        </p:nvSpPr>
        <p:spPr>
          <a:xfrm>
            <a:off x="0" y="309896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65" name="OTLSHAPE_T_2fdad40dfd14467b93d0a759296f251a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2539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6" name="OTLSHAPE_T_2fdad40dfd14467b93d0a759296f251a_StartDate" hidden="1"/>
          <p:cNvSpPr txBox="1"/>
          <p:nvPr>
            <p:custDataLst>
              <p:tags r:id="rId111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7" name="OTLSHAPE_T_2fdad40dfd14467b93d0a759296f251a_EndDate" hidden="1"/>
          <p:cNvSpPr txBox="1"/>
          <p:nvPr>
            <p:custDataLst>
              <p:tags r:id="rId112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8" name="OTLSHAPE_T_2fdad40dfd14467b93d0a759296f251a_Title"/>
          <p:cNvSpPr txBox="1"/>
          <p:nvPr>
            <p:custDataLst>
              <p:tags r:id="rId113"/>
            </p:custDataLst>
          </p:nvPr>
        </p:nvSpPr>
        <p:spPr>
          <a:xfrm>
            <a:off x="5271329" y="309896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69" name="OTLSHAPE_T_2fdad40dfd14467b93d0a759296f251a_JoinedDate"/>
          <p:cNvSpPr txBox="1"/>
          <p:nvPr>
            <p:custDataLst>
              <p:tags r:id="rId114"/>
            </p:custDataLst>
          </p:nvPr>
        </p:nvSpPr>
        <p:spPr>
          <a:xfrm>
            <a:off x="7272131" y="312221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0" name="OTLSHAPE_T_ac77bc1b615446839e0eba63c8d16a71_Shape"/>
          <p:cNvSpPr/>
          <p:nvPr>
            <p:custDataLst>
              <p:tags r:id="rId115"/>
            </p:custDataLst>
          </p:nvPr>
        </p:nvSpPr>
        <p:spPr>
          <a:xfrm>
            <a:off x="7221331" y="3354747"/>
            <a:ext cx="190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1" name="OTLSHAPE_T_ac77bc1b615446839e0eba63c8d16a71_ShapePercentage" hidden="1"/>
          <p:cNvSpPr/>
          <p:nvPr>
            <p:custDataLst>
              <p:tags r:id="rId116"/>
            </p:custDataLst>
          </p:nvPr>
        </p:nvSpPr>
        <p:spPr>
          <a:xfrm>
            <a:off x="7221331" y="3354747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2" name="OTLSHAPE_T_ac77bc1b615446839e0eba63c8d16a71_Duration" hidden="1"/>
          <p:cNvSpPr txBox="1"/>
          <p:nvPr>
            <p:custDataLst>
              <p:tags r:id="rId117"/>
            </p:custDataLst>
          </p:nvPr>
        </p:nvSpPr>
        <p:spPr>
          <a:xfrm>
            <a:off x="0" y="3332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73" name="OTLSHAPE_T_ac77bc1b615446839e0eba63c8d16a71_TextPercentage" hidden="1"/>
          <p:cNvSpPr txBox="1"/>
          <p:nvPr>
            <p:custDataLst>
              <p:tags r:id="rId118"/>
            </p:custDataLst>
          </p:nvPr>
        </p:nvSpPr>
        <p:spPr>
          <a:xfrm>
            <a:off x="0" y="3488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74" name="OTLSHAPE_T_ac77bc1b615446839e0eba63c8d16a71_StartDate" hidden="1"/>
          <p:cNvSpPr txBox="1"/>
          <p:nvPr>
            <p:custDataLst>
              <p:tags r:id="rId119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5" name="OTLSHAPE_T_ac77bc1b615446839e0eba63c8d16a71_EndDate" hidden="1"/>
          <p:cNvSpPr txBox="1"/>
          <p:nvPr>
            <p:custDataLst>
              <p:tags r:id="rId120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6" name="OTLSHAPE_T_ac77bc1b615446839e0eba63c8d16a71_Title"/>
          <p:cNvSpPr txBox="1"/>
          <p:nvPr>
            <p:custDataLst>
              <p:tags r:id="rId121"/>
            </p:custDataLst>
          </p:nvPr>
        </p:nvSpPr>
        <p:spPr>
          <a:xfrm>
            <a:off x="5721884" y="3332988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4 - zero duration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77" name="OTLSHAPE_T_ac77bc1b615446839e0eba63c8d16a71_JoinedDate"/>
          <p:cNvSpPr txBox="1"/>
          <p:nvPr>
            <p:custDataLst>
              <p:tags r:id="rId122"/>
            </p:custDataLst>
          </p:nvPr>
        </p:nvSpPr>
        <p:spPr>
          <a:xfrm>
            <a:off x="7459685" y="3356229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8" name="OTLSHAPE_T_a1fe2df1afb74a24b48db95b6b338bf9_Shape"/>
          <p:cNvSpPr/>
          <p:nvPr>
            <p:custDataLst>
              <p:tags r:id="rId123"/>
            </p:custDataLst>
          </p:nvPr>
        </p:nvSpPr>
        <p:spPr>
          <a:xfrm>
            <a:off x="7408885" y="3567007"/>
            <a:ext cx="3009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9" name="OTLSHAPE_T_a1fe2df1afb74a24b48db95b6b338bf9_ShapePercentage" hidden="1"/>
          <p:cNvSpPr/>
          <p:nvPr>
            <p:custDataLst>
              <p:tags r:id="rId124"/>
            </p:custDataLst>
          </p:nvPr>
        </p:nvSpPr>
        <p:spPr>
          <a:xfrm>
            <a:off x="7408885" y="35670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0" name="OTLSHAPE_T_a1fe2df1afb74a24b48db95b6b338bf9_Duration" hidden="1"/>
          <p:cNvSpPr txBox="1"/>
          <p:nvPr>
            <p:custDataLst>
              <p:tags r:id="rId125"/>
            </p:custDataLst>
          </p:nvPr>
        </p:nvSpPr>
        <p:spPr>
          <a:xfrm>
            <a:off x="0" y="356700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1" name="OTLSHAPE_T_a1fe2df1afb74a24b48db95b6b338bf9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372203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82" name="OTLSHAPE_T_a1fe2df1afb74a24b48db95b6b338bf9_StartDate" hidden="1"/>
          <p:cNvSpPr txBox="1"/>
          <p:nvPr>
            <p:custDataLst>
              <p:tags r:id="rId127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3" name="OTLSHAPE_T_a1fe2df1afb74a24b48db95b6b338bf9_EndDate" hidden="1"/>
          <p:cNvSpPr txBox="1"/>
          <p:nvPr>
            <p:custDataLst>
              <p:tags r:id="rId128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4" name="OTLSHAPE_T_a1fe2df1afb74a24b48db95b6b338bf9_Title"/>
          <p:cNvSpPr txBox="1"/>
          <p:nvPr>
            <p:custDataLst>
              <p:tags r:id="rId129"/>
            </p:custDataLst>
          </p:nvPr>
        </p:nvSpPr>
        <p:spPr>
          <a:xfrm>
            <a:off x="6755978" y="358334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85" name="OTLSHAPE_T_a1fe2df1afb74a24b48db95b6b338bf9_JoinedDate"/>
          <p:cNvSpPr txBox="1"/>
          <p:nvPr>
            <p:custDataLst>
              <p:tags r:id="rId130"/>
            </p:custDataLst>
          </p:nvPr>
        </p:nvSpPr>
        <p:spPr>
          <a:xfrm>
            <a:off x="10460562" y="3591094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rgbClr val="B20E12"/>
                </a:solidFill>
                <a:latin typeface="Calibri" panose="020F0502020204030204" pitchFamily="34" charset="0"/>
              </a:rPr>
              <a:t>Jun 18 - Jul 3</a:t>
            </a:r>
            <a:endParaRPr lang="en-US" sz="1000" b="1" spc="-2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6" name="OTLSHAPE_T_b2528e25fb5f4019a02b029d7b23b862_Shape"/>
          <p:cNvSpPr/>
          <p:nvPr>
            <p:custDataLst>
              <p:tags r:id="rId131"/>
            </p:custDataLst>
          </p:nvPr>
        </p:nvSpPr>
        <p:spPr>
          <a:xfrm>
            <a:off x="7408885" y="3855466"/>
            <a:ext cx="1130300" cy="1270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7" name="OTLSHAPE_T_b2528e25fb5f4019a02b029d7b23b862_ShapePercentage" hidden="1"/>
          <p:cNvSpPr/>
          <p:nvPr>
            <p:custDataLst>
              <p:tags r:id="rId132"/>
            </p:custDataLst>
          </p:nvPr>
        </p:nvSpPr>
        <p:spPr>
          <a:xfrm>
            <a:off x="7408885" y="385546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8" name="OTLSHAPE_T_b2528e25fb5f4019a02b029d7b23b862_Duration" hidden="1"/>
          <p:cNvSpPr txBox="1"/>
          <p:nvPr>
            <p:custDataLst>
              <p:tags r:id="rId133"/>
            </p:custDataLst>
          </p:nvPr>
        </p:nvSpPr>
        <p:spPr>
          <a:xfrm>
            <a:off x="0" y="383370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9" name="OTLSHAPE_T_b2528e25fb5f4019a02b029d7b23b862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3988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0" name="OTLSHAPE_T_b2528e25fb5f4019a02b029d7b23b862_StartDate" hidden="1"/>
          <p:cNvSpPr txBox="1"/>
          <p:nvPr>
            <p:custDataLst>
              <p:tags r:id="rId135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1" name="OTLSHAPE_T_b2528e25fb5f4019a02b029d7b23b862_EndDate" hidden="1"/>
          <p:cNvSpPr txBox="1"/>
          <p:nvPr>
            <p:custDataLst>
              <p:tags r:id="rId136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2" name="OTLSHAPE_T_b2528e25fb5f4019a02b029d7b23b862_Title"/>
          <p:cNvSpPr txBox="1"/>
          <p:nvPr>
            <p:custDataLst>
              <p:tags r:id="rId137"/>
            </p:custDataLst>
          </p:nvPr>
        </p:nvSpPr>
        <p:spPr>
          <a:xfrm>
            <a:off x="6771768" y="3833707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93" name="OTLSHAPE_T_b2528e25fb5f4019a02b029d7b23b862_JoinedDate"/>
          <p:cNvSpPr txBox="1"/>
          <p:nvPr>
            <p:custDataLst>
              <p:tags r:id="rId138"/>
            </p:custDataLst>
          </p:nvPr>
        </p:nvSpPr>
        <p:spPr>
          <a:xfrm>
            <a:off x="8585014" y="3856948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4" name="OTLSHAPE_T_ac1ef414023b498ab438285066d789ef_Shape"/>
          <p:cNvSpPr/>
          <p:nvPr>
            <p:custDataLst>
              <p:tags r:id="rId139"/>
            </p:custDataLst>
          </p:nvPr>
        </p:nvSpPr>
        <p:spPr>
          <a:xfrm>
            <a:off x="8534214" y="4089484"/>
            <a:ext cx="571500" cy="127000"/>
          </a:xfrm>
          <a:prstGeom prst="homePlate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5" name="OTLSHAPE_T_ac1ef414023b498ab438285066d789ef_ShapePercentage" hidden="1"/>
          <p:cNvSpPr/>
          <p:nvPr>
            <p:custDataLst>
              <p:tags r:id="rId140"/>
            </p:custDataLst>
          </p:nvPr>
        </p:nvSpPr>
        <p:spPr>
          <a:xfrm>
            <a:off x="8534214" y="4089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6" name="OTLSHAPE_T_ac1ef414023b498ab438285066d789ef_Duration" hidden="1"/>
          <p:cNvSpPr txBox="1"/>
          <p:nvPr>
            <p:custDataLst>
              <p:tags r:id="rId141"/>
            </p:custDataLst>
          </p:nvPr>
        </p:nvSpPr>
        <p:spPr>
          <a:xfrm>
            <a:off x="0" y="40677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97" name="OTLSHAPE_T_ac1ef414023b498ab438285066d789ef_TextPercentage" hidden="1"/>
          <p:cNvSpPr txBox="1"/>
          <p:nvPr>
            <p:custDataLst>
              <p:tags r:id="rId142"/>
            </p:custDataLst>
          </p:nvPr>
        </p:nvSpPr>
        <p:spPr>
          <a:xfrm>
            <a:off x="0" y="4222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8" name="OTLSHAPE_T_ac1ef414023b498ab438285066d789ef_StartDate" hidden="1"/>
          <p:cNvSpPr txBox="1"/>
          <p:nvPr>
            <p:custDataLst>
              <p:tags r:id="rId143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9" name="OTLSHAPE_T_ac1ef414023b498ab438285066d789ef_EndDate" hidden="1"/>
          <p:cNvSpPr txBox="1"/>
          <p:nvPr>
            <p:custDataLst>
              <p:tags r:id="rId144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0" name="OTLSHAPE_T_ac1ef414023b498ab438285066d789ef_Title"/>
          <p:cNvSpPr txBox="1"/>
          <p:nvPr>
            <p:custDataLst>
              <p:tags r:id="rId145"/>
            </p:custDataLst>
          </p:nvPr>
        </p:nvSpPr>
        <p:spPr>
          <a:xfrm>
            <a:off x="7897098" y="406772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601" name="OTLSHAPE_T_ac1ef414023b498ab438285066d789ef_JoinedDate"/>
          <p:cNvSpPr txBox="1"/>
          <p:nvPr>
            <p:custDataLst>
              <p:tags r:id="rId146"/>
            </p:custDataLst>
          </p:nvPr>
        </p:nvSpPr>
        <p:spPr>
          <a:xfrm>
            <a:off x="9147679" y="409096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6/24 - 6/26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2" name="OTLSHAPE_T_7b6fba2144cf463e8b9daf026c745a6d_Shape"/>
          <p:cNvSpPr/>
          <p:nvPr>
            <p:custDataLst>
              <p:tags r:id="rId147"/>
            </p:custDataLst>
          </p:nvPr>
        </p:nvSpPr>
        <p:spPr>
          <a:xfrm>
            <a:off x="9096879" y="4323503"/>
            <a:ext cx="1320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3" name="OTLSHAPE_T_7b6fba2144cf463e8b9daf026c745a6d_ShapePercentage" hidden="1"/>
          <p:cNvSpPr/>
          <p:nvPr>
            <p:custDataLst>
              <p:tags r:id="rId148"/>
            </p:custDataLst>
          </p:nvPr>
        </p:nvSpPr>
        <p:spPr>
          <a:xfrm>
            <a:off x="9096879" y="432350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4" name="OTLSHAPE_T_7b6fba2144cf463e8b9daf026c745a6d_Duration" hidden="1"/>
          <p:cNvSpPr txBox="1"/>
          <p:nvPr>
            <p:custDataLst>
              <p:tags r:id="rId149"/>
            </p:custDataLst>
          </p:nvPr>
        </p:nvSpPr>
        <p:spPr>
          <a:xfrm>
            <a:off x="0" y="43017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05" name="OTLSHAPE_T_7b6fba2144cf463e8b9daf026c745a6d_TextPercentage" hidden="1"/>
          <p:cNvSpPr txBox="1"/>
          <p:nvPr>
            <p:custDataLst>
              <p:tags r:id="rId150"/>
            </p:custDataLst>
          </p:nvPr>
        </p:nvSpPr>
        <p:spPr>
          <a:xfrm>
            <a:off x="0" y="44567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06" name="OTLSHAPE_T_7b6fba2144cf463e8b9daf026c745a6d_StartDate" hidden="1"/>
          <p:cNvSpPr txBox="1"/>
          <p:nvPr>
            <p:custDataLst>
              <p:tags r:id="rId151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7" name="OTLSHAPE_T_7b6fba2144cf463e8b9daf026c745a6d_EndDate" hidden="1"/>
          <p:cNvSpPr txBox="1"/>
          <p:nvPr>
            <p:custDataLst>
              <p:tags r:id="rId152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8" name="OTLSHAPE_T_7b6fba2144cf463e8b9daf026c745a6d_Title"/>
          <p:cNvSpPr txBox="1"/>
          <p:nvPr>
            <p:custDataLst>
              <p:tags r:id="rId153"/>
            </p:custDataLst>
          </p:nvPr>
        </p:nvSpPr>
        <p:spPr>
          <a:xfrm>
            <a:off x="8227140" y="430174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2" smtClean="0">
                <a:solidFill>
                  <a:schemeClr val="accent3"/>
                </a:solidFill>
                <a:latin typeface="Calibri" panose="020F0502020204030204" pitchFamily="34" charset="0"/>
              </a:rPr>
              <a:t>Sub-sections 1</a:t>
            </a:r>
            <a:endParaRPr lang="en-US" sz="1100" spc="-2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609" name="OTLSHAPE_T_7b6fba2144cf463e8b9daf026c745a6d_JoinedDate"/>
          <p:cNvSpPr txBox="1"/>
          <p:nvPr>
            <p:custDataLst>
              <p:tags r:id="rId154"/>
            </p:custDataLst>
          </p:nvPr>
        </p:nvSpPr>
        <p:spPr>
          <a:xfrm>
            <a:off x="10460562" y="432498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0" name="OTLSHAPE_T_8d75aaf91f11405d8720698af5304071_Shape"/>
          <p:cNvSpPr/>
          <p:nvPr>
            <p:custDataLst>
              <p:tags r:id="rId155"/>
            </p:custDataLst>
          </p:nvPr>
        </p:nvSpPr>
        <p:spPr>
          <a:xfrm>
            <a:off x="9096879" y="4557522"/>
            <a:ext cx="11303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1" name="OTLSHAPE_T_8d75aaf91f11405d8720698af5304071_ShapePercentage" hidden="1"/>
          <p:cNvSpPr/>
          <p:nvPr>
            <p:custDataLst>
              <p:tags r:id="rId156"/>
            </p:custDataLst>
          </p:nvPr>
        </p:nvSpPr>
        <p:spPr>
          <a:xfrm>
            <a:off x="9096879" y="4557522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2" name="OTLSHAPE_T_8d75aaf91f11405d8720698af5304071_Duration" hidden="1"/>
          <p:cNvSpPr txBox="1"/>
          <p:nvPr>
            <p:custDataLst>
              <p:tags r:id="rId157"/>
            </p:custDataLst>
          </p:nvPr>
        </p:nvSpPr>
        <p:spPr>
          <a:xfrm>
            <a:off x="0" y="45357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13" name="OTLSHAPE_T_8d75aaf91f11405d8720698af5304071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46907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14" name="OTLSHAPE_T_8d75aaf91f11405d8720698af5304071_StartDate" hidden="1"/>
          <p:cNvSpPr txBox="1"/>
          <p:nvPr>
            <p:custDataLst>
              <p:tags r:id="rId159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5" name="OTLSHAPE_T_8d75aaf91f11405d8720698af5304071_EndDate" hidden="1"/>
          <p:cNvSpPr txBox="1"/>
          <p:nvPr>
            <p:custDataLst>
              <p:tags r:id="rId160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6" name="OTLSHAPE_T_8d75aaf91f11405d8720698af5304071_Title"/>
          <p:cNvSpPr txBox="1"/>
          <p:nvPr>
            <p:custDataLst>
              <p:tags r:id="rId161"/>
            </p:custDataLst>
          </p:nvPr>
        </p:nvSpPr>
        <p:spPr>
          <a:xfrm>
            <a:off x="8215541" y="453576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1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617" name="OTLSHAPE_T_8d75aaf91f11405d8720698af5304071_JoinedDate"/>
          <p:cNvSpPr txBox="1"/>
          <p:nvPr>
            <p:custDataLst>
              <p:tags r:id="rId162"/>
            </p:custDataLst>
          </p:nvPr>
        </p:nvSpPr>
        <p:spPr>
          <a:xfrm>
            <a:off x="10273008" y="455900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8" name="OTLSHAPE_T_dc59864a8fe6461f93f8543967c3a710_Shape"/>
          <p:cNvSpPr/>
          <p:nvPr>
            <p:custDataLst>
              <p:tags r:id="rId163"/>
            </p:custDataLst>
          </p:nvPr>
        </p:nvSpPr>
        <p:spPr>
          <a:xfrm>
            <a:off x="10222208" y="4791540"/>
            <a:ext cx="190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9" name="OTLSHAPE_T_dc59864a8fe6461f93f8543967c3a710_ShapePercentage" hidden="1"/>
          <p:cNvSpPr/>
          <p:nvPr>
            <p:custDataLst>
              <p:tags r:id="rId164"/>
            </p:custDataLst>
          </p:nvPr>
        </p:nvSpPr>
        <p:spPr>
          <a:xfrm>
            <a:off x="10222208" y="479154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0" name="OTLSHAPE_T_dc59864a8fe6461f93f8543967c3a710_Duration" hidden="1"/>
          <p:cNvSpPr txBox="1"/>
          <p:nvPr>
            <p:custDataLst>
              <p:tags r:id="rId165"/>
            </p:custDataLst>
          </p:nvPr>
        </p:nvSpPr>
        <p:spPr>
          <a:xfrm>
            <a:off x="0" y="476978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21" name="OTLSHAPE_T_dc59864a8fe6461f93f8543967c3a710_TextPercentage" hidden="1"/>
          <p:cNvSpPr txBox="1"/>
          <p:nvPr>
            <p:custDataLst>
              <p:tags r:id="rId166"/>
            </p:custDataLst>
          </p:nvPr>
        </p:nvSpPr>
        <p:spPr>
          <a:xfrm>
            <a:off x="0" y="4924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22" name="OTLSHAPE_T_dc59864a8fe6461f93f8543967c3a710_StartDate" hidden="1"/>
          <p:cNvSpPr txBox="1"/>
          <p:nvPr>
            <p:custDataLst>
              <p:tags r:id="rId167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23" name="OTLSHAPE_T_dc59864a8fe6461f93f8543967c3a710_EndDate" hidden="1"/>
          <p:cNvSpPr txBox="1"/>
          <p:nvPr>
            <p:custDataLst>
              <p:tags r:id="rId168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24" name="OTLSHAPE_T_dc59864a8fe6461f93f8543967c3a710_Title"/>
          <p:cNvSpPr txBox="1"/>
          <p:nvPr>
            <p:custDataLst>
              <p:tags r:id="rId169"/>
            </p:custDataLst>
          </p:nvPr>
        </p:nvSpPr>
        <p:spPr>
          <a:xfrm>
            <a:off x="9340870" y="476978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2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625" name="OTLSHAPE_T_dc59864a8fe6461f93f8543967c3a710_JoinedDate"/>
          <p:cNvSpPr txBox="1"/>
          <p:nvPr>
            <p:custDataLst>
              <p:tags r:id="rId170"/>
            </p:custDataLst>
          </p:nvPr>
        </p:nvSpPr>
        <p:spPr>
          <a:xfrm>
            <a:off x="10460562" y="479302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72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6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My4wLCJIZWlnaHQiOjEz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E2NSwiRyI6MTY1LCJCIjoxNjV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ZGQgTU1NIGQiLCJTZXBhcmF0b3IiOiIvIiwiVXNlSW50ZXJuYXRpb25hbERhdGVGb3JtYXQiOmZhbHNlfSwiSXNWaXNpYmxlIjp0cnVlLCJQYXJlbnRTdHlsZSI6bnVsbH0sIkRlZmF1bHRUYXNrU3R5bGUiOnsiJGlkIjoiODAiLCJTaGFwZSI6MSwiU2hhcGVUaGlja25lc3MiOjA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xNjUsIkciOjE2NSwiQiI6MTY1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NS0xOVQwMDowMDowMFoiLCJFbmREYXRlIjoiMjAxNy0wNy0wM1QyMzo1OTo1OS45OTlaIiwiRm9ybWF0IjoidyIsIlR5cGUiOjEsIkF1dG9EYXRlUmFuZ2UiOnRydWUsIldvcmtpbmdEYXlzIjozMSwiVG9kYXlNYXJrZXJUZXh0IjoiVG9kYXkiLCJBdXRvU2NhbGVUeXBlIjpmYWxzZX0sIk1pbGVzdG9uZXMiOlt7IiRpZCI6IjEyMyIsIkRhdGUiOiIyMDE3LTA1LTE5VDIzOjU5OjU5Ljk5OVoiLCJTdHlsZSI6eyIkaWQiOiIxMjQiLCJTaGFwZSI6MTMsIkNvbm5lY3Rvck1hcmdpbiI6eyIkcmVmIjoiNTQifSwiQ29ubmVjdG9yU3R5bGUiOnsiJGlkIjoiMTI1IiwiTGluZUNvbG9yIjp7IiRpZCI6IjEyNiIsIiR0eXBlIjoiTkxSRS5Db21tb24uRG9tLlNvbGlkQ29sb3JCcnVzaCwgTkxSRS5Db21tb24iLCJDb2xvciI6eyIkaWQiOiIxMjciLCJBIjoyNTUsIlIiOjI1NSwiRyI6MTkyLCJCIjowfX0sIkxpbmVXZWlnaHQiOjEuMCwiTGluZVR5cGUiOjAsIlBhcmVudFN0eWxlIjp7IiRyZWYiOiI1NSJ9fSwiSXNCZWxvd1RpbWViYW5kIjp0cnVlLCJIaWRlRGF0ZSI6ZmFsc2UsIlNoYXBlU2l6ZSI6MS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U1LCJHIjoxOTIsIkIiOjB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2MjY0MTk2NDAwNTgzNTI4LCJJc0N1c3RvbSI6dHJ1ZX0sIklkIjoiY2U0OWI0NjEtZGFkYS00YjRiLWE4MDEtNmY5N2M1ZDY5MTIwIiwiSW1wb3J0SWQiOm51bGwsIlRpdGxlIjoiTWlsZXN0b25lIDEiLCJOb3RlIjpudWxsLCJIeXBlcmxpbmsiOm51bGwsIklzQ2hhbmdlZCI6ZmFsc2UsIklzTmV3Ijp0cnVlfSx7IiRpZCI6IjEzOSIsIkRhdGUiOiIyMDE3LTA1LTIz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OTEsIkciOjE1NSwiQiI6MjEzfX0sIkxpbmVXZWlnaHQiOjEuMCwiTGluZVR5cGUiOjAsIlBhcmVudFN0eWxlIjp7IiRyZWYiOiI1NSJ9fSwiSXNCZWxvd1RpbWViYW5kIjp0cnVlLCJIaWRlRGF0ZSI6ZmFsc2UsIlNoYXBlU2l6ZSI6MSwiU3BhY2luZyI6MC4wLCJQYWRkaW5nIjp7IiRpZCI6IjE0NCIsIlRvcCI6MCwiTGVmdCI6MCwiUmlnaHQiOjAsIkJvdHRvbSI6MH0sIlNoYXBlU3R5bGUiOnsiJGlkIjoiMTQ1IiwiTWFyZ2luIjp7IiRyZWYiOiI2MCJ9LCJQYWRkaW5nIjp7IiRyZWYiOiI2MSJ9LCJCYWNrZ3JvdW5kIjp7IiRpZCI6IjE0NiIsIkNvbG9yIjp7IiRpZCI6IjE0NyIsIkEiOjI1NSwiUiI6OTEsIkciOjE1NSwiQiI6MjEz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ZmN2RlY2I2LWUwZGItNDg1MS1hYzc3LWNjODkwMjQ0MDAwNyIsIkltcG9ydElkIjpudWxsLCJUaXRsZSI6Ik1pbGVzdG9uZSAyIiwiTm90ZSI6bnVsbCwiSHlwZXJsaW5rIjpudWxsLCJJc0NoYW5nZWQiOmZhbHNlLCJJc05ldyI6dHJ1ZX0seyIkaWQiOiIxNTUiLCJEYXRlIjoiMjAxNy0wNi0wM1QyMzo1OTo1OS45OTlaIiwiU3R5bGUiOnsiJGlkIjoiMTU2IiwiU2hhcGUiOjEsIkNvbm5lY3Rvck1hcmdpbiI6eyIkcmVmIjoiNTQifSwiQ29ubmVjdG9yU3R5bGUiOnsiJGlkIjoiMTU3IiwiTGluZUNvbG9yIjp7IiRpZCI6IjE1OCIsIiR0eXBlIjoiTkxSRS5Db21tb24uRG9tLlNvbGlkQ29sb3JCcnVzaCwgTkxSRS5Db21tb24iLCJDb2xvciI6eyIkaWQiOiIxNTkiLCJBIjoyNTUsIlIiOjIzNywiRyI6MTI1LCJCIjo0OX19LCJMaW5lV2VpZ2h0IjoxLjAsIkxpbmVUeXBlIjowLCJQYXJlbnRTdHlsZSI6eyIkcmVmIjoiNTUifX0sIklzQmVsb3dUaW1lYmFuZCI6dHJ1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IzNywiRyI6MTI1LCJCIjo0OX19LCJJc1Zpc2libGUiOnRydWUsIldpZHRoIjoxOC4wLCJIZWlnaHQiOjIwLjAsIkJvcmRlclN0eWxlIjp7IiRpZCI6IjE2NCIsIkxpbmVDb2xvciI6eyIkcmVmIjoiNjMifSwiTGluZVdlaWdodCI6MC4wLCJMaW5lVHlwZSI6MCwiUGFyZW50U3R5bGUiOnsiJHJlZiI6IjYyIn19LCJQYXJlbnRTdHlsZSI6eyIkcmVmIjoiNTkifX0sIlRpdGxlU3R5bGUiOnsiJGlkIjoiMTY1IiwiRm9udFNldHRpbmdzIjp7IiRpZCI6IjE2Ni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3IiwiTGluZUNvbG9yIjpudWxsLCJMaW5lV2VpZ2h0IjowLjAsIkxpbmVUeXBlIjowLCJQYXJlbnRTdHlsZSI6bnVsbH0sIlBhcmVudFN0eWxlIjp7IiRyZWYiOiI2NSJ9fSwiRGF0ZVN0eWxlIjp7IiRpZCI6IjE2OCIsIkZvbnRTZXR0aW5ncyI6eyIkaWQiOiIxNj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A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k0MzhiODVlLWUxZjUtNDA2MS05ODA3LTMzYmQ0NzQ4OTA5NCIsIkltcG9ydElkIjpudWxsLCJUaXRsZSI6Ik1pbGVzdG9uZSAzIiwiTm90ZSI6bnVsbCwiSHlwZXJsaW5rIjpudWxsLCJJc0NoYW5nZWQiOmZhbHNlLCJJc05ldyI6dHJ1ZX0seyIkaWQiOiIxNzEiLCJEYXRlIjoiMjAxNy0wNi0xOFQyMzo1OTo1OS45OTlaIiwiU3R5bGUiOnsiJGlkIjoiMTcyIiwiU2hhcGUiOjEsIkNvbm5lY3Rvck1hcmdpbiI6eyIkcmVmIjoiNTQifSwiQ29ubmVjdG9yU3R5bGUiOnsiJGlkIjoiMTczIiwiTGluZUNvbG9yIjp7IiRpZCI6IjE3NCIsIiR0eXBlIjoiTkxSRS5Db21tb24uRG9tLlNvbGlkQ29sb3JCcnVzaCwgTkxSRS5Db21tb24iLCJDb2xvciI6eyIkaWQiOiIxNzUiLCJBIjoyNTUsIlIiOjE3OCwiRyI6MTQsIkIiOjE4fX0sIkxpbmVXZWlnaHQiOjEuMCwiTGluZVR5cGUiOjAsIlBhcmVudFN0eWxlIjp7IiRyZWYiOiI1NSJ9fSwiSXNCZWxvd1RpbWViYW5kIjp0cnVlLCJIaWRlRGF0ZSI6ZmFsc2UsIlNoYXBlU2l6ZSI6MSwiU3BhY2luZyI6MC4wLCJQYWRkaW5nIjp7IiRpZCI6IjE3NiIsIlRvcCI6MCwiTGVmdCI6MCwiUmlnaHQiOjAsIkJvdHRvbSI6MH0sIlNoYXBlU3R5bGUiOnsiJGlkIjoiMTc3IiwiTWFyZ2luIjp7IiRyZWYiOiI2MCJ9LCJQYWRkaW5nIjp7IiRyZWYiOiI2MSJ9LCJCYWNrZ3JvdW5kIjp7IiRpZCI6IjE3OCIsIkNvbG9yIjp7IiRpZCI6IjE3OSIsIkEiOjI1NSwiUiI6MTc4LCJHIjoxNCwiQiI6MTh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DY1NWYwODktNDc3Yi00MzZmLWFjYzUtMzA0ODBlYWU4NGU1IiwiSW1wb3J0SWQiOm51bGwsIlRpdGxlIjoiTWlsZXN0b25lIDQiLCJOb3RlIjpudWxsLCJIeXBlcmxpbmsiOm51bGwsIklzQ2hhbmdlZCI6ZmFsc2UsIklzTmV3Ijp0cnVlfSx7IiRpZCI6IjE4NyIsIkRhdGUiOiIyMDE3LTA3LTAzVDIzOjU5OjU5Ljk5OVoiLCJTdHlsZSI6eyIkaWQiOiIxODgiLCJTaGFwZSI6MTQsIkNvbm5lY3Rvck1hcmdpbiI6eyIkcmVmIjoiNTQifSwiQ29ubmVjdG9yU3R5bGUiOnsiJGlkIjoiMTg5IiwiTGluZUNvbG9yIjp7IiRpZCI6IjE5MCIsIiR0eXBlIjoiTkxSRS5Db21tb24uRG9tLlNvbGlkQ29sb3JCcnVzaCwgTkxSRS5Db21tb24iLCJDb2xvciI6eyIkaWQiOiIxOTEiLCJBIjoyNTUsIlIiOjExMiwiRyI6MTczLCJCIjo3MX19LCJMaW5lV2VpZ2h0IjoxLjAsIkxpbmVUeXBlIjowLCJQYXJlbnRTdHlsZSI6eyIkcmVmIjoiNTUifX0sIklzQmVsb3dUaW1lYmFuZCI6dHJ1ZSwiSGlkZURhdGUiOmZhbHNlLCJTaGFwZVNpemUiOjEsIlNwYWNpbmciOjAuMCwiUGFkZGluZyI6eyIkaWQiOiIxOTIiLCJUb3AiOjAsIkxlZnQiOjAsIlJpZ2h0IjowLCJCb3R0b20iOjB9LCJTaGFwZVN0eWxlIjp7IiRpZCI6IjE5MyIsIk1hcmdpbiI6eyIkcmVmIjoiNjAifSwiUGFkZGluZyI6eyIkcmVmIjoiNjEifSwiQmFja2dyb3VuZCI6eyIkaWQiOiIxOTQiLCJDb2xvciI6eyIkaWQiOiIxOTUiLCJBIjoyNTUsIlIiOjExMiwiRyI6MTczLCJCIjo3MX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AwYjc5NDk4LTJmNDEtNDg3YS1hMjI4LTU4NjRlMzBjMDQ0NSIsIkltcG9ydElkIjpudWxsLCJUaXRsZSI6Ik1pbGVzdG9uZSA1IiwiTm90ZSI6bnVsbCwiSHlwZXJsaW5rIjpudWxsLCJJc0NoYW5nZWQiOmZhbHNlLCJJc05ldyI6dHJ1ZX1dLCJUYXNrcyI6W3siJGlkIjoiMjAzIiwiR3JvdXBOYW1lIjpudWxsLCJTdGFydERhdGUiOiIyMDE3LTA1LTE5VDAwOjAwOjAwWiIsIkVuZERhdGUiOiIyMDE3LTA2LTAyVDIzOjU5OjU5Ljk5OVoiLCJQZXJjZW50YWdlQ29tcGxldGUiOjEwMC4wLCJTdHlsZSI6eyIkaWQiOiIyMDQiLCJTaGFwZSI6N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pZCI6IjIwNyIsIkNvbG9yIjp7IiRpZCI6IjIwO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5IiwiTGluZUNvbG9yIjpudWxsLCJMaW5lV2VpZ2h0IjowLjAsIkxpbmVUeXBlIjowLCJQYXJlbnRTdHlsZSI6bnVsbH0sIlBhcmVudFN0eWxlIjp7IiRyZWYiOiI4MSJ9fSwiRHVyYXRpb25TdHlsZSI6eyIkaWQiOiIyMTAiLCJGb250U2V0dGluZ3MiOnsiJGlkIjoiMjE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C4wLCJMaW5lVHlwZSI6MCwiUGFyZW50U3R5bGUiOnsiJHJlZiI6Ijk1In19LCJWZXJ0aWNhbENvbm5lY3RvclN0eWxlIjp7IiRpZCI6IjIxNCIsIkxpbmVDb2xvciI6eyIkaWQiOiIyMTUiLCIkdHlwZSI6Ik5MUkUuQ29tbW9uLkRvbS5Tb2xpZENvbG9yQnJ1c2gsIE5MUkUuQ29tbW9uIiwiQ29sb3IiOnsiJGlkIjoiMjE2IiwiQSI6MjU1LCJSIjoxMTIsIkciOjE3MywiQiI6NzF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yMTciLCJNYXJnaW4iOnsiJHJlZiI6IjEwMiJ9LCJQYWRkaW5nIjp7IiRpZCI6IjIxOCIsIlRvcCI6MywiTGVmdCI6MCwiUmlnaHQiOjAsIkJvdHRvbSI6NH0sIkJhY2tncm91bmQiOnsiJGlkIjoiMjE5IiwiQ29sb3IiOnsiJGlkIjoiMjIwIiwiQSI6MjU1LCJSIjoxNTAsIkciOjIxNCwiQiI6NjZ9fSwiSXNWaXNpYmxlIjp0cnVlLCJXaWR0aCI6MC4wLCJIZWlnaHQiOjE2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eyIkcmVmIjoiMTAxIn19LCJUaXRsZVN0eWxlIjp7IiRpZCI6IjIyNCIsIkZvbnRTZXR0aW5ncyI6eyIkaWQiOiIyMjUiLCJGb250U2l6ZSI6MTEsIkZvbnROYW1lIjoiQ2FsaWJyaSIsIklzQm9sZCI6dHJ1ZSwiSXNJdGFsaWMiOmZhbHNlLCJJc1VuZGVybGluZWQiOmZhbHNlLCJQYXJlbnRTdHlsZSI6eyIkcmVmIjoiMTA4In19LCJBdXRvU2l6ZSI6MCwiRm9yZWdyb3VuZCI6eyIkaWQiOiIyMjYiLCJDb2xvciI6eyIkaWQiOiIyMjciLCJBIjoyNTUsIlIiOjAsIkciOjAsIkIiOjB9fSwiTWF4V2lkdGgiOjUwLjI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MjgiLCJMaW5lQ29sb3IiOm51bGwsIkxpbmVXZWlnaHQiOjAuMCwiTGluZVR5cGUiOjAsIlBhcmVudFN0eWxlIjpudWxsfSwiUGFyZW50U3R5bGUiOnsiJHJlZiI6IjEwNyJ9fSwiRGF0ZVN0eWxlIjp7IiRpZCI6IjIyOSIsIkZvbnRTZXR0aW5ncyI6eyIkaWQiOiIyMzAiLCJGb250U2l6ZSI6MTAsIkZvbnROYW1lIjoiQ2FsaWJyaSIsIklzQm9sZCI6dHJ1ZSwiSXNJdGFsaWMiOmZhbHNlLCJJc1VuZGVybGluZWQiOmZhbHNlLCJQYXJlbnRTdHlsZSI6eyIkcmVmIjoiMTE1In19LCJBdXRvU2l6ZSI6MCwiRm9yZWdyb3VuZCI6eyIkaWQiOiIyMzEiLCJDb2xvciI6eyIkaWQiOiIyMzIiLCJBIjoyNTUsIlIiOjExMiwiRyI6MTczLCJCIjo3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MyIsIkxpbmVDb2xvciI6bnVsbCwiTGluZVdlaWdodCI6MC4wLCJMaW5lVHlwZSI6MCwiUGFyZW50U3R5bGUiOm51bGx9LCJQYXJlbnRTdHlsZSI6eyIkcmVmIjoiMTE0In19LCJEYXRlRm9ybWF0Ijp7IiRpZCI6IjIzNCIsIkZvcm1hdFN0cmluZyI6Ik1NTSBkIiwiU2VwYXJhdG9yIjoiLyIsIlVzZUludGVybmF0aW9uYWxEYXRlRm9ybWF0IjpmYWxzZX0sIklzVmlzaWJsZSI6dHJ1ZSwiUGFyZW50U3R5bGUiOnsiJHJlZiI6IjgwIn19LCJJbmRleCI6MSwiSWQiOiIyNTA4ZWZhMi04ZmYzLTQ5ZGEtOGJjNi04MzdiMGMxMmYzZjIiLCJJbXBvcnRJZCI6bnVsbCwiVGl0bGUiOiJTRUNUSU9OIDEiLCJOb3RlIjpudWxsLCJIeXBlcmxpbmsiOm51bGwsIklzQ2hhbmdlZCI6ZmFsc2UsIklzTmV3Ijp0cnVlfSx7IiRpZCI6IjIzNSIsIkdyb3VwTmFtZSI6bnVsbCwiU3RhcnREYXRlIjoiMjAxNy0wNS0xOVQwMDowMDowMFoiLCJFbmREYXRlIjoiMjAxNy0wNS0yM1QyMzo1OTo1OS45OTlaIiwiUGVyY2VudGFnZUNvbXBsZXRlIjpudWxsLCJTdHlsZSI6eyIkaWQiOiIyMzYiLCJTaGFwZSI6MywiU2hhcGVUaGlja25lc3MiOjA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OSIsIkxpbmVDb2xvciI6bnVsbCwiTGluZVdlaWdodCI6MC4wLCJMaW5lVHlwZSI6MCwiUGFyZW50U3R5bGUiOm51bGx9LCJQYXJlbnRTdHlsZSI6eyIkcmVmIjoiODEifX0sIkR1cmF0aW9uU3R5bGUiOnsiJGlkIjoiMjQwIiwiRm9udFNldHRpbmdzIjp7IiRpZCI6IjI0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MiIsIkxpbmVDb2xvciI6bnVsbCwiTGluZVdlaWdodCI6MC4wLCJMaW5lVHlwZSI6MCwiUGFyZW50U3R5bGUiOm51bGx9LCJQYXJlbnRTdHlsZSI6eyIkcmVmIjoiODgifX0sIkhvcml6b250YWxDb25uZWN0b3JTdHlsZSI6eyIkaWQiOiIyNDMiLCJMaW5lQ29sb3IiOnsiJHJlZiI6Ijk2In0sIkxpbmVXZWlnaHQiOjAuMCwiTGluZVR5cGUiOjAsIlBhcmVudFN0eWxlIjp7IiRyZWYiOiI5NSJ9fSwiVmVydGljYWxDb25uZWN0b3JTdHlsZSI6eyIkaWQiOiIyND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Q1IiwiTWFyZ2luIjp7IiRyZWYiOiIxMDIifSwiUGFkZGluZyI6eyIkaWQiOiIyNDYiLCJUb3AiOjAsIkxlZnQiOjAsIlJpZ2h0IjoyLCJCb3R0b20iOjB9LCJCYWNrZ3JvdW5kIjp7IiRpZCI6IjI0NyIsIkNvbG9yIjp7IiRpZCI6IjI0OCIsIkEiOjI1NSwiUiI6OTEsIkciOjE1NSwiQiI6MjEzfX0sIklzVmlzaWJsZSI6dHJ1ZSwiV2lkdGgiOjAuMCwiSGVpZ2h0IjoxMC4wLCJCb3JkZXJTdHlsZSI6eyIkaWQiOiIyNDkiLCJMaW5lQ29sb3IiOnsiJGlkIjoiMjUwIiwiJHR5cGUiOiJOTFJFLkNvbW1vbi5Eb20uU29saWRDb2xvckJydXNoLCBOTFJFLkNvbW1vbiIsIkNvbG9yIjp7IiRpZCI6IjI1MSIsIkEiOjI1NSwiUiI6MjU1LCJHIjowLCJCIjowfX0sIkxpbmVXZWlnaHQiOjAuMCwiTGluZVR5cGUiOjAsIlBhcmVudFN0eWxlIjpudWxsfSwiUGFyZW50U3R5bGUiOnsiJHJlZiI6IjEwMSJ9fSwiVGl0bGVTdHlsZSI6eyIkaWQiOiIyNTIiLCJGb250U2V0dGluZ3MiOnsiJGlkIjoiMjUzIiwiRm9udFNpemUiOjExLCJGb250TmFtZSI6IkNhbGlicmkiLCJJc0JvbGQiOmZhbHNlLCJJc0l0YWxpYyI6ZmFsc2UsIklzVW5kZXJsaW5lZCI6ZmFsc2UsIlBhcmVudFN0eWxlIjp7IiRyZWYiOiIxMDgifX0sIkF1dG9TaXplIjowLCJGb3JlZ3JvdW5kIjp7IiRyZWYiOiIxMDkifSwiTWF4V2lkdGgiOjQwL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4LCJGb250TmFtZSI6IkNhbGlicmkiLCJJc0JvbGQiOmZhbHNlLCJJc0l0YWxpYyI6ZmFsc2UsIklzVW5kZXJsaW5lZCI6ZmFsc2UsIlBhcmVudFN0eWxlIjp7IiRyZWYiOiIxMTUifX0sIkF1dG9TaXplIjowLCJGb3JlZ3JvdW5kIjp7IiRpZCI6IjI1NyIsIkNvbG9yIjp7IiRpZCI6IjI1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SIsIkxpbmVDb2xvciI6bnVsbCwiTGluZVdlaWdodCI6MC4wLCJMaW5lVHlwZSI6MCwiUGFyZW50U3R5bGUiOm51bGx9LCJQYXJlbnRTdHlsZSI6eyIkcmVmIjoiMTE0In19LCJEYXRlRm9ybWF0Ijp7IiRpZCI6IjI2MCIsIkZvcm1hdFN0cmluZyI6Ik0vZCIsIlNlcGFyYXRvciI6Ii8iLCJVc2VJbnRlcm5hdGlvbmFsRGF0ZUZvcm1hdCI6ZmFsc2V9LCJJc1Zpc2libGUiOnRydWUsIlBhcmVudFN0eWxlIjp7IiRyZWYiOiI4MCJ9fSwiSW5kZXgiOjIsIklkIjoiOTExNjI3OGUtNWMyOS00NmEwLTg1ZGItNTc3NmRhMzIyZjNmIiwiSW1wb3J0SWQiOm51bGwsIlRpdGxlIjoiU3ViLXRhc2siLCJOb3RlIjpudWxsLCJIeXBlcmxpbmsiOm51bGwsIklzQ2hhbmdlZCI6ZmFsc2UsIklzTmV3Ijp0cnVlfSx7IiRpZCI6IjI2MSIsIkdyb3VwTmFtZSI6bnVsbCwiU3RhcnREYXRlIjoiMjAxNy0wNS0yNlQwMDowMDowMFoiLCJFbmREYXRlIjoiMjAxNy0wNS0yOFQyMzo1OTo1OS45OTlaIiwiUGVyY2VudGFnZUNvbXBsZXRlIjpudWxsLCJTdHlsZSI6eyIkaWQiOiIyNjIiLCJTaGFwZSI6MywiU2hhcGVUaGlja25lc3MiOjA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SIsIkxpbmVDb2xvciI6bnVsbCwiTGluZVdlaWdodCI6MC4wLCJMaW5lVHlwZSI6MCwiUGFyZW50U3R5bGUiOm51bGx9LCJQYXJlbnRTdHlsZSI6eyIkcmVmIjoiODEifX0sIkR1cmF0aW9uU3R5bGUiOnsiJGlkIjoiMjY2IiwiRm9udFNldHRpbmdzIjp7IiRpZCI6IjI2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cxIiwiTWFyZ2luIjp7IiRyZWYiOiIxMDIifSwiUGFkZGluZyI6eyIkaWQiOiIyNzIiLCJUb3AiOjAsIkxlZnQiOjAsIlJpZ2h0IjoyLCJCb3R0b20iOjB9LCJCYWNrZ3JvdW5kIjp7IiRpZCI6IjI3MyIsIkNvbG9yIjp7IiRpZCI6IjI3NCIsIkEiOjI1NSwiUiI6MTk3LCJHIjo5MCwiQiI6MTd9fSwiSXNWaXNpYmxlIjp0cnVlLCJXaWR0aCI6MC4wLCJIZWlnaHQiOjEwLjAsIkJvcmRlclN0eWxlIjp7IiRpZCI6IjI3NSIsIkxpbmVDb2xvciI6eyIkaWQiOiIyNzYiLCIkdHlwZSI6Ik5MUkUuQ29tbW9uLkRvbS5Tb2xpZENvbG9yQnJ1c2gsIE5MUkUuQ29tbW9uIiwiQ29sb3IiOnsiJGlkIjoiMjc3IiwiQSI6MjU1LCJSIjoyNTUsIkciOjAsIkIiOjB9fSwiTGluZVdlaWdodCI6MC4wLCJMaW5lVHlwZSI6MCwiUGFyZW50U3R5bGUiOm51bGx9LCJQYXJlbnRTdHlsZSI6eyIkcmVmIjoiMTAxIn19LCJUaXRsZVN0eWxlIjp7IiRpZCI6IjI3OCIsIkZvbnRTZXR0aW5ncyI6eyIkaWQiOiIyNzkiLCJGb250U2l6ZSI6MTEsIkZvbnROYW1lIjoiQ2FsaWJyaSIsIklzQm9sZCI6ZmFsc2UsIklzSXRhbGljIjpmYWxzZSwiSXNVbmRlcmxpbmVkIjpmYWxzZSwiUGFyZW50U3R5bGUiOnsiJHJlZiI6IjEwOCJ9fSwiQXV0b1NpemUiOjAsIkZvcmVncm91bmQiOnsiJHJlZiI6IjEwOSJ9LCJNYXhXaWR0aCI6NDguNjI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OCwiRm9udE5hbWUiOiJDYWxpYnJpIiwiSXNCb2xkIjpmYWxzZSwiSXNJdGFsaWMiOmZhbHNlLCJJc1VuZGVybGluZWQiOmZhbHNlLCJQYXJlbnRTdHlsZSI6eyIkcmVmIjoiMTE1In19LCJBdXRvU2l6ZSI6MCwiRm9yZWdyb3VuZCI6eyIkaWQiOiIyODMiLCJDb2xvciI6eyIkaWQiOiIyO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UiLCJMaW5lQ29sb3IiOm51bGwsIkxpbmVXZWlnaHQiOjAuMCwiTGluZVR5cGUiOjAsIlBhcmVudFN0eWxlIjpudWxsfSwiUGFyZW50U3R5bGUiOnsiJHJlZiI6IjExNCJ9fSwiRGF0ZUZvcm1hdCI6eyIkaWQiOiIyODYiLCJGb3JtYXRTdHJpbmciOiJNL2QiLCJTZXBhcmF0b3IiOiIvIiwiVXNlSW50ZXJuYXRpb25hbERhdGVGb3JtYXQiOmZhbHNlfSwiSXNWaXNpYmxlIjp0cnVlLCJQYXJlbnRTdHlsZSI6eyIkcmVmIjoiODAifX0sIkluZGV4IjozLCJJZCI6Ijg1NzRmMjdhLTBjNjMtNGIwOC1iOTdjLTIwZTFlYjhiMWExMSIsIkltcG9ydElkIjpudWxsLCJUaXRsZSI6IlN1Yi10YXNrIDIiLCJOb3RlIjpudWxsLCJIeXBlcmxpbmsiOm51bGwsIklzQ2hhbmdlZCI6ZmFsc2UsIklzTmV3Ijp0cnVlfSx7IiRpZCI6IjI4NyIsIkdyb3VwTmFtZSI6bnVsbCwiU3RhcnREYXRlIjoiMjAxNy0wNS0yOVQwMDowMDowMFoiLCJFbmREYXRlIjoiMjAxNy0wNi0wMlQyMzo1OTo1OS45OTlaIiwiUGVyY2VudGFnZUNvbXBsZXRlIjpudWxsLCJTdHlsZSI6eyIkaWQiOiIyODgiLCJTaGFwZSI6MywiU2hhcGVUaGlja25lc3MiOjA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A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k3IiwiTWFyZ2luIjp7IiRyZWYiOiIxMDIifSwiUGFkZGluZyI6eyIkaWQiOiIyOTgiLCJUb3AiOjAsIkxlZnQiOjAsIlJpZ2h0IjoyLCJCb3R0b20iOjB9LCJCYWNrZ3JvdW5kIjp7IiRpZCI6IjI5OSIsIkNvbG9yIjp7IiRpZCI6IjMwMCIsIkEiOjI1NSwiUiI6MTI0LCJHIjoxMjQsIkIiOjEyNH19LCJJc1Zpc2libGUiOnRydWUsIldpZHRoIjowLjAsIkhlaWdodCI6MTAuMCwiQm9yZGVyU3R5bGUiOnsiJGlkIjoiMzAxIiwiTGluZUNvbG9yIjp7IiRpZCI6IjMwMiIsIiR0eXBlIjoiTkxSRS5Db21tb24uRG9tLlNvbGlkQ29sb3JCcnVzaCwgTkxSRS5Db21tb24iLCJDb2xvciI6eyIkaWQiOiIzMDMiLCJBIjoyNTUsIlIiOjI1NSwiRyI6MCwiQiI6MH19LCJMaW5lV2VpZ2h0IjowLjAsIkxpbmVUeXBlIjowLCJQYXJlbnRTdHlsZSI6bnVsbH0sIlBhcmVudFN0eWxlIjp7IiRyZWYiOiIxMDEifX0sIlRpdGxlU3R5bGUiOnsiJGlkIjoiMzA0IiwiRm9udFNldHRpbmdzIjp7IiRpZCI6IjMwNSIsIkZvbnRTaXplIjoxMSwiRm9udE5hbWUiOiJDYWxpYnJpIiwiSXNCb2xkIjpmYWxzZSwiSXNJdGFsaWMiOmZhbHNlLCJJc1VuZGVybGluZWQiOmZhbHNlLCJQYXJlbnRTdHlsZSI6eyIkcmVmIjoiMTA4In19LCJBdXRvU2l6ZSI6MCwiRm9yZWdyb3VuZCI6eyIkcmVmIjoiMTA5In0sIk1heFdpZHRoIjo0OC42Mj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wNiIsIkxpbmVDb2xvciI6bnVsbCwiTGluZVdlaWdodCI6MC4wLCJMaW5lVHlwZSI6MCwiUGFyZW50U3R5bGUiOm51bGx9LCJQYXJlbnRTdHlsZSI6eyIkcmVmIjoiMTA3In19LCJEYXRlU3R5bGUiOnsiJGlkIjoiMzA3IiwiRm9udFNldHRpbmdzIjp7IiRpZCI6IjMwOCIsIkZvbnRTaXplIjo4LCJGb250TmFtZSI6IkNhbGlicmkiLCJJc0JvbGQiOmZhbHNlLCJJc0l0YWxpYyI6ZmFsc2UsIklzVW5kZXJsaW5lZCI6ZmFsc2UsIlBhcmVudFN0eWxlIjp7IiRyZWYiOiIxMTUifX0sIkF1dG9TaXplIjowLCJGb3JlZ3JvdW5kIjp7IiRpZCI6IjMwOSIsIkNvbG9yIjp7IiRpZCI6IjMx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MSIsIkxpbmVDb2xvciI6bnVsbCwiTGluZVdlaWdodCI6MC4wLCJMaW5lVHlwZSI6MCwiUGFyZW50U3R5bGUiOm51bGx9LCJQYXJlbnRTdHlsZSI6eyIkcmVmIjoiMTE0In19LCJEYXRlRm9ybWF0Ijp7IiRpZCI6IjMxMiIsIkZvcm1hdFN0cmluZyI6Ik0vZCIsIlNlcGFyYXRvciI6Ii8iLCJVc2VJbnRlcm5hdGlvbmFsRGF0ZUZvcm1hdCI6ZmFsc2V9LCJJc1Zpc2libGUiOnRydWUsIlBhcmVudFN0eWxlIjp7IiRyZWYiOiI4MCJ9fSwiSW5kZXgiOjQsIklkIjoiODU0NWEyNjItMjcwNy00MTBlLWE2YmYtMGJiMjQxMmU0ODkxIiwiSW1wb3J0SWQiOm51bGwsIlRpdGxlIjoiU3ViLXRhc2sgMyIsIk5vdGUiOm51bGwsIkh5cGVybGluayI6bnVsbCwiSXNDaGFuZ2VkIjpmYWxzZSwiSXNOZXciOnRydWV9LHsiJGlkIjoiMzEzIiwiR3JvdXBOYW1lIjpudWxsLCJTdGFydERhdGUiOiIyMDE3LTA2LTAzVDAwOjAwOjAwWiIsIkVuZERhdGUiOiIyMDE3LTA2LTE3VDIzOjU5OjU5Ljk5OVoiLCJQZXJjZW50YWdlQ29tcGxldGUiOjY1LjAsIlN0eWxlIjp7IiRpZCI6IjMxNCIsIlNoYXBlIjo2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3IiwiTGluZUNvbG9yIjpudWxsLCJMaW5lV2VpZ2h0IjowLjAsIkxpbmVUeXBlIjowLCJQYXJlbnRTdHlsZSI6bnVsbH0sIlBhcmVudFN0eWxlIjp7IiRyZWYiOiI4MSJ9fSwiRHVyYXRpb25TdHlsZSI6eyIkaWQiOiIzMTgiLCJGb250U2V0dGluZ3MiOnsiJGlkIjoiMzE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wIiwiTGluZUNvbG9yIjpudWxsLCJMaW5lV2VpZ2h0IjowLjAsIkxpbmVUeXBlIjowLCJQYXJlbnRTdHlsZSI6bnVsbH0sIlBhcmVudFN0eWxlIjp7IiRyZWYiOiI4OCJ9fSwiSG9yaXpvbnRhbENvbm5lY3RvclN0eWxlIjp7IiRpZCI6IjMyMSIsIkxpbmVDb2xvciI6eyIkcmVmIjoiOTYifSwiTGluZVdlaWdodCI6MC4wLCJMaW5lVHlwZSI6MCwiUGFyZW50U3R5bGUiOnsiJHJlZiI6Ijk1In19LCJWZXJ0aWNhbENvbm5lY3RvclN0eWxlIjp7IiRpZCI6IjMyMiIsIkxpbmVDb2xvciI6eyIkaWQiOiIzMjMiLCIkdHlwZSI6Ik5MUkUuQ29tbW9uLkRvbS5Tb2xpZENvbG9yQnJ1c2gsIE5MUkUuQ29tbW9uIiwiQ29sb3IiOnsiJGlkIjoiMzI0IiwiQSI6MjU1LCJSIjoyMzcsIkciOjEyNSwiQiI6NDl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zMjUiLCJNYXJnaW4iOnsiJHJlZiI6IjEwMiJ9LCJQYWRkaW5nIjp7IiRpZCI6IjMyNiIsIlRvcCI6MywiTGVmdCI6MCwiUmlnaHQiOjAsIkJvdHRvbSI6NH0sIkJhY2tncm91bmQiOnsiJGlkIjoiMzI3IiwiQ29sb3IiOnsiJGlkIjoiMzI4IiwiQSI6MjU1LCJSIjoyMzcsIkciOjEyNSwiQiI6NDl9fSwiSXNWaXNpYmxlIjp0cnVlLCJXaWR0aCI6MC4wLCJIZWlnaHQiOjE2LjAsIkJvcmRlclN0eWxlIjp7IiRpZCI6IjMyOSIsIkxpbmVDb2xvciI6eyIkaWQiOiIzMzAiLCIkdHlwZSI6Ik5MUkUuQ29tbW9uLkRvbS5Tb2xpZENvbG9yQnJ1c2gsIE5MUkUuQ29tbW9uIiwiQ29sb3IiOnsiJGlkIjoiMzMxIiwiQSI6MjU1LCJSIjoyNTUsIkciOjAsIkIiOjB9fSwiTGluZVdlaWdodCI6MC4wLCJMaW5lVHlwZSI6MCwiUGFyZW50U3R5bGUiOm51bGx9LCJQYXJlbnRTdHlsZSI6eyIkcmVmIjoiMTAxIn19LCJUaXRsZVN0eWxlIjp7IiRpZCI6IjMzMiIsIkZvbnRTZXR0aW5ncyI6eyIkaWQiOiIzMzMiLCJGb250U2l6ZSI6MTEsIkZvbnROYW1lIjoiQ2FsaWJyaSIsIklzQm9sZCI6dHJ1ZSwiSXNJdGFsaWMiOmZhbHNlLCJJc1VuZGVybGluZWQiOmZhbHNlLCJQYXJlbnRTdHlsZSI6eyIkcmVmIjoiMTA4In19LCJBdXRvU2l6ZSI6MCwiRm9yZWdyb3VuZCI6eyIkaWQiOiIzMzQiLCJDb2xvciI6eyIkaWQiOiIzMzUiLCJBIjoyNTUsIlIiOjAsIkciOjAsIkIiOjB9fSwiTWF4V2lkdGgiOjUwLjI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zYiLCJMaW5lQ29sb3IiOm51bGwsIkxpbmVXZWlnaHQiOjAuMCwiTGluZVR5cGUiOjAsIlBhcmVudFN0eWxlIjpudWxsfSwiUGFyZW50U3R5bGUiOnsiJHJlZiI6IjEwNyJ9fSwiRGF0ZVN0eWxlIjp7IiRpZCI6IjMzNyIsIkZvbnRTZXR0aW5ncyI6eyIkaWQiOiIzMzgiLCJGb250U2l6ZSI6MTAsIkZvbnROYW1lIjoiQ2FsaWJyaSIsIklzQm9sZCI6dHJ1ZSwiSXNJdGFsaWMiOmZhbHNlLCJJc1VuZGVybGluZWQiOmZhbHNlLCJQYXJlbnRTdHlsZSI6eyIkcmVmIjoiMTE1In19LCJBdXRvU2l6ZSI6MCwiRm9yZWdyb3VuZCI6eyIkaWQiOiIzMzkiLCJDb2xvciI6eyIkaWQiOiIzNDAiLCJBIjoyNTUsIlIiOjIzNywiRyI6MTI1LCJCIjo0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SIsIkxpbmVDb2xvciI6bnVsbCwiTGluZVdlaWdodCI6MC4wLCJMaW5lVHlwZSI6MCwiUGFyZW50U3R5bGUiOm51bGx9LCJQYXJlbnRTdHlsZSI6eyIkcmVmIjoiMTE0In19LCJEYXRlRm9ybWF0Ijp7IiRpZCI6IjM0MiIsIkZvcm1hdFN0cmluZyI6Ik1NTSBkIiwiU2VwYXJhdG9yIjoiLyIsIlVzZUludGVybmF0aW9uYWxEYXRlRm9ybWF0IjpmYWxzZX0sIklzVmlzaWJsZSI6dHJ1ZSwiUGFyZW50U3R5bGUiOnsiJHJlZiI6IjgwIn19LCJJbmRleCI6NSwiSWQiOiI4MzQ2MzZlMy0yY2ZmLTQ4MGQtOGE4NS0yYWUxOTFmYzY4NDIiLCJJbXBvcnRJZCI6bnVsbCwiVGl0bGUiOiJTRUNUSU9OIDIiLCJOb3RlIjpudWxsLCJIeXBlcmxpbmsiOm51bGwsIklzQ2hhbmdlZCI6ZmFsc2UsIklzTmV3Ijp0cnVlfSx7IiRpZCI6IjM0MyIsIkdyb3VwTmFtZSI6bnVsbCwiU3RhcnREYXRlIjoiMjAxNy0wNi0wM1QwMDowMDowMFoiLCJFbmREYXRlIjoiMjAxNy0wNi0wNFQyMzo1OTo1OS45OTlaIiwiUGVyY2VudGFnZUNvbXBsZXRlIjpudWxsLCJTdHlsZSI6eyIkaWQiOiIzNDQiLCJTaGFwZSI6MywiU2hhcGVUaGlja25lc3MiOjAsIkR1cmF0aW9uRm9ybWF0IjowLCJJbmNsdWRlTm9uV29ya2luZ0RheXNJbkR1cmF0aW9uIjpmYWxzZSwiUGVyY2VudGFnZUNvbXBsZXRlU3R5bGUiOnsiJGlkIjoiMzQ1IiwiRm9udFNldHRpbmdzIjp7IiRpZCI6IjM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NyIsIkxpbmVDb2xvciI6bnVsbCwiTGluZVdlaWdodCI6MC4wLCJMaW5lVHlwZSI6MCwiUGFyZW50U3R5bGUiOm51bGx9LCJQYXJlbnRTdHlsZSI6eyIkcmVmIjoiODEifX0sIkR1cmF0aW9uU3R5bGUiOnsiJGlkIjoiMzQ4IiwiRm9udFNldHRpbmdzIjp7IiRpZCI6IjM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CIsIkxpbmVDb2xvciI6bnVsbCwiTGluZVdlaWdodCI6MC4wLCJMaW5lVHlwZSI6MCwiUGFyZW50U3R5bGUiOm51bGx9LCJQYXJlbnRTdHlsZSI6eyIkcmVmIjoiODgifX0sIkhvcml6b250YWxDb25uZWN0b3JTdHlsZSI6eyIkaWQiOiIzNTEiLCJMaW5lQ29sb3IiOnsiJHJlZiI6Ijk2In0sIkxpbmVXZWlnaHQiOjAuMCwiTGluZVR5cGUiOjAsIlBhcmVudFN0eWxlIjp7IiRyZWYiOiI5NSJ9fSwiVmVydGljYWxDb25uZWN0b3JTdHlsZSI6eyIkaWQiOiIzNTI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zUzIiwiTWFyZ2luIjp7IiRyZWYiOiIxMDIifSwiUGFkZGluZyI6eyIkaWQiOiIzNTQiLCJUb3AiOjAsIkxlZnQiOjAsIlJpZ2h0IjoyLCJCb3R0b20iOjB9LCJCYWNrZ3JvdW5kIjp7IiRpZCI6IjM1NSIsIkNvbG9yIjp7IiRpZCI6IjM1NiIsIkEiOjI1NSwiUiI6MTEyLCJHIjoxNzMsIkIiOjcxfX0sIklzVmlzaWJsZSI6dHJ1ZSwiV2lkdGgiOjAuMCwiSGVpZ2h0IjoxMC4wLCJCb3JkZXJTdHlsZSI6eyIkaWQiOiIzNTciLCJMaW5lQ29sb3IiOnsiJGlkIjoiMzU4IiwiJHR5cGUiOiJOTFJFLkNvbW1vbi5Eb20uU29saWRDb2xvckJydXNoLCBOTFJFLkNvbW1vbiIsIkNvbG9yIjp7IiRpZCI6IjM1OSIsIkEiOjI1NSwiUiI6MjU1LCJHIjowLCJCIjowfX0sIkxpbmVXZWlnaHQiOjAuMCwiTGluZVR5cGUiOjAsIlBhcmVudFN0eWxlIjpudWxsfSwiUGFyZW50U3R5bGUiOnsiJHJlZiI6IjEwMSJ9fSwiVGl0bGVTdHlsZSI6eyIkaWQiOiIzNjAiLCJGb250U2V0dGluZ3MiOnsiJGlkIjoiMzYx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yIiwiTGluZUNvbG9yIjpudWxsLCJMaW5lV2VpZ2h0IjowLjAsIkxpbmVUeXBlIjowLCJQYXJlbnRTdHlsZSI6bnVsbH0sIlBhcmVudFN0eWxlIjp7IiRyZWYiOiIxMDcifX0sIkRhdGVTdHlsZSI6eyIkaWQiOiIzNjMiLCJGb250U2V0dGluZ3MiOnsiJGlkIjoiMzY0IiwiRm9udFNpemUiOjgsIkZvbnROYW1lIjoiQ2FsaWJyaSIsIklzQm9sZCI6ZmFsc2UsIklzSXRhbGljIjpmYWxzZSwiSXNVbmRlcmxpbmVkIjpmYWxzZSwiUGFyZW50U3R5bGUiOnsiJHJlZiI6IjExNSJ9fSwiQXV0b1NpemUiOjAsIkZvcmVncm91bmQiOnsiJGlkIjoiMzY1IiwiQ29sb3IiOnsiJGlkIjoiMzY2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3IiwiTGluZUNvbG9yIjpudWxsLCJMaW5lV2VpZ2h0IjowLjAsIkxpbmVUeXBlIjowLCJQYXJlbnRTdHlsZSI6bnVsbH0sIlBhcmVudFN0eWxlIjp7IiRyZWYiOiIxMTQifX0sIkRhdGVGb3JtYXQiOnsiJGlkIjoiMzY4IiwiRm9ybWF0U3RyaW5nIjoiTS9kIiwiU2VwYXJhdG9yIjoiLyIsIlVzZUludGVybmF0aW9uYWxEYXRlRm9ybWF0IjpmYWxzZX0sIklzVmlzaWJsZSI6dHJ1ZSwiUGFyZW50U3R5bGUiOnsiJHJlZiI6IjgwIn19LCJJbmRleCI6NiwiSWQiOiJmNGZjZDVjZC00ZDFlLTRmMTMtOTUxNS02MzNjNjk0NWI0MDkiLCJJbXBvcnRJZCI6bnVsbCwiVGl0bGUiOiJTdWItdGFzayAxIiwiTm90ZSI6bnVsbCwiSHlwZXJsaW5rIjpudWxsLCJJc0NoYW5nZWQiOmZhbHNlLCJJc05ldyI6dHJ1ZX0seyIkaWQiOiIzNjkiLCJHcm91cE5hbWUiOm51bGwsIlN0YXJ0RGF0ZSI6IjIwMTctMDYtMDVUMDA6MDA6MDBaIiwiRW5kRGF0ZSI6IjIwMTctMDYtMDlUMjM6NTk6NTkuOTk5WiIsIlBlcmNlbnRhZ2VDb21wbGV0ZSI6bnVsbCwiU3R5bGUiOnsiJGlkIjoiMzcwIiwiU2hhcGUiOjMsIlNoYXBlVGhpY2tuZXNzIjowLCJEdXJhdGlvbkZvcm1hdCI6MCwiSW5jbHVkZU5vbldvcmtpbmdEYXlzSW5EdXJhdGlvbiI6ZmFsc2UsIlBlcmNlbnRhZ2VDb21wbGV0ZVN0eWxlIjp7IiRpZCI6IjM3MSIsIkZvbnRTZXR0aW5ncyI6eyIkaWQiOiIz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MiLCJMaW5lQ29sb3IiOm51bGwsIkxpbmVXZWlnaHQiOjAuMCwiTGluZVR5cGUiOjAsIlBhcmVudFN0eWxlIjpudWxsfSwiUGFyZW50U3R5bGUiOnsiJHJlZiI6IjgxIn19LCJEdXJhdGlvblN0eWxlIjp7IiRpZCI6IjM3NCIsIkZvbnRTZXR0aW5ncyI6eyIkaWQiOiIz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YiLCJMaW5lQ29sb3IiOm51bGwsIkxpbmVXZWlnaHQiOjAuMCwiTGluZVR5cGUiOjAsIlBhcmVudFN0eWxlIjpudWxsfSwiUGFyZW50U3R5bGUiOnsiJHJlZiI6Ijg4In19LCJIb3Jpem9udGFsQ29ubmVjdG9yU3R5bGUiOnsiJGlkIjoiMzc3IiwiTGluZUNvbG9yIjp7IiRyZWYiOiI5NiJ9LCJMaW5lV2VpZ2h0IjowLjAsIkxpbmVUeXBlIjowLCJQYXJlbnRTdHlsZSI6eyIkcmVmIjoiOTUifX0sIlZlcnRpY2FsQ29ubmVjdG9yU3R5bGUiOnsiJGlkIjoiMzc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3OSIsIk1hcmdpbiI6eyIkcmVmIjoiMTAyIn0sIlBhZGRpbmciOnsiJGlkIjoiMzgwIiwiVG9wIjowLCJMZWZ0IjowLCJSaWdodCI6MiwiQm90dG9tIjowfSwiQmFja2dyb3VuZCI6eyIkaWQiOiIzODEiLCJDb2xvciI6eyIkaWQiOiIzODIiLCJBIjoyNTUsIlIiOjY4LCJHIjo4NCwiQiI6MTA2fX0sIklzVmlzaWJsZSI6dHJ1ZSwiV2lkdGgiOjAuMCwiSGVpZ2h0IjoxMC4wLCJCb3JkZXJTdHlsZSI6eyIkaWQiOiIzODMiLCJMaW5lQ29sb3IiOnsiJGlkIjoiMzg0IiwiJHR5cGUiOiJOTFJFLkNvbW1vbi5Eb20uU29saWRDb2xvckJydXNoLCBOTFJFLkNvbW1vbiIsIkNvbG9yIjp7IiRpZCI6IjM4NSIsIkEiOjI1NSwiUiI6MjU1LCJHIjowLCJCIjowfX0sIkxpbmVXZWlnaHQiOjAuMCwiTGluZVR5cGUiOjAsIlBhcmVudFN0eWxlIjpudWxsfSwiUGFyZW50U3R5bGUiOnsiJHJlZiI6IjEwMSJ9fSwiVGl0bGVTdHlsZSI6eyIkaWQiOiIzODYiLCJGb250U2V0dGluZ3MiOnsiJGlkIjoiMzg3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g4IiwiTGluZUNvbG9yIjpudWxsLCJMaW5lV2VpZ2h0IjowLjAsIkxpbmVUeXBlIjowLCJQYXJlbnRTdHlsZSI6bnVsbH0sIlBhcmVudFN0eWxlIjp7IiRyZWYiOiIxMDcifX0sIkRhdGVTdHlsZSI6eyIkaWQiOiIzODkiLCJGb250U2V0dGluZ3MiOnsiJGlkIjoiMzkwIiwiRm9udFNpemUiOjgsIkZvbnROYW1lIjoiQ2FsaWJyaSIsIklzQm9sZCI6ZmFsc2UsIklzSXRhbGljIjpmYWxzZSwiSXNVbmRlcmxpbmVkIjpmYWxzZSwiUGFyZW50U3R5bGUiOnsiJHJlZiI6IjExNSJ9fSwiQXV0b1NpemUiOjAsIkZvcmVncm91bmQiOnsiJGlkIjoiMzkxIiwiQ29sb3IiOnsiJGlkIjoiMzky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zIiwiTGluZUNvbG9yIjpudWxsLCJMaW5lV2VpZ2h0IjowLjAsIkxpbmVUeXBlIjowLCJQYXJlbnRTdHlsZSI6bnVsbH0sIlBhcmVudFN0eWxlIjp7IiRyZWYiOiIxMTQifX0sIkRhdGVGb3JtYXQiOnsiJGlkIjoiMzk0IiwiRm9ybWF0U3RyaW5nIjoiTS9kIiwiU2VwYXJhdG9yIjoiLyIsIlVzZUludGVybmF0aW9uYWxEYXRlRm9ybWF0IjpmYWxzZX0sIklzVmlzaWJsZSI6dHJ1ZSwiUGFyZW50U3R5bGUiOnsiJHJlZiI6IjgwIn19LCJJbmRleCI6NywiSWQiOiI2MWJkNDQyMS1mMTU5LTQxM2QtYmE3Mi04MWE1MTg1ZTM4YjgiLCJJbXBvcnRJZCI6bnVsbCwiVGl0bGUiOiJTdWItdGFzayAyIiwiTm90ZSI6bnVsbCwiSHlwZXJsaW5rIjpudWxsLCJJc0NoYW5nZWQiOmZhbHNlLCJJc05ldyI6dHJ1ZX0seyIkaWQiOiIzOTUiLCJHcm91cE5hbWUiOm51bGwsIlN0YXJ0RGF0ZSI6IjIwMTctMDYtMTBUMDA6MDA6MDBaIiwiRW5kRGF0ZSI6IjIwMTctMDYtMTZUMjM6NTk6NTkuOTk5WiIsIlBlcmNlbnRhZ2VDb21wbGV0ZSI6bnVsbCwiU3R5bGUiOnsiJGlkIjoiMzk2IiwiU2hhcGUiOjMsIlNoYXBlVGhpY2tuZXNzIjowLCJEdXJhdGlvbkZvcm1hdCI6MCwiSW5jbHVkZU5vbldvcmtpbmdEYXlzSW5EdXJhdGlvbiI6ZmFsc2UsIlBlcmNlbnRhZ2VDb21wbGV0ZVN0eWxlIjp7IiRpZCI6IjM5NyIsIkZvbnRTZXR0aW5ncyI6eyIkaWQiOiIz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kiLCJMaW5lQ29sb3IiOm51bGwsIkxpbmVXZWlnaHQiOjAuMCwiTGluZVR5cGUiOjAsIlBhcmVudFN0eWxlIjpudWxsfSwiUGFyZW50U3R5bGUiOnsiJHJlZiI6IjgxIn19LCJEdXJhdGlvblN0eWxlIjp7IiRpZCI6IjQwMCIsIkZvbnRTZXR0aW5ncyI6eyIkaWQiOiI0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IiLCJMaW5lQ29sb3IiOm51bGwsIkxpbmVXZWlnaHQiOjAuMCwiTGluZVR5cGUiOjAsIlBhcmVudFN0eWxlIjpudWxsfSwiUGFyZW50U3R5bGUiOnsiJHJlZiI6Ijg4In19LCJIb3Jpem9udGFsQ29ubmVjdG9yU3R5bGUiOnsiJGlkIjoiNDAzIiwiTGluZUNvbG9yIjp7IiRyZWYiOiI5NiJ9LCJMaW5lV2VpZ2h0IjowLjAsIkxpbmVUeXBlIjowLCJQYXJlbnRTdHlsZSI6eyIkcmVmIjoiOTUifX0sIlZlcnRpY2FsQ29ubmVjdG9yU3R5bGUiOnsiJGlkIjoiNDA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wNSIsIk1hcmdpbiI6eyIkcmVmIjoiMTAyIn0sIlBhZGRpbmciOnsiJGlkIjoiNDA2IiwiVG9wIjowLCJMZWZ0IjowLCJSaWdodCI6MiwiQm90dG9tIjowfSwiQmFja2dyb3VuZCI6eyIkaWQiOiI0MDciLCJDb2xvciI6eyIkaWQiOiI0MDgiLCJBIjoyNTUsIlIiOjkxLCJHIjoxNTUsIkIiOjIxM319LCJJc1Zpc2libGUiOnRydWUsIldpZHRoIjowLjAsIkhlaWdodCI6MTAuMCwiQm9yZGVyU3R5bGUiOnsiJGlkIjoiNDA5IiwiTGluZUNvbG9yIjp7IiRpZCI6IjQxMCIsIiR0eXBlIjoiTkxSRS5Db21tb24uRG9tLlNvbGlkQ29sb3JCcnVzaCwgTkxSRS5Db21tb24iLCJDb2xvciI6eyIkaWQiOiI0MTEiLCJBIjoyNTUsIlIiOjI1NSwiRyI6MCwiQiI6MH19LCJMaW5lV2VpZ2h0IjowLjAsIkxpbmVUeXBlIjowLCJQYXJlbnRTdHlsZSI6bnVsbH0sIlBhcmVudFN0eWxlIjp7IiRyZWYiOiIxMDEifX0sIlRpdGxlU3R5bGUiOnsiJGlkIjoiNDEyIiwiRm9udFNldHRpbmdzIjp7IiRpZCI6IjQxMyIsIkZvbnRTaXplIjoxMSwiRm9udE5hbWUiOiJDYWxpYnJpIiwiSXNCb2xkIjpmYWxzZSwiSXNJdGFsaWMiOmZhbHNlLCJJc1VuZGVybGluZWQiOmZhbHNlLCJQYXJlbnRTdHlsZSI6eyIkcmVmIjoiMTA4In19LCJBdXRvU2l6ZSI6MCwiRm9yZWdyb3VuZCI6eyIkcmVmIjoiMTA5In0sIk1heFdpZHRoIjo0OC42Mj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xNCIsIkxpbmVDb2xvciI6bnVsbCwiTGluZVdlaWdodCI6MC4wLCJMaW5lVHlwZSI6MCwiUGFyZW50U3R5bGUiOm51bGx9LCJQYXJlbnRTdHlsZSI6eyIkcmVmIjoiMTA3In19LCJEYXRlU3R5bGUiOnsiJGlkIjoiNDE1IiwiRm9udFNldHRpbmdzIjp7IiRpZCI6IjQxNiIsIkZvbnRTaXplIjo4LCJGb250TmFtZSI6IkNhbGlicmkiLCJJc0JvbGQiOmZhbHNlLCJJc0l0YWxpYyI6ZmFsc2UsIklzVW5kZXJsaW5lZCI6ZmFsc2UsIlBhcmVudFN0eWxlIjp7IiRyZWYiOiIxMTUifX0sIkF1dG9TaXplIjowLCJGb3JlZ3JvdW5kIjp7IiRpZCI6IjQxNyIsIkNvbG9yIjp7IiRpZCI6IjQx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OSIsIkxpbmVDb2xvciI6bnVsbCwiTGluZVdlaWdodCI6MC4wLCJMaW5lVHlwZSI6MCwiUGFyZW50U3R5bGUiOm51bGx9LCJQYXJlbnRTdHlsZSI6eyIkcmVmIjoiMTE0In19LCJEYXRlRm9ybWF0Ijp7IiRpZCI6IjQyMCIsIkZvcm1hdFN0cmluZyI6Ik0vZCIsIlNlcGFyYXRvciI6Ii8iLCJVc2VJbnRlcm5hdGlvbmFsRGF0ZUZvcm1hdCI6ZmFsc2V9LCJJc1Zpc2libGUiOnRydWUsIlBhcmVudFN0eWxlIjp7IiRyZWYiOiI4MCJ9fSwiSW5kZXgiOjgsIklkIjoiMmZkYWQ0MGQtZmQxNC00NjdiLTkzZDAtYTc1OTI5NmYyNTFhIiwiSW1wb3J0SWQiOm51bGwsIlRpdGxlIjoiU3ViLXRhc2sgMyIsIk5vdGUiOm51bGwsIkh5cGVybGluayI6bnVsbCwiSXNDaGFuZ2VkIjpmYWxzZSwiSXNOZXciOnRydWV9LHsiJGlkIjoiNDIxIiwiR3JvdXBOYW1lIjpudWxsLCJTdGFydERhdGUiOiIyMDE3LTA2LTE3VDAwOjAwOjAwWiIsIkVuZERhdGUiOiIyMDE3LTA2LTE3VDIzOjU5OjU5Ljk5OVoiLCJQZXJjZW50YWdlQ29tcGxldGUiOm51bGwsIlN0eWxlIjp7IiRpZCI6IjQyMiIsIlNoYXBlIjozLCJTaGFwZVRoaWNrbmVzcyI6MCwiRHVyYXRpb25Gb3JtYXQiOjA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1IiwiTGluZUNvbG9yIjpudWxsLCJMaW5lV2VpZ2h0IjowLjAsIkxpbmVUeXBlIjowLCJQYXJlbnRTdHlsZSI6bnVsbH0sIlBhcmVudFN0eWxlIjp7IiRyZWYiOiI4MSJ9fSwiRHVyYXRpb25TdHlsZSI6eyIkaWQiOiI0MjYiLCJGb250U2V0dGluZ3MiOnsiJGlkIjoiNDI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I4IiwiTGluZUNvbG9yIjpudWxsLCJMaW5lV2VpZ2h0IjowLjAsIkxpbmVUeXBlIjowLCJQYXJlbnRTdHlsZSI6bnVsbH0sIlBhcmVudFN0eWxlIjp7IiRyZWYiOiI4OCJ9fSwiSG9yaXpvbnRhbENvbm5lY3RvclN0eWxlIjp7IiRpZCI6IjQyOSIsIkxpbmVDb2xvciI6eyIkcmVmIjoiOTYifSwiTGluZVdlaWdodCI6MC4wLCJMaW5lVHlwZSI6MCwiUGFyZW50U3R5bGUiOnsiJHJlZiI6Ijk1In19LCJWZXJ0aWNhbENvbm5lY3RvclN0eWxlIjp7IiRpZCI6IjQz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MzEiLCJNYXJnaW4iOnsiJHJlZiI6IjEwMiJ9LCJQYWRkaW5nIjp7IiRpZCI6IjQzMiIsIlRvcCI6MCwiTGVmdCI6MCwiUmlnaHQiOjIsIkJvdHRvbSI6MH0sIkJhY2tncm91bmQiOnsiJGlkIjoiNDMzIiwiQ29sb3IiOnsiJGlkIjoiNDM0IiwiQSI6MjU1LCJSIjoxOTcsIkciOjkwLCJCIjoxN319LCJJc1Zpc2libGUiOnRydWUsIldpZHRoIjowLjAsIkhlaWdodCI6MTAuMCwiQm9yZGVyU3R5bGUiOnsiJGlkIjoiNDM1IiwiTGluZUNvbG9yIjp7IiRpZCI6IjQzNiIsIiR0eXBlIjoiTkxSRS5Db21tb24uRG9tLlNvbGlkQ29sb3JCcnVzaCwgTkxSRS5Db21tb24iLCJDb2xvciI6eyIkaWQiOiI0MzciLCJBIjoyNTUsIlIiOjI1NSwiRyI6MCwiQiI6MH19LCJMaW5lV2VpZ2h0IjowLjAsIkxpbmVUeXBlIjowLCJQYXJlbnRTdHlsZSI6bnVsbH0sIlBhcmVudFN0eWxlIjp7IiRyZWYiOiIxMDEifX0sIlRpdGxlU3R5bGUiOnsiJGlkIjoiNDM4IiwiRm9udFNldHRpbmdzIjp7IiRpZCI6IjQzOSIsIkZvbnRTaXplIjoxMSwiRm9udE5hbWUiOiJDYWxpYnJpIiwiSXNCb2xkIjpmYWxzZSwiSXNJdGFsaWMiOmZhbHNlLCJJc1VuZGVybGluZWQiOmZhbHNlLCJQYXJlbnRTdHlsZSI6eyIkcmVmIjoiMTA4In19LCJBdXRvU2l6ZSI6MCwiRm9yZWdyb3VuZCI6eyIkcmVmIjoiMTA5In0sIk1heFdpZHRoIjoxMTcu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4LCJGb250TmFtZSI6IkNhbGlicmkiLCJJc0JvbGQiOmZhbHNlLCJJc0l0YWxpYyI6ZmFsc2UsIklzVW5kZXJsaW5lZCI6ZmFsc2UsIlBhcmVudFN0eWxlIjp7IiRyZWYiOiIxMTUifX0sIkF1dG9TaXplIjowLCJGb3JlZ3JvdW5kIjp7IiRpZCI6IjQ0MyIsIkNvbG9yIjp7IiRpZCI6IjQ0N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NSIsIkxpbmVDb2xvciI6bnVsbCwiTGluZVdlaWdodCI6MC4wLCJMaW5lVHlwZSI6MCwiUGFyZW50U3R5bGUiOm51bGx9LCJQYXJlbnRTdHlsZSI6eyIkcmVmIjoiMTE0In19LCJEYXRlRm9ybWF0Ijp7IiRpZCI6IjQ0NiIsIkZvcm1hdFN0cmluZyI6Ik0vZCIsIlNlcGFyYXRvciI6Ii8iLCJVc2VJbnRlcm5hdGlvbmFsRGF0ZUZvcm1hdCI6ZmFsc2V9LCJJc1Zpc2libGUiOnRydWUsIlBhcmVudFN0eWxlIjp7IiRyZWYiOiI4MCJ9fSwiSW5kZXgiOjksIklkIjoiYWM3N2JjMWItNjE1NC00NjgzLTllMGUtYmE2M2M4ZDE2YTcxIiwiSW1wb3J0SWQiOm51bGwsIlRpdGxlIjoiU3ViLXRhc2sgNCAtIHplcm8gZHVyYXRpb24iLCJOb3RlIjpudWxsLCJIeXBlcmxpbmsiOm51bGwsIklzQ2hhbmdlZCI6ZmFsc2UsIklzTmV3Ijp0cnVlfSx7IiRpZCI6IjQ0NyIsIkdyb3VwTmFtZSI6bnVsbCwiU3RhcnREYXRlIjoiMjAxNy0wNi0xOFQwMDowMDowMFoiLCJFbmREYXRlIjoiMjAxNy0wNy0wM1QyMzo1OTo1OS45OTlaIiwiUGVyY2VudGFnZUNvbXBsZXRlIjoxNS4wLCJTdHlsZSI6eyIkaWQiOiI0NDgiLCJTaGFwZSI6NiwiU2hhcGVUaGlja25lc3MiOjEsIkR1cmF0aW9uRm9ybWF0IjowLCJJbmNsdWRlTm9uV29ya2luZ0RheXNJbkR1cmF0aW9uIjpmYWxzZSwiUGVyY2VudGFnZUNvbXBsZXRlU3R5bGUiOnsiJGlkIjoiNDQ5IiwiRm9udFNldHRpbmdzIjp7IiRpZCI6IjQ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1MSIsIkxpbmVDb2xvciI6bnVsbCwiTGluZVdlaWdodCI6MC4wLCJMaW5lVHlwZSI6MCwiUGFyZW50U3R5bGUiOm51bGx9LCJQYXJlbnRTdHlsZSI6eyIkcmVmIjoiODEifX0sIkR1cmF0aW9uU3R5bGUiOnsiJGlkIjoiNDUyIiwiRm9udFNldHRpbmdzIjp7IiRpZCI6IjQ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CIsIkxpbmVDb2xvciI6bnVsbCwiTGluZVdlaWdodCI6MC4wLCJMaW5lVHlwZSI6MCwiUGFyZW50U3R5bGUiOm51bGx9LCJQYXJlbnRTdHlsZSI6eyIkcmVmIjoiODgifX0sIkhvcml6b250YWxDb25uZWN0b3JTdHlsZSI6eyIkaWQiOiI0NTUiLCJMaW5lQ29sb3IiOnsiJHJlZiI6Ijk2In0sIkxpbmVXZWlnaHQiOjAuMCwiTGluZVR5cGUiOjAsIlBhcmVudFN0eWxlIjp7IiRyZWYiOiI5NSJ9fSwiVmVydGljYWxDb25uZWN0b3JTdHlsZSI6eyIkaWQiOiI0NTYiLCJMaW5lQ29sb3IiOnsiJGlkIjoiNDU3IiwiJHR5cGUiOiJOTFJFLkNvbW1vbi5Eb20uU29saWRDb2xvckJydXNoLCBOTFJFLkNvbW1vbiIsIkNvbG9yIjp7IiRpZCI6IjQ1OCIsIkEiOjI1NSwiUiI6MTc4LCJHIjoxNCwiQiI6MTh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NTkiLCJNYXJnaW4iOnsiJHJlZiI6IjEwMiJ9LCJQYWRkaW5nIjp7IiRpZCI6IjQ2MCIsIlRvcCI6MywiTGVmdCI6MCwiUmlnaHQiOjAsIkJvdHRvbSI6NH0sIkJhY2tncm91bmQiOnsiJGlkIjoiNDYxIiwiQ29sb3IiOnsiJGlkIjoiNDYyIiwiQSI6MjU1LCJSIjoyMTMsIkciOjE3LCJCIjoyMn19LCJJc1Zpc2libGUiOnRydWUsIldpZHRoIjowLjAsIkhlaWdodCI6MTYuMCwiQm9yZGVyU3R5bGUiOnsiJGlkIjoiNDYzIiwiTGluZUNvbG9yIjp7IiRpZCI6IjQ2NCIsIiR0eXBlIjoiTkxSRS5Db21tb24uRG9tLlNvbGlkQ29sb3JCcnVzaCwgTkxSRS5Db21tb24iLCJDb2xvciI6eyIkaWQiOiI0NjUiLCJBIjoyNTUsIlIiOjI1NSwiRyI6MCwiQiI6MH19LCJMaW5lV2VpZ2h0IjowLjAsIkxpbmVUeXBlIjowLCJQYXJlbnRTdHlsZSI6bnVsbH0sIlBhcmVudFN0eWxlIjp7IiRyZWYiOiIxMDEifX0sIlRpdGxlU3R5bGUiOnsiJGlkIjoiNDY2IiwiRm9udFNldHRpbmdzIjp7IiRpZCI6IjQ2NyIsIkZvbnRTaXplIjoxMSwiRm9udE5hbWUiOiJDYWxpYnJpIiwiSXNCb2xkIjp0cnVlLCJJc0l0YWxpYyI6ZmFsc2UsIklzVW5kZXJsaW5lZCI6ZmFsc2UsIlBhcmVudFN0eWxlIjp7IiRyZWYiOiIxMDgifX0sIkF1dG9TaXplIjowLCJGb3JlZ3JvdW5kIjp7IiRpZCI6IjQ2OCIsIkNvbG9yIjp7IiRpZCI6IjQ2OSIsIkEiOjI1NSwiUiI6MCwiRyI6MCwiQiI6MH19LCJNYXhXaWR0aCI6NTAu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3MCIsIkxpbmVDb2xvciI6bnVsbCwiTGluZVdlaWdodCI6MC4wLCJMaW5lVHlwZSI6MCwiUGFyZW50U3R5bGUiOm51bGx9LCJQYXJlbnRTdHlsZSI6eyIkcmVmIjoiMTA3In19LCJEYXRlU3R5bGUiOnsiJGlkIjoiNDcxIiwiRm9udFNldHRpbmdzIjp7IiRpZCI6IjQ3MiIsIkZvbnRTaXplIjoxMCwiRm9udE5hbWUiOiJDYWxpYnJpIiwiSXNCb2xkIjp0cnVlLCJJc0l0YWxpYyI6ZmFsc2UsIklzVW5kZXJsaW5lZCI6ZmFsc2UsIlBhcmVudFN0eWxlIjp7IiRyZWYiOiIxMTUifX0sIkF1dG9TaXplIjowLCJGb3JlZ3JvdW5kIjp7IiRpZCI6IjQ3MyIsIkNvbG9yIjp7IiRpZCI6IjQ3NCIsIkEiOjI1NSwiUiI6MTc4LCJHIjoxNCwiQiI6MTh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zUiLCJMaW5lQ29sb3IiOm51bGwsIkxpbmVXZWlnaHQiOjAuMCwiTGluZVR5cGUiOjAsIlBhcmVudFN0eWxlIjpudWxsfSwiUGFyZW50U3R5bGUiOnsiJHJlZiI6IjExNCJ9fSwiRGF0ZUZvcm1hdCI6eyIkaWQiOiI0NzYiLCJGb3JtYXRTdHJpbmciOiJNTU0gZCIsIlNlcGFyYXRvciI6Ii8iLCJVc2VJbnRlcm5hdGlvbmFsRGF0ZUZvcm1hdCI6ZmFsc2V9LCJJc1Zpc2libGUiOnRydWUsIlBhcmVudFN0eWxlIjp7IiRyZWYiOiI4MCJ9fSwiSW5kZXgiOjEwLCJJZCI6ImExZmUyZGYxLWFmYjctNGEyNC1iNDhkLWI5NWI2YjMzOGJmOSIsIkltcG9ydElkIjpudWxsLCJUaXRsZSI6IlNFQ1RJT04gMyIsIk5vdGUiOm51bGwsIkh5cGVybGluayI6bnVsbCwiSXNDaGFuZ2VkIjpmYWxzZSwiSXNOZXciOnRydWV9LHsiJGlkIjoiNDc3IiwiR3JvdXBOYW1lIjpudWxsLCJTdGFydERhdGUiOiIyMDE3LTA2LTE4VDAwOjAwOjAwWiIsIkVuZERhdGUiOiIyMDE3LTA2LTIzVDIzOjU5OjU5Ljk5OVoiLCJQZXJjZW50YWdlQ29tcGxldGUiOm51bGwsIlN0eWxlIjp7IiRpZCI6IjQ3OCIsIlNoYXBlIjozLCJTaGFwZVRoaWNrbmVzcyI6MCwiRHVyYXRpb25Gb3JtYXQiOjAsIkluY2x1ZGVOb25Xb3JraW5nRGF5c0luRHVyYXRpb24iOmZhbHNlLCJQZXJjZW50YWdlQ29tcGxldGVTdHlsZSI6eyIkaWQiOiI0NzkiLCJGb250U2V0dGluZ3MiOnsiJGlkIjoiNDg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xIiwiTGluZUNvbG9yIjpudWxsLCJMaW5lV2VpZ2h0IjowLjAsIkxpbmVUeXBlIjowLCJQYXJlbnRTdHlsZSI6bnVsbH0sIlBhcmVudFN0eWxlIjp7IiRyZWYiOiI4MSJ9fSwiRHVyYXRpb25TdHlsZSI6eyIkaWQiOiI0ODIiLCJGb250U2V0dGluZ3MiOnsiJGlkIjoiNDg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0IiwiTGluZUNvbG9yIjpudWxsLCJMaW5lV2VpZ2h0IjowLjAsIkxpbmVUeXBlIjowLCJQYXJlbnRTdHlsZSI6bnVsbH0sIlBhcmVudFN0eWxlIjp7IiRyZWYiOiI4OCJ9fSwiSG9yaXpvbnRhbENvbm5lY3RvclN0eWxlIjp7IiRpZCI6IjQ4NSIsIkxpbmVDb2xvciI6eyIkcmVmIjoiOTYifSwiTGluZVdlaWdodCI6MC4wLCJMaW5lVHlwZSI6MCwiUGFyZW50U3R5bGUiOnsiJHJlZiI6Ijk1In19LCJWZXJ0aWNhbENvbm5lY3RvclN0eWxlIjp7IiRpZCI6IjQ4N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ODciLCJNYXJnaW4iOnsiJHJlZiI6IjEwMiJ9LCJQYWRkaW5nIjp7IiRpZCI6IjQ4OCIsIlRvcCI6MCwiTGVmdCI6MCwiUmlnaHQiOjIsIkJvdHRvbSI6MH0sIkJhY2tncm91bmQiOnsiJGlkIjoiNDg5IiwiQ29sb3IiOnsiJGlkIjoiNDkwIiwiQSI6MjU1LCJSIjo2OCwiRyI6MTE0LCJCIjoxOTZ9fSwiSXNWaXNpYmxlIjp0cnVlLCJXaWR0aCI6MC4wLCJIZWlnaHQiOjEwLjAsIkJvcmRlclN0eWxlIjp7IiRpZCI6IjQ5MSIsIkxpbmVDb2xvciI6eyIkaWQiOiI0OTIiLCIkdHlwZSI6Ik5MUkUuQ29tbW9uLkRvbS5Tb2xpZENvbG9yQnJ1c2gsIE5MUkUuQ29tbW9uIiwiQ29sb3IiOnsiJGlkIjoiNDkzIiwiQSI6MjU1LCJSIjoyNTUsIkciOjAsIkIiOjB9fSwiTGluZVdlaWdodCI6MC4wLCJMaW5lVHlwZSI6MCwiUGFyZW50U3R5bGUiOm51bGx9LCJQYXJlbnRTdHlsZSI6eyIkcmVmIjoiMTAxIn19LCJUaXRsZVN0eWxlIjp7IiRpZCI6IjQ5NCIsIkZvbnRTZXR0aW5ncyI6eyIkaWQiOiI0OTUiLCJGb250U2l6ZSI6MTEsIkZvbnROYW1lIjoiQ2FsaWJyaSIsIklzQm9sZCI6ZmFsc2UsIklzSXRhbGljIjpmYWxzZSwiSXNVbmRlcmxpbmVkIjpmYWxzZSwiUGFyZW50U3R5bGUiOnsiJHJlZiI6IjEwOCJ9fSwiQXV0b1NpemUiOjAsIkZvcmVncm91bmQiOnsiJHJlZiI6IjEwOSJ9LCJNYXhXaWR0aCI6NDguNjI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0OTYiLCJMaW5lQ29sb3IiOm51bGwsIkxpbmVXZWlnaHQiOjAuMCwiTGluZVR5cGUiOjAsIlBhcmVudFN0eWxlIjpudWxsfSwiUGFyZW50U3R5bGUiOnsiJHJlZiI6IjEwNyJ9fSwiRGF0ZVN0eWxlIjp7IiRpZCI6IjQ5NyIsIkZvbnRTZXR0aW5ncyI6eyIkaWQiOiI0OTgiLCJGb250U2l6ZSI6OCwiRm9udE5hbWUiOiJDYWxpYnJpIiwiSXNCb2xkIjpmYWxzZSwiSXNJdGFsaWMiOmZhbHNlLCJJc1VuZGVybGluZWQiOmZhbHNlLCJQYXJlbnRTdHlsZSI6eyIkcmVmIjoiMTE1In19LCJBdXRvU2l6ZSI6MCwiRm9yZWdyb3VuZCI6eyIkaWQiOiI0OTkiLCJDb2xvciI6eyIkaWQiOiI1MDA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EiLCJMaW5lQ29sb3IiOm51bGwsIkxpbmVXZWlnaHQiOjAuMCwiTGluZVR5cGUiOjAsIlBhcmVudFN0eWxlIjpudWxsfSwiUGFyZW50U3R5bGUiOnsiJHJlZiI6IjExNCJ9fSwiRGF0ZUZvcm1hdCI6eyIkaWQiOiI1MDIiLCJGb3JtYXRTdHJpbmciOiJNL2QiLCJTZXBhcmF0b3IiOiIvIiwiVXNlSW50ZXJuYXRpb25hbERhdGVGb3JtYXQiOmZhbHNlfSwiSXNWaXNpYmxlIjp0cnVlLCJQYXJlbnRTdHlsZSI6eyIkcmVmIjoiODAifX0sIkluZGV4IjoxMSwiSWQiOiJiMjUyOGUyNS1mYjVmLTQwMTktYTAyYi0wMjlkN2IyM2I4NjIiLCJJbXBvcnRJZCI6bnVsbCwiVGl0bGUiOiJTdWItdGFzayAxIiwiTm90ZSI6bnVsbCwiSHlwZXJsaW5rIjpudWxsLCJJc0NoYW5nZWQiOmZhbHNlLCJJc05ldyI6dHJ1ZX0seyIkaWQiOiI1MDMiLCJHcm91cE5hbWUiOm51bGwsIlN0YXJ0RGF0ZSI6IjIwMTctMDYtMjRUMDA6MDA6MDBaIiwiRW5kRGF0ZSI6IjIwMTctMDYtMjZUMjM6NTk6NTkuOTk5WiIsIlBlcmNlbnRhZ2VDb21wbGV0ZSI6bnVsbCwiU3R5bGUiOnsiJGlkIjoiNTA0IiwiU2hhcGUiOjMsIlNoYXBlVGhpY2tuZXNzIjowLCJEdXJhdGlvbkZvcm1hdCI6MCwiSW5jbHVkZU5vbldvcmtpbmdEYXlzSW5EdXJhdGlvbiI6ZmFsc2UsIlBlcmNlbnRhZ2VDb21wbGV0ZVN0eWxlIjp7IiRpZCI6IjUwNSIsIkZvbnRTZXR0aW5ncyI6eyIkaWQiOiI1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ciLCJMaW5lQ29sb3IiOm51bGwsIkxpbmVXZWlnaHQiOjAuMCwiTGluZVR5cGUiOjAsIlBhcmVudFN0eWxlIjpudWxsfSwiUGFyZW50U3R5bGUiOnsiJHJlZiI6IjgxIn19LCJEdXJhdGlvblN0eWxlIjp7IiRpZCI6IjUwOCIsIkZvbnRTZXR0aW5ncyI6eyIkaWQiOiI1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AiLCJMaW5lQ29sb3IiOm51bGwsIkxpbmVXZWlnaHQiOjAuMCwiTGluZVR5cGUiOjAsIlBhcmVudFN0eWxlIjpudWxsfSwiUGFyZW50U3R5bGUiOnsiJHJlZiI6Ijg4In19LCJIb3Jpem9udGFsQ29ubmVjdG9yU3R5bGUiOnsiJGlkIjoiNTExIiwiTGluZUNvbG9yIjp7IiRyZWYiOiI5NiJ9LCJMaW5lV2VpZ2h0IjowLjAsIkxpbmVUeXBlIjowLCJQYXJlbnRTdHlsZSI6eyIkcmVmIjoiOTUifX0sIlZlcnRpY2FsQ29ubmVjdG9yU3R5bGUiOnsiJGlkIjoiNTEy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xMyIsIk1hcmdpbiI6eyIkcmVmIjoiMTAyIn0sIlBhZGRpbmciOnsiJGlkIjoiNTE0IiwiVG9wIjowLCJMZWZ0IjowLCJSaWdodCI6MiwiQm90dG9tIjowfSwiQmFja2dyb3VuZCI6eyIkaWQiOiI1MTUiLCJDb2xvciI6eyIkaWQiOiI1MTYiLCJBIjoyNTUsIlIiOjg0LCJHIjoxMzAsIkIiOjUzfX0sIklzVmlzaWJsZSI6dHJ1ZSwiV2lkdGgiOjAuMCwiSGVpZ2h0IjoxMC4wLCJCb3JkZXJTdHlsZSI6eyIkaWQiOiI1MTciLCJMaW5lQ29sb3IiOnsiJGlkIjoiNTE4IiwiJHR5cGUiOiJOTFJFLkNvbW1vbi5Eb20uU29saWRDb2xvckJydXNoLCBOTFJFLkNvbW1vbiIsIkNvbG9yIjp7IiRpZCI6IjUxOSIsIkEiOjI1NSwiUiI6MjU1LCJHIjowLCJCIjowfX0sIkxpbmVXZWlnaHQiOjAuMCwiTGluZVR5cGUiOjAsIlBhcmVudFN0eWxlIjpudWxsfSwiUGFyZW50U3R5bGUiOnsiJHJlZiI6IjEwMSJ9fSwiVGl0bGVTdHlsZSI6eyIkaWQiOiI1MjAiLCJGb250U2V0dGluZ3MiOnsiJGlkIjoiNTIx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IyIiwiTGluZUNvbG9yIjpudWxsLCJMaW5lV2VpZ2h0IjowLjAsIkxpbmVUeXBlIjowLCJQYXJlbnRTdHlsZSI6bnVsbH0sIlBhcmVudFN0eWxlIjp7IiRyZWYiOiIxMDcifX0sIkRhdGVTdHlsZSI6eyIkaWQiOiI1MjMiLCJGb250U2V0dGluZ3MiOnsiJGlkIjoiNTI0IiwiRm9udFNpemUiOjgsIkZvbnROYW1lIjoiQ2FsaWJyaSIsIklzQm9sZCI6ZmFsc2UsIklzSXRhbGljIjpmYWxzZSwiSXNVbmRlcmxpbmVkIjpmYWxzZSwiUGFyZW50U3R5bGUiOnsiJHJlZiI6IjExNSJ9fSwiQXV0b1NpemUiOjAsIkZvcmVncm91bmQiOnsiJGlkIjoiNTI1IiwiQ29sb3IiOnsiJGlkIjoiNTI2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I3IiwiTGluZUNvbG9yIjpudWxsLCJMaW5lV2VpZ2h0IjowLjAsIkxpbmVUeXBlIjowLCJQYXJlbnRTdHlsZSI6bnVsbH0sIlBhcmVudFN0eWxlIjp7IiRyZWYiOiIxMTQifX0sIkRhdGVGb3JtYXQiOnsiJGlkIjoiNTI4IiwiRm9ybWF0U3RyaW5nIjoiTS9kIiwiU2VwYXJhdG9yIjoiLyIsIlVzZUludGVybmF0aW9uYWxEYXRlRm9ybWF0IjpmYWxzZX0sIklzVmlzaWJsZSI6dHJ1ZSwiUGFyZW50U3R5bGUiOnsiJHJlZiI6IjgwIn19LCJJbmRleCI6MTIsIklkIjoiYWMxZWY0MTQtMDIzYi00OThhLWI0MzgtMjg1MDY2ZDc4OWVmIiwiSW1wb3J0SWQiOm51bGwsIlRpdGxlIjoiU3ViLXRhc2sgMiIsIk5vdGUiOm51bGwsIkh5cGVybGluayI6bnVsbCwiSXNDaGFuZ2VkIjpmYWxzZSwiSXNOZXciOnRydWV9LHsiJGlkIjoiNTI5IiwiR3JvdXBOYW1lIjpudWxsLCJTdGFydERhdGUiOiIyMDE3LTA2LTI3VDAwOjAwOjAwWiIsIkVuZERhdGUiOiIyMDE3LTA3LTAzVDIzOjU5OjU5Ljk5OVoiLCJQZXJjZW50YWdlQ29tcGxldGUiOm51bGwsIlN0eWxlIjp7IiRpZCI6IjUzMCIsIlNoYXBlIjozLCJTaGFwZVRoaWNrbmVzcyI6MCwiRHVyYXRpb25Gb3JtYXQiOjAsIkluY2x1ZGVOb25Xb3JraW5nRGF5c0luRHVyYXRpb24iOmZhbHNlLCJQZXJjZW50YWdlQ29tcGxldGVTdHlsZSI6eyIkaWQiOiI1MzEiLCJGb250U2V0dGluZ3MiOnsiJGlkIjoiNTM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MzIiwiTGluZUNvbG9yIjpudWxsLCJMaW5lV2VpZ2h0IjowLjAsIkxpbmVUeXBlIjowLCJQYXJlbnRTdHlsZSI6bnVsbH0sIlBhcmVudFN0eWxlIjp7IiRyZWYiOiI4MSJ9fSwiRHVyYXRpb25TdHlsZSI6eyIkaWQiOiI1MzQiLCJGb250U2V0dGluZ3MiOnsiJGlkIjoiNTM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M2IiwiTGluZUNvbG9yIjpudWxsLCJMaW5lV2VpZ2h0IjowLjAsIkxpbmVUeXBlIjowLCJQYXJlbnRTdHlsZSI6bnVsbH0sIlBhcmVudFN0eWxlIjp7IiRyZWYiOiI4OCJ9fSwiSG9yaXpvbnRhbENvbm5lY3RvclN0eWxlIjp7IiRpZCI6IjUzNyIsIkxpbmVDb2xvciI6eyIkcmVmIjoiOTYifSwiTGluZVdlaWdodCI6MC4wLCJMaW5lVHlwZSI6MCwiUGFyZW50U3R5bGUiOnsiJHJlZiI6Ijk1In19LCJWZXJ0aWNhbENvbm5lY3RvclN0eWxlIjp7IiRpZCI6IjUzO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MzkiLCJNYXJnaW4iOnsiJHJlZiI6IjEwMiJ9LCJQYWRkaW5nIjp7IiRpZCI6IjU0MCIsIlRvcCI6MCwiTGVmdCI6MCwiUmlnaHQiOjIsIkJvdHRvbSI6MH0sIkJhY2tncm91bmQiOnsiJGlkIjoiNTQxIiwiQ29sb3IiOnsiJGlkIjoiNTQyIiwiQSI6MjU1LCJSIjo2OCwiRyI6ODQsIkIiOjEwNn19LCJJc1Zpc2libGUiOnRydWUsIldpZHRoIjowLjAsIkhlaWdodCI6MTAuMCwiQm9yZGVyU3R5bGUiOnsiJGlkIjoiNTQzIiwiTGluZUNvbG9yIjp7IiRpZCI6IjU0NCIsIiR0eXBlIjoiTkxSRS5Db21tb24uRG9tLlNvbGlkQ29sb3JCcnVzaCwgTkxSRS5Db21tb24iLCJDb2xvciI6eyIkaWQiOiI1NDUiLCJBIjoyNTUsIlIiOjI1NSwiRyI6MCwiQiI6MH19LCJMaW5lV2VpZ2h0IjowLjAsIkxpbmVUeXBlIjowLCJQYXJlbnRTdHlsZSI6bnVsbH0sIlBhcmVudFN0eWxlIjp7IiRyZWYiOiIxMDEifX0sIlRpdGxlU3R5bGUiOnsiJGlkIjoiNTQ2IiwiRm9udFNldHRpbmdzIjp7IiRpZCI6IjU0NyIsIkZvbnRTaXplIjoxMSwiRm9udE5hbWUiOiJDYWxpYnJpIiwiSXNCb2xkIjpmYWxzZSwiSXNJdGFsaWMiOmZhbHNlLCJJc1VuZGVybGluZWQiOmZhbHNlLCJQYXJlbnRTdHlsZSI6eyIkcmVmIjoiMTA4In19LCJBdXRvU2l6ZSI6MCwiRm9yZWdyb3VuZCI6eyIkcmVmIjoiMTA5In0sIk1heFdpZHRoIjo2Ni43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Q4IiwiTGluZUNvbG9yIjpudWxsLCJMaW5lV2VpZ2h0IjowLjAsIkxpbmVUeXBlIjowLCJQYXJlbnRTdHlsZSI6bnVsbH0sIlBhcmVudFN0eWxlIjp7IiRyZWYiOiIxMDcifX0sIkRhdGVTdHlsZSI6eyIkaWQiOiI1NDkiLCJGb250U2V0dGluZ3MiOnsiJGlkIjoiNTUwIiwiRm9udFNpemUiOjgsIkZvbnROYW1lIjoiQ2FsaWJyaSIsIklzQm9sZCI6ZmFsc2UsIklzSXRhbGljIjpmYWxzZSwiSXNVbmRlcmxpbmVkIjpmYWxzZSwiUGFyZW50U3R5bGUiOnsiJHJlZiI6IjExNSJ9fSwiQXV0b1NpemUiOjAsIkZvcmVncm91bmQiOnsiJGlkIjoiNTUxIiwiQ29sb3IiOnsiJGlkIjoiNTUy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UzIiwiTGluZUNvbG9yIjpudWxsLCJMaW5lV2VpZ2h0IjowLjAsIkxpbmVUeXBlIjowLCJQYXJlbnRTdHlsZSI6bnVsbH0sIlBhcmVudFN0eWxlIjp7IiRyZWYiOiIxMTQifX0sIkRhdGVGb3JtYXQiOnsiJGlkIjoiNTU0IiwiRm9ybWF0U3RyaW5nIjoiTS9kIiwiU2VwYXJhdG9yIjoiLyIsIlVzZUludGVybmF0aW9uYWxEYXRlRm9ybWF0IjpmYWxzZX0sIklzVmlzaWJsZSI6dHJ1ZSwiUGFyZW50U3R5bGUiOnsiJHJlZiI6IjgwIn19LCJJbmRleCI6MTMsIklkIjoiN2I2ZmJhMjEtNDRjZi00NjNlLThiOWQtYWYwMjZjNzQ1YTZkIiwiSW1wb3J0SWQiOm51bGwsIlRpdGxlIjoiU3ViLXNlY3Rpb25zIDEiLCJOb3RlIjpudWxsLCJIeXBlcmxpbmsiOm51bGwsIklzQ2hhbmdlZCI6ZmFsc2UsIklzTmV3Ijp0cnVlfSx7IiRpZCI6IjU1NSIsIkdyb3VwTmFtZSI6bnVsbCwiU3RhcnREYXRlIjoiMjAxNy0wNi0yN1QwMDowMDowMFoiLCJFbmREYXRlIjoiMjAxNy0wNy0wMlQyMzo1OTo1OS45OTlaIiwiUGVyY2VudGFnZUNvbXBsZXRlIjpudWxsLCJTdHlsZSI6eyIkaWQiOiI1NTYiLCJTaGFwZSI6MywiU2hhcGVUaGlja25lc3MiOjAsIkR1cmF0aW9uRm9ybWF0IjowLCJJbmNsdWRlTm9uV29ya2luZ0RheXNJbkR1cmF0aW9uIjpmYWxzZSwiUGVyY2VudGFnZUNvbXBsZXRlU3R5bGUiOnsiJGlkIjoiNTU3IiwiRm9udFNldHRpbmdzIjp7IiRpZCI6IjU1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1OSIsIkxpbmVDb2xvciI6bnVsbCwiTGluZVdlaWdodCI6MC4wLCJMaW5lVHlwZSI6MCwiUGFyZW50U3R5bGUiOm51bGx9LCJQYXJlbnRTdHlsZSI6eyIkcmVmIjoiODEifX0sIkR1cmF0aW9uU3R5bGUiOnsiJGlkIjoiNTYwIiwiRm9udFNldHRpbmdzIjp7IiRpZCI6IjU2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2MiIsIkxpbmVDb2xvciI6bnVsbCwiTGluZVdlaWdodCI6MC4wLCJMaW5lVHlwZSI6MCwiUGFyZW50U3R5bGUiOm51bGx9LCJQYXJlbnRTdHlsZSI6eyIkcmVmIjoiODgifX0sIkhvcml6b250YWxDb25uZWN0b3JTdHlsZSI6eyIkaWQiOiI1NjMiLCJMaW5lQ29sb3IiOnsiJHJlZiI6Ijk2In0sIkxpbmVXZWlnaHQiOjAuMCwiTGluZVR5cGUiOjAsIlBhcmVudFN0eWxlIjp7IiRyZWYiOiI5NSJ9fSwiVmVydGljYWxDb25uZWN0b3JTdHlsZSI6eyIkaWQiOiI1Nj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NTY1IiwiTWFyZ2luIjp7IiRyZWYiOiIxMDIifSwiUGFkZGluZyI6eyIkaWQiOiI1NjYiLCJUb3AiOjAsIkxlZnQiOjAsIlJpZ2h0IjoyLCJCb3R0b20iOjB9LCJCYWNrZ3JvdW5kIjp7IiRpZCI6IjU2NyIsIkNvbG9yIjp7IiRpZCI6IjU2OCIsIkEiOjI1NSwiUiI6OTEsIkciOjE1NSwiQiI6MjEzfX0sIklzVmlzaWJsZSI6dHJ1ZSwiV2lkdGgiOjAuMCwiSGVpZ2h0IjoxMC4wLCJCb3JkZXJTdHlsZSI6eyIkaWQiOiI1NjkiLCJMaW5lQ29sb3IiOnsiJGlkIjoiNTcwIiwiJHR5cGUiOiJOTFJFLkNvbW1vbi5Eb20uU29saWRDb2xvckJydXNoLCBOTFJFLkNvbW1vbiIsIkNvbG9yIjp7IiRpZCI6IjU3MSIsIkEiOjI1NSwiUiI6MjU1LCJHIjowLCJCIjowfX0sIkxpbmVXZWlnaHQiOjAuMCwiTGluZVR5cGUiOjAsIlBhcmVudFN0eWxlIjpudWxsfSwiUGFyZW50U3R5bGUiOnsiJHJlZiI6IjEwMSJ9fSwiVGl0bGVTdHlsZSI6eyIkaWQiOiI1NzIiLCJGb250U2V0dGluZ3MiOnsiJGlkIjoiNTczIiwiRm9udFNpemUiOjExLCJGb250TmFtZSI6IkNhbGlicmkiLCJJc0JvbGQiOmZhbHNlLCJJc0l0YWxpYyI6ZmFsc2UsIklzVW5kZXJsaW5lZCI6ZmFsc2UsIlBhcmVudFN0eWxlIjp7IiRyZWYiOiIxMDgifX0sIkF1dG9TaXplIjowLCJGb3JlZ3JvdW5kIjp7IiRyZWYiOiIxMDkifSwiTWF4V2lkdGgiOjY3Ljc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1NzQiLCJMaW5lQ29sb3IiOm51bGwsIkxpbmVXZWlnaHQiOjAuMCwiTGluZVR5cGUiOjAsIlBhcmVudFN0eWxlIjpudWxsfSwiUGFyZW50U3R5bGUiOnsiJHJlZiI6IjEwNyJ9fSwiRGF0ZVN0eWxlIjp7IiRpZCI6IjU3NSIsIkZvbnRTZXR0aW5ncyI6eyIkaWQiOiI1NzYiLCJGb250U2l6ZSI6OCwiRm9udE5hbWUiOiJDYWxpYnJpIiwiSXNCb2xkIjpmYWxzZSwiSXNJdGFsaWMiOmZhbHNlLCJJc1VuZGVybGluZWQiOmZhbHNlLCJQYXJlbnRTdHlsZSI6eyIkcmVmIjoiMTE1In19LCJBdXRvU2l6ZSI6MCwiRm9yZWdyb3VuZCI6eyIkaWQiOiI1NzciLCJDb2xvciI6eyIkaWQiOiI1Nzg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zkiLCJMaW5lQ29sb3IiOm51bGwsIkxpbmVXZWlnaHQiOjAuMCwiTGluZVR5cGUiOjAsIlBhcmVudFN0eWxlIjpudWxsfSwiUGFyZW50U3R5bGUiOnsiJHJlZiI6IjExNCJ9fSwiRGF0ZUZvcm1hdCI6eyIkaWQiOiI1ODAiLCJGb3JtYXRTdHJpbmciOiJNL2QiLCJTZXBhcmF0b3IiOiIvIiwiVXNlSW50ZXJuYXRpb25hbERhdGVGb3JtYXQiOmZhbHNlfSwiSXNWaXNpYmxlIjp0cnVlLCJQYXJlbnRTdHlsZSI6eyIkcmVmIjoiODAifX0sIkluZGV4IjoxNCwiSWQiOiI4ZDc1YWFmOS0xZjExLTQwNWQtODcyMC02OThhZjUzMDQwNzEiLCJJbXBvcnRJZCI6bnVsbCwiVGl0bGUiOiJTdWItc3ViLXRhc2sgMSIsIk5vdGUiOm51bGwsIkh5cGVybGluayI6bnVsbCwiSXNDaGFuZ2VkIjpmYWxzZSwiSXNOZXciOnRydWV9LHsiJGlkIjoiNTgxIiwiR3JvdXBOYW1lIjpudWxsLCJTdGFydERhdGUiOiIyMDE3LTA3LTAzVDAwOjAwOjAwWiIsIkVuZERhdGUiOiIyMDE3LTA3LTAzVDIzOjU5OjU5Ljk5OVoiLCJQZXJjZW50YWdlQ29tcGxldGUiOm51bGwsIlN0eWxlIjp7IiRpZCI6IjU4MiIsIlNoYXBlIjozLCJTaGFwZVRoaWNrbmVzcyI6MCwiRHVyYXRpb25Gb3JtYXQiOjAsIkluY2x1ZGVOb25Xb3JraW5nRGF5c0luRHVyYXRpb24iOmZhbHNlLCJQZXJjZW50YWdlQ29tcGxldGVTdHlsZSI6eyIkaWQiOiI1ODMiLCJGb250U2V0dGluZ3MiOnsiJGlkIjoiNT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g1IiwiTGluZUNvbG9yIjpudWxsLCJMaW5lV2VpZ2h0IjowLjAsIkxpbmVUeXBlIjowLCJQYXJlbnRTdHlsZSI6bnVsbH0sIlBhcmVudFN0eWxlIjp7IiRyZWYiOiI4MSJ9fSwiRHVyYXRpb25TdHlsZSI6eyIkaWQiOiI1ODYiLCJGb250U2V0dGluZ3MiOnsiJGlkIjoiNT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g4IiwiTGluZUNvbG9yIjpudWxsLCJMaW5lV2VpZ2h0IjowLjAsIkxpbmVUeXBlIjowLCJQYXJlbnRTdHlsZSI6bnVsbH0sIlBhcmVudFN0eWxlIjp7IiRyZWYiOiI4OCJ9fSwiSG9yaXpvbnRhbENvbm5lY3RvclN0eWxlIjp7IiRpZCI6IjU4OSIsIkxpbmVDb2xvciI6eyIkcmVmIjoiOTYifSwiTGluZVdlaWdodCI6MC4wLCJMaW5lVHlwZSI6MCwiUGFyZW50U3R5bGUiOnsiJHJlZiI6Ijk1In19LCJWZXJ0aWNhbENvbm5lY3RvclN0eWxlIjp7IiRpZCI6IjU5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OTEiLCJNYXJnaW4iOnsiJHJlZiI6IjEwMiJ9LCJQYWRkaW5nIjp7IiRpZCI6IjU5MiIsIlRvcCI6MCwiTGVmdCI6MCwiUmlnaHQiOjIsIkJvdHRvbSI6MH0sIkJhY2tncm91bmQiOnsiJGlkIjoiNTkzIiwiQ29sb3IiOnsiJGlkIjoiNTk0IiwiQSI6MjU1LCJSIjoxOTcsIkciOjkwLCJCIjoxN319LCJJc1Zpc2libGUiOnRydWUsIldpZHRoIjowLjAsIkhlaWdodCI6MTAuMCwiQm9yZGVyU3R5bGUiOnsiJGlkIjoiNTk1IiwiTGluZUNvbG9yIjp7IiRpZCI6IjU5NiIsIiR0eXBlIjoiTkxSRS5Db21tb24uRG9tLlNvbGlkQ29sb3JCcnVzaCwgTkxSRS5Db21tb24iLCJDb2xvciI6eyIkaWQiOiI1OTciLCJBIjoyNTUsIlIiOjI1NSwiRyI6MCwiQiI6MH19LCJMaW5lV2VpZ2h0IjowLjAsIkxpbmVUeXBlIjowLCJQYXJlbnRTdHlsZSI6bnVsbH0sIlBhcmVudFN0eWxlIjp7IiRyZWYiOiIxMDEifX0sIlRpdGxlU3R5bGUiOnsiJGlkIjoiNTk4IiwiRm9udFNldHRpbmdzIjp7IiRpZCI6IjU5OSIsIkZvbnRTaXplIjoxMSwiRm9udE5hbWUiOiJDYWxpYnJpIiwiSXNCb2xkIjpmYWxzZSwiSXNJdGFsaWMiOmZhbHNlLCJJc1VuZGVybGluZWQiOmZhbHNlLCJQYXJlbnRTdHlsZSI6eyIkcmVmIjoiMTA4In19LCJBdXRvU2l6ZSI6MCwiRm9yZWdyb3VuZCI6eyIkcmVmIjoiMTA5In0sIk1heFdpZHRoIjo2Ny43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jAwIiwiTGluZUNvbG9yIjpudWxsLCJMaW5lV2VpZ2h0IjowLjAsIkxpbmVUeXBlIjowLCJQYXJlbnRTdHlsZSI6bnVsbH0sIlBhcmVudFN0eWxlIjp7IiRyZWYiOiIxMDcifX0sIkRhdGVTdHlsZSI6eyIkaWQiOiI2MDEiLCJGb250U2V0dGluZ3MiOnsiJGlkIjoiNjAyIiwiRm9udFNpemUiOjgsIkZvbnROYW1lIjoiQ2FsaWJyaSIsIklzQm9sZCI6ZmFsc2UsIklzSXRhbGljIjpmYWxzZSwiSXNVbmRlcmxpbmVkIjpmYWxzZSwiUGFyZW50U3R5bGUiOnsiJHJlZiI6IjExNSJ9fSwiQXV0b1NpemUiOjAsIkZvcmVncm91bmQiOnsiJGlkIjoiNjAzIiwiQ29sb3IiOnsiJGlkIjoiNjA0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A1IiwiTGluZUNvbG9yIjpudWxsLCJMaW5lV2VpZ2h0IjowLjAsIkxpbmVUeXBlIjowLCJQYXJlbnRTdHlsZSI6bnVsbH0sIlBhcmVudFN0eWxlIjp7IiRyZWYiOiIxMTQifX0sIkRhdGVGb3JtYXQiOnsiJGlkIjoiNjA2IiwiRm9ybWF0U3RyaW5nIjoiTS9kIiwiU2VwYXJhdG9yIjoiLyIsIlVzZUludGVybmF0aW9uYWxEYXRlRm9ybWF0IjpmYWxzZX0sIklzVmlzaWJsZSI6dHJ1ZSwiUGFyZW50U3R5bGUiOnsiJHJlZiI6IjgwIn19LCJJbmRleCI6MTUsIklkIjoiZGM1OTg2NGEtOGZlNi00NjFmLTkzZjgtNTQzOTY3YzNhNzEwIiwiSW1wb3J0SWQiOm51bGwsIlRpdGxlIjoiU3ViLXN1Yi10YXNrIDIiLCJOb3RlIjpudWxsLCJIeXBlcmxpbmsiOm51bGwsIklzQ2hhbmdlZCI6ZmFsc2UsIklzTmV3Ijp0cnVlfV0sIk1zUHJvamVjdEl0ZW1zVHJlZSI6eyIkaWQiOiI2MDciLCJSb290Ijp7IkltcG9ydElkIjpudWxsLCJJc0ltcG9ydGVkIjpmYWxzZSwiQ2hpbGRyZW4iOltdfX0sIk1ldGFkYXRhIjp7IiRpZCI6IjYwOCJ9LCJTZXR0aW5ncyI6eyIkaWQiOiI2MDk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Segoe UI Semibold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2014-09-16T20:04:06Z</dcterms:created>
  <dcterms:modified xsi:type="dcterms:W3CDTF">2016-11-16T13:31:20Z</dcterms:modified>
</cp:coreProperties>
</file>