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5"/>
  </p:notesMasterIdLst>
  <p:handoutMasterIdLst>
    <p:handoutMasterId r:id="rId46"/>
  </p:handoutMasterIdLst>
  <p:sldIdLst>
    <p:sldId id="328" r:id="rId2"/>
    <p:sldId id="347" r:id="rId3"/>
    <p:sldId id="257" r:id="rId4"/>
    <p:sldId id="351" r:id="rId5"/>
    <p:sldId id="394" r:id="rId6"/>
    <p:sldId id="352" r:id="rId7"/>
    <p:sldId id="353" r:id="rId8"/>
    <p:sldId id="354" r:id="rId9"/>
    <p:sldId id="356" r:id="rId10"/>
    <p:sldId id="357" r:id="rId11"/>
    <p:sldId id="358" r:id="rId12"/>
    <p:sldId id="359" r:id="rId13"/>
    <p:sldId id="385" r:id="rId14"/>
    <p:sldId id="386" r:id="rId15"/>
    <p:sldId id="361" r:id="rId16"/>
    <p:sldId id="362" r:id="rId17"/>
    <p:sldId id="363" r:id="rId18"/>
    <p:sldId id="364" r:id="rId19"/>
    <p:sldId id="365" r:id="rId20"/>
    <p:sldId id="366" r:id="rId21"/>
    <p:sldId id="367" r:id="rId22"/>
    <p:sldId id="396" r:id="rId23"/>
    <p:sldId id="368" r:id="rId24"/>
    <p:sldId id="369" r:id="rId25"/>
    <p:sldId id="370" r:id="rId26"/>
    <p:sldId id="371" r:id="rId27"/>
    <p:sldId id="387" r:id="rId28"/>
    <p:sldId id="372" r:id="rId29"/>
    <p:sldId id="373" r:id="rId30"/>
    <p:sldId id="388" r:id="rId31"/>
    <p:sldId id="397" r:id="rId32"/>
    <p:sldId id="389" r:id="rId33"/>
    <p:sldId id="390" r:id="rId34"/>
    <p:sldId id="393" r:id="rId35"/>
    <p:sldId id="391" r:id="rId36"/>
    <p:sldId id="392" r:id="rId37"/>
    <p:sldId id="376" r:id="rId38"/>
    <p:sldId id="377" r:id="rId39"/>
    <p:sldId id="378" r:id="rId40"/>
    <p:sldId id="395" r:id="rId41"/>
    <p:sldId id="379" r:id="rId42"/>
    <p:sldId id="384" r:id="rId43"/>
    <p:sldId id="298" r:id="rId4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a:cs typeface="ＭＳ Ｐゴシック"/>
      </a:defRPr>
    </a:lvl1pPr>
    <a:lvl2pPr marL="457200" algn="l" defTabSz="457200" rtl="0" fontAlgn="base">
      <a:spcBef>
        <a:spcPct val="0"/>
      </a:spcBef>
      <a:spcAft>
        <a:spcPct val="0"/>
      </a:spcAft>
      <a:defRPr kern="1200">
        <a:solidFill>
          <a:schemeClr val="tx1"/>
        </a:solidFill>
        <a:latin typeface="Arial" charset="0"/>
        <a:ea typeface="ＭＳ Ｐゴシック"/>
        <a:cs typeface="ＭＳ Ｐゴシック"/>
      </a:defRPr>
    </a:lvl2pPr>
    <a:lvl3pPr marL="914400" algn="l" defTabSz="457200" rtl="0" fontAlgn="base">
      <a:spcBef>
        <a:spcPct val="0"/>
      </a:spcBef>
      <a:spcAft>
        <a:spcPct val="0"/>
      </a:spcAft>
      <a:defRPr kern="1200">
        <a:solidFill>
          <a:schemeClr val="tx1"/>
        </a:solidFill>
        <a:latin typeface="Arial" charset="0"/>
        <a:ea typeface="ＭＳ Ｐゴシック"/>
        <a:cs typeface="ＭＳ Ｐゴシック"/>
      </a:defRPr>
    </a:lvl3pPr>
    <a:lvl4pPr marL="1371600" algn="l" defTabSz="457200" rtl="0" fontAlgn="base">
      <a:spcBef>
        <a:spcPct val="0"/>
      </a:spcBef>
      <a:spcAft>
        <a:spcPct val="0"/>
      </a:spcAft>
      <a:defRPr kern="1200">
        <a:solidFill>
          <a:schemeClr val="tx1"/>
        </a:solidFill>
        <a:latin typeface="Arial" charset="0"/>
        <a:ea typeface="ＭＳ Ｐゴシック"/>
        <a:cs typeface="ＭＳ Ｐゴシック"/>
      </a:defRPr>
    </a:lvl4pPr>
    <a:lvl5pPr marL="1828800" algn="l" defTabSz="457200" rtl="0" fontAlgn="base">
      <a:spcBef>
        <a:spcPct val="0"/>
      </a:spcBef>
      <a:spcAft>
        <a:spcPct val="0"/>
      </a:spcAft>
      <a:defRPr kern="1200">
        <a:solidFill>
          <a:schemeClr val="tx1"/>
        </a:solidFill>
        <a:latin typeface="Arial" charset="0"/>
        <a:ea typeface="ＭＳ Ｐゴシック"/>
        <a:cs typeface="ＭＳ Ｐゴシック"/>
      </a:defRPr>
    </a:lvl5pPr>
    <a:lvl6pPr marL="2286000" algn="l" defTabSz="914400" rtl="0" eaLnBrk="1" latinLnBrk="0" hangingPunct="1">
      <a:defRPr kern="1200">
        <a:solidFill>
          <a:schemeClr val="tx1"/>
        </a:solidFill>
        <a:latin typeface="Arial" charset="0"/>
        <a:ea typeface="ＭＳ Ｐゴシック"/>
        <a:cs typeface="ＭＳ Ｐゴシック"/>
      </a:defRPr>
    </a:lvl6pPr>
    <a:lvl7pPr marL="2743200" algn="l" defTabSz="914400" rtl="0" eaLnBrk="1" latinLnBrk="0" hangingPunct="1">
      <a:defRPr kern="1200">
        <a:solidFill>
          <a:schemeClr val="tx1"/>
        </a:solidFill>
        <a:latin typeface="Arial" charset="0"/>
        <a:ea typeface="ＭＳ Ｐゴシック"/>
        <a:cs typeface="ＭＳ Ｐゴシック"/>
      </a:defRPr>
    </a:lvl7pPr>
    <a:lvl8pPr marL="3200400" algn="l" defTabSz="914400" rtl="0" eaLnBrk="1" latinLnBrk="0" hangingPunct="1">
      <a:defRPr kern="1200">
        <a:solidFill>
          <a:schemeClr val="tx1"/>
        </a:solidFill>
        <a:latin typeface="Arial" charset="0"/>
        <a:ea typeface="ＭＳ Ｐゴシック"/>
        <a:cs typeface="ＭＳ Ｐゴシック"/>
      </a:defRPr>
    </a:lvl8pPr>
    <a:lvl9pPr marL="3657600" algn="l" defTabSz="914400" rtl="0" eaLnBrk="1" latinLnBrk="0" hangingPunct="1">
      <a:defRPr kern="1200">
        <a:solidFill>
          <a:schemeClr val="tx1"/>
        </a:solidFill>
        <a:latin typeface="Arial" charset="0"/>
        <a:ea typeface="ＭＳ Ｐゴシック"/>
        <a:cs typeface="ＭＳ Ｐゴシック"/>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A8CDE3"/>
    <a:srgbClr val="87B7E3"/>
    <a:srgbClr val="FFCA4A"/>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548" autoAdjust="0"/>
  </p:normalViewPr>
  <p:slideViewPr>
    <p:cSldViewPr snapToGrid="0" snapToObjects="1">
      <p:cViewPr varScale="1">
        <p:scale>
          <a:sx n="105" d="100"/>
          <a:sy n="105" d="100"/>
        </p:scale>
        <p:origin x="-180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charset="-128"/>
                <a:cs typeface="ＭＳ Ｐゴシック"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ea typeface="ＭＳ Ｐゴシック" charset="-128"/>
                <a:cs typeface="ＭＳ Ｐゴシック" charset="-128"/>
              </a:defRPr>
            </a:lvl1pPr>
          </a:lstStyle>
          <a:p>
            <a:pPr>
              <a:defRPr/>
            </a:pPr>
            <a:fld id="{031E86F6-9CEC-CB49-B74B-48E1AC135562}" type="datetimeFigureOut">
              <a:rPr lang="en-US"/>
              <a:pPr>
                <a:defRPr/>
              </a:pPr>
              <a:t>11/10/2010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charset="-128"/>
                <a:cs typeface="ＭＳ Ｐゴシック"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ＭＳ Ｐゴシック" charset="-128"/>
                <a:cs typeface="ＭＳ Ｐゴシック" charset="-128"/>
              </a:defRPr>
            </a:lvl1pPr>
          </a:lstStyle>
          <a:p>
            <a:pPr>
              <a:defRPr/>
            </a:pPr>
            <a:fld id="{425BDD05-483F-410F-BD75-7244AC5CC82B}"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charset="-128"/>
                <a:cs typeface="ＭＳ Ｐゴシック"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ＭＳ Ｐゴシック" charset="-128"/>
                <a:cs typeface="ＭＳ Ｐゴシック" charset="-128"/>
              </a:defRPr>
            </a:lvl1pPr>
          </a:lstStyle>
          <a:p>
            <a:pPr>
              <a:defRPr/>
            </a:pPr>
            <a:fld id="{44EFF419-3AE6-46D5-8762-C115420140BC}" type="datetime1">
              <a:rPr lang="en-US"/>
              <a:pPr>
                <a:defRPr/>
              </a:pPr>
              <a:t>11/10/2010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charset="-128"/>
                <a:cs typeface="ＭＳ Ｐゴシック"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ＭＳ Ｐゴシック" charset="-128"/>
                <a:cs typeface="ＭＳ Ｐゴシック" charset="-128"/>
              </a:defRPr>
            </a:lvl1pPr>
          </a:lstStyle>
          <a:p>
            <a:pPr>
              <a:defRPr/>
            </a:pPr>
            <a:fld id="{97C74196-0940-4FB4-B963-F7C44D32588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3"/>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79DEB67D-2C8C-4D3E-96EB-978CEDE1ABFA}" type="slidenum">
              <a:rPr lang="en-GB" smtClean="0">
                <a:ea typeface="ＭＳ Ｐゴシック"/>
                <a:cs typeface="ＭＳ Ｐゴシック"/>
              </a:rPr>
              <a:pPr/>
              <a:t>3</a:t>
            </a:fld>
            <a:endParaRPr lang="en-US" smtClean="0">
              <a:ea typeface="ＭＳ Ｐゴシック"/>
              <a:cs typeface="ＭＳ Ｐゴシック"/>
            </a:endParaRPr>
          </a:p>
        </p:txBody>
      </p:sp>
      <p:sp>
        <p:nvSpPr>
          <p:cNvPr id="18434" name="Slide Image Placeholder 7"/>
          <p:cNvSpPr>
            <a:spLocks noGrp="1" noRot="1" noChangeAspect="1" noTextEdit="1"/>
          </p:cNvSpPr>
          <p:nvPr>
            <p:ph type="sldImg"/>
          </p:nvPr>
        </p:nvSpPr>
        <p:spPr bwMode="auto">
          <a:noFill/>
          <a:ln>
            <a:solidFill>
              <a:srgbClr val="000000"/>
            </a:solidFill>
            <a:miter lim="800000"/>
            <a:headEnd/>
            <a:tailEnd/>
          </a:ln>
        </p:spPr>
      </p:sp>
      <p:sp>
        <p:nvSpPr>
          <p:cNvPr id="18435" name="Notes Placeholder 8"/>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latin typeface="Arial" charset="0"/>
              <a:ea typeface="ＭＳ Ｐゴシック"/>
              <a:cs typeface="ＭＳ Ｐゴシック"/>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5" tIns="45718" rIns="91435" bIns="45718" anchor="b"/>
          <a:lstStyle/>
          <a:p>
            <a:pPr algn="r"/>
            <a:r>
              <a:rPr lang="en-US" sz="1200">
                <a:latin typeface="Trebuchet MS" pitchFamily="34" charset="0"/>
              </a:rPr>
              <a:t>Page </a:t>
            </a:r>
            <a:fld id="{71CFBB72-594A-4546-8970-9FA1F0B56A25}" type="slidenum">
              <a:rPr lang="en-US" sz="1200">
                <a:latin typeface="Trebuchet MS" pitchFamily="34" charset="0"/>
              </a:rPr>
              <a:pPr algn="r"/>
              <a:t>17</a:t>
            </a:fld>
            <a:endParaRPr lang="en-US" sz="1200">
              <a:latin typeface="Trebuchet MS" pitchFamily="34" charset="0"/>
            </a:endParaRPr>
          </a:p>
        </p:txBody>
      </p:sp>
      <p:sp>
        <p:nvSpPr>
          <p:cNvPr id="41986" name="Rectangle 2"/>
          <p:cNvSpPr>
            <a:spLocks noGrp="1" noRot="1" noChangeAspect="1" noChangeArrowheads="1" noTextEdit="1"/>
          </p:cNvSpPr>
          <p:nvPr>
            <p:ph type="sldImg"/>
          </p:nvPr>
        </p:nvSpPr>
        <p:spPr bwMode="auto">
          <a:xfrm>
            <a:off x="892175" y="971550"/>
            <a:ext cx="5075238" cy="3808413"/>
          </a:xfrm>
          <a:noFill/>
          <a:ln>
            <a:solidFill>
              <a:srgbClr val="000000"/>
            </a:solidFill>
            <a:miter lim="800000"/>
            <a:headEnd/>
            <a:tailEnd/>
          </a:ln>
        </p:spPr>
      </p:sp>
      <p:sp>
        <p:nvSpPr>
          <p:cNvPr id="41987" name="Rectangle 3"/>
          <p:cNvSpPr>
            <a:spLocks noGrp="1" noChangeArrowheads="1"/>
          </p:cNvSpPr>
          <p:nvPr>
            <p:ph type="body" idx="1"/>
          </p:nvPr>
        </p:nvSpPr>
        <p:spPr bwMode="auto">
          <a:xfrm>
            <a:off x="915988" y="4848225"/>
            <a:ext cx="5026025" cy="3810000"/>
          </a:xfrm>
          <a:noFill/>
        </p:spPr>
        <p:txBody>
          <a:bodyPr wrap="square" numCol="1" anchor="t" anchorCtr="0" compatLnSpc="1">
            <a:prstTxWarp prst="textNoShape">
              <a:avLst/>
            </a:prstTxWarp>
          </a:bodyPr>
          <a:lstStyle/>
          <a:p>
            <a:pPr eaLnBrk="1" hangingPunct="1"/>
            <a:endParaRPr lang="en-US" smtClean="0">
              <a:latin typeface="Arial" charset="0"/>
              <a:ea typeface="ＭＳ Ｐゴシック"/>
              <a:cs typeface="ＭＳ Ｐゴシック"/>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Arial" charset="0"/>
              <a:ea typeface="ＭＳ Ｐゴシック"/>
              <a:cs typeface="ＭＳ Ｐゴシック"/>
            </a:endParaRPr>
          </a:p>
        </p:txBody>
      </p:sp>
      <p:sp>
        <p:nvSpPr>
          <p:cNvPr id="440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endParaRPr lang="en-US" smtClean="0">
              <a:ea typeface="ＭＳ Ｐゴシック"/>
              <a:cs typeface="ＭＳ Ｐゴシック"/>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Arial" charset="0"/>
              <a:ea typeface="ＭＳ Ｐゴシック"/>
              <a:cs typeface="ＭＳ Ｐゴシック"/>
            </a:endParaRPr>
          </a:p>
        </p:txBody>
      </p:sp>
      <p:sp>
        <p:nvSpPr>
          <p:cNvPr id="460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endParaRPr lang="en-US" smtClean="0">
              <a:ea typeface="ＭＳ Ｐゴシック"/>
              <a:cs typeface="ＭＳ Ｐゴシック"/>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bwMode="auto">
          <a:noFill/>
          <a:ln>
            <a:solidFill>
              <a:srgbClr val="000000"/>
            </a:solidFill>
            <a:miter lim="800000"/>
            <a:headEnd/>
            <a:tailEnd/>
          </a:ln>
        </p:spPr>
      </p:sp>
      <p:sp>
        <p:nvSpPr>
          <p:cNvPr id="48130"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Arial" charset="0"/>
              <a:ea typeface="ＭＳ Ｐゴシック"/>
              <a:cs typeface="ＭＳ Ｐゴシック"/>
            </a:endParaRPr>
          </a:p>
        </p:txBody>
      </p:sp>
      <p:sp>
        <p:nvSpPr>
          <p:cNvPr id="4813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endParaRPr lang="en-US" smtClean="0">
              <a:ea typeface="ＭＳ Ｐゴシック"/>
              <a:cs typeface="ＭＳ Ｐゴシック"/>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Arial" charset="0"/>
              <a:ea typeface="ＭＳ Ｐゴシック"/>
              <a:cs typeface="ＭＳ Ｐゴシック"/>
            </a:endParaRPr>
          </a:p>
        </p:txBody>
      </p:sp>
      <p:sp>
        <p:nvSpPr>
          <p:cNvPr id="5017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endParaRPr lang="en-US" smtClean="0">
              <a:ea typeface="ＭＳ Ｐゴシック"/>
              <a:cs typeface="ＭＳ Ｐゴシック"/>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Arial" charset="0"/>
              <a:ea typeface="ＭＳ Ｐゴシック"/>
              <a:cs typeface="ＭＳ Ｐゴシック"/>
            </a:endParaRPr>
          </a:p>
        </p:txBody>
      </p:sp>
      <p:sp>
        <p:nvSpPr>
          <p:cNvPr id="5222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endParaRPr lang="en-US" smtClean="0">
              <a:ea typeface="ＭＳ Ｐゴシック"/>
              <a:cs typeface="ＭＳ Ｐゴシック"/>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5" tIns="45718" rIns="91435" bIns="45718" anchor="b"/>
          <a:lstStyle/>
          <a:p>
            <a:pPr algn="r"/>
            <a:r>
              <a:rPr lang="en-US" sz="1200">
                <a:latin typeface="Trebuchet MS" pitchFamily="34" charset="0"/>
              </a:rPr>
              <a:t>Page </a:t>
            </a:r>
            <a:fld id="{AC702E2F-AB3C-4E11-948E-89D7A305BD7C}" type="slidenum">
              <a:rPr lang="en-US" sz="1200">
                <a:latin typeface="Trebuchet MS" pitchFamily="34" charset="0"/>
              </a:rPr>
              <a:pPr algn="r"/>
              <a:t>23</a:t>
            </a:fld>
            <a:endParaRPr lang="en-US" sz="1200">
              <a:latin typeface="Trebuchet MS" pitchFamily="34" charset="0"/>
            </a:endParaRPr>
          </a:p>
        </p:txBody>
      </p:sp>
      <p:sp>
        <p:nvSpPr>
          <p:cNvPr id="54274" name="Rectangle 2"/>
          <p:cNvSpPr>
            <a:spLocks noGrp="1" noRot="1" noChangeAspect="1" noChangeArrowheads="1" noTextEdit="1"/>
          </p:cNvSpPr>
          <p:nvPr>
            <p:ph type="sldImg"/>
          </p:nvPr>
        </p:nvSpPr>
        <p:spPr bwMode="auto">
          <a:xfrm>
            <a:off x="892175" y="971550"/>
            <a:ext cx="5075238" cy="3808413"/>
          </a:xfrm>
          <a:noFill/>
          <a:ln>
            <a:solidFill>
              <a:srgbClr val="000000"/>
            </a:solidFill>
            <a:miter lim="800000"/>
            <a:headEnd/>
            <a:tailEnd/>
          </a:ln>
        </p:spPr>
      </p:sp>
      <p:sp>
        <p:nvSpPr>
          <p:cNvPr id="54275" name="Rectangle 3"/>
          <p:cNvSpPr>
            <a:spLocks noGrp="1" noChangeArrowheads="1"/>
          </p:cNvSpPr>
          <p:nvPr>
            <p:ph type="body" idx="1"/>
          </p:nvPr>
        </p:nvSpPr>
        <p:spPr bwMode="auto">
          <a:xfrm>
            <a:off x="915988" y="4848225"/>
            <a:ext cx="5026025" cy="3810000"/>
          </a:xfrm>
          <a:noFill/>
        </p:spPr>
        <p:txBody>
          <a:bodyPr wrap="square" numCol="1" anchor="t" anchorCtr="0" compatLnSpc="1">
            <a:prstTxWarp prst="textNoShape">
              <a:avLst/>
            </a:prstTxWarp>
          </a:bodyPr>
          <a:lstStyle/>
          <a:p>
            <a:pPr eaLnBrk="1" hangingPunct="1"/>
            <a:endParaRPr lang="en-US" smtClean="0">
              <a:latin typeface="Arial" charset="0"/>
              <a:ea typeface="ＭＳ Ｐゴシック"/>
              <a:cs typeface="ＭＳ Ｐゴシック"/>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bwMode="auto">
          <a:noFill/>
          <a:ln>
            <a:solidFill>
              <a:srgbClr val="000000"/>
            </a:solidFill>
            <a:miter lim="800000"/>
            <a:headEnd/>
            <a:tailEnd/>
          </a:ln>
        </p:spPr>
      </p:sp>
      <p:sp>
        <p:nvSpPr>
          <p:cNvPr id="56322"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Arial" charset="0"/>
              <a:ea typeface="ＭＳ Ｐゴシック"/>
              <a:cs typeface="ＭＳ Ｐゴシック"/>
            </a:endParaRPr>
          </a:p>
        </p:txBody>
      </p:sp>
      <p:sp>
        <p:nvSpPr>
          <p:cNvPr id="5632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endParaRPr lang="en-US" smtClean="0">
              <a:ea typeface="ＭＳ Ｐゴシック"/>
              <a:cs typeface="ＭＳ Ｐゴシック"/>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bwMode="auto">
          <a:noFill/>
          <a:ln>
            <a:solidFill>
              <a:srgbClr val="000000"/>
            </a:solidFill>
            <a:miter lim="800000"/>
            <a:headEnd/>
            <a:tailEnd/>
          </a:ln>
        </p:spPr>
      </p:sp>
      <p:sp>
        <p:nvSpPr>
          <p:cNvPr id="58370"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Arial" charset="0"/>
              <a:ea typeface="ＭＳ Ｐゴシック"/>
              <a:cs typeface="ＭＳ Ｐゴシック"/>
            </a:endParaRPr>
          </a:p>
        </p:txBody>
      </p:sp>
      <p:sp>
        <p:nvSpPr>
          <p:cNvPr id="5837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endParaRPr lang="en-US" smtClean="0">
              <a:ea typeface="ＭＳ Ｐゴシック"/>
              <a:cs typeface="ＭＳ Ｐゴシック"/>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bwMode="auto">
          <a:noFill/>
          <a:ln>
            <a:solidFill>
              <a:srgbClr val="000000"/>
            </a:solidFill>
            <a:miter lim="800000"/>
            <a:headEnd/>
            <a:tailEnd/>
          </a:ln>
        </p:spPr>
      </p:sp>
      <p:sp>
        <p:nvSpPr>
          <p:cNvPr id="6041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Arial" charset="0"/>
              <a:ea typeface="ＭＳ Ｐゴシック"/>
              <a:cs typeface="ＭＳ Ｐゴシック"/>
            </a:endParaRPr>
          </a:p>
        </p:txBody>
      </p:sp>
      <p:sp>
        <p:nvSpPr>
          <p:cNvPr id="6041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endParaRPr lang="en-US" smtClean="0">
              <a:ea typeface="ＭＳ Ｐゴシック"/>
              <a:cs typeface="ＭＳ Ｐゴシック"/>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5" tIns="45718" rIns="91435" bIns="45718" anchor="b"/>
          <a:lstStyle/>
          <a:p>
            <a:pPr algn="r"/>
            <a:r>
              <a:rPr lang="en-US" sz="1200">
                <a:latin typeface="Trebuchet MS" pitchFamily="34" charset="0"/>
              </a:rPr>
              <a:t>Page </a:t>
            </a:r>
            <a:fld id="{FDC898CA-D0A8-4864-A600-403798FC7355}" type="slidenum">
              <a:rPr lang="en-US" sz="1200">
                <a:latin typeface="Trebuchet MS" pitchFamily="34" charset="0"/>
              </a:rPr>
              <a:pPr algn="r"/>
              <a:t>4</a:t>
            </a:fld>
            <a:endParaRPr lang="en-US" sz="1200">
              <a:latin typeface="Trebuchet MS" pitchFamily="34" charset="0"/>
            </a:endParaRPr>
          </a:p>
        </p:txBody>
      </p:sp>
      <p:sp>
        <p:nvSpPr>
          <p:cNvPr id="20482" name="Rectangle 2"/>
          <p:cNvSpPr>
            <a:spLocks noGrp="1" noRot="1" noChangeAspect="1" noChangeArrowheads="1" noTextEdit="1"/>
          </p:cNvSpPr>
          <p:nvPr>
            <p:ph type="sldImg"/>
          </p:nvPr>
        </p:nvSpPr>
        <p:spPr bwMode="auto">
          <a:xfrm>
            <a:off x="892175" y="971550"/>
            <a:ext cx="5075238" cy="3808413"/>
          </a:xfrm>
          <a:noFill/>
          <a:ln>
            <a:solidFill>
              <a:srgbClr val="000000"/>
            </a:solidFill>
            <a:miter lim="800000"/>
            <a:headEnd/>
            <a:tailEnd/>
          </a:ln>
        </p:spPr>
      </p:sp>
      <p:sp>
        <p:nvSpPr>
          <p:cNvPr id="20483" name="Rectangle 3"/>
          <p:cNvSpPr>
            <a:spLocks noGrp="1" noChangeArrowheads="1"/>
          </p:cNvSpPr>
          <p:nvPr>
            <p:ph type="body" idx="1"/>
          </p:nvPr>
        </p:nvSpPr>
        <p:spPr bwMode="auto">
          <a:xfrm>
            <a:off x="915988" y="4848225"/>
            <a:ext cx="5026025" cy="3810000"/>
          </a:xfrm>
          <a:noFill/>
        </p:spPr>
        <p:txBody>
          <a:bodyPr wrap="square" numCol="1" anchor="t" anchorCtr="0" compatLnSpc="1">
            <a:prstTxWarp prst="textNoShape">
              <a:avLst/>
            </a:prstTxWarp>
          </a:bodyPr>
          <a:lstStyle/>
          <a:p>
            <a:pPr eaLnBrk="1" hangingPunct="1"/>
            <a:endParaRPr lang="en-US" smtClean="0">
              <a:latin typeface="Arial" charset="0"/>
              <a:ea typeface="ＭＳ Ｐゴシック"/>
              <a:cs typeface="ＭＳ Ｐゴシック"/>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bwMode="auto">
          <a:noFill/>
          <a:ln>
            <a:solidFill>
              <a:srgbClr val="000000"/>
            </a:solidFill>
            <a:miter lim="800000"/>
            <a:headEnd/>
            <a:tailEnd/>
          </a:ln>
        </p:spPr>
      </p:sp>
      <p:sp>
        <p:nvSpPr>
          <p:cNvPr id="62466"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Arial" charset="0"/>
              <a:ea typeface="ＭＳ Ｐゴシック"/>
              <a:cs typeface="ＭＳ Ｐゴシック"/>
            </a:endParaRPr>
          </a:p>
        </p:txBody>
      </p:sp>
      <p:sp>
        <p:nvSpPr>
          <p:cNvPr id="6246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endParaRPr lang="en-US" smtClean="0">
              <a:ea typeface="ＭＳ Ｐゴシック"/>
              <a:cs typeface="ＭＳ Ｐゴシック"/>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noTextEdit="1"/>
          </p:cNvSpPr>
          <p:nvPr>
            <p:ph type="sldImg"/>
          </p:nvPr>
        </p:nvSpPr>
        <p:spPr bwMode="auto">
          <a:noFill/>
          <a:ln>
            <a:solidFill>
              <a:srgbClr val="000000"/>
            </a:solidFill>
            <a:miter lim="800000"/>
            <a:headEnd/>
            <a:tailEnd/>
          </a:ln>
        </p:spPr>
      </p:sp>
      <p:sp>
        <p:nvSpPr>
          <p:cNvPr id="64514"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Arial" charset="0"/>
              <a:ea typeface="ＭＳ Ｐゴシック"/>
              <a:cs typeface="ＭＳ Ｐゴシック"/>
            </a:endParaRPr>
          </a:p>
        </p:txBody>
      </p:sp>
      <p:sp>
        <p:nvSpPr>
          <p:cNvPr id="645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endParaRPr lang="en-US" smtClean="0">
              <a:ea typeface="ＭＳ Ｐゴシック"/>
              <a:cs typeface="ＭＳ Ｐゴシック"/>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5" tIns="45718" rIns="91435" bIns="45718" anchor="b"/>
          <a:lstStyle/>
          <a:p>
            <a:pPr algn="r"/>
            <a:r>
              <a:rPr lang="en-US" sz="1200">
                <a:latin typeface="Trebuchet MS" pitchFamily="34" charset="0"/>
              </a:rPr>
              <a:t>Page </a:t>
            </a:r>
            <a:fld id="{E5DF9C3A-AAAD-4460-9132-6AD729C773CD}" type="slidenum">
              <a:rPr lang="en-US" sz="1200">
                <a:latin typeface="Trebuchet MS" pitchFamily="34" charset="0"/>
              </a:rPr>
              <a:pPr algn="r"/>
              <a:t>29</a:t>
            </a:fld>
            <a:endParaRPr lang="en-US" sz="1200">
              <a:latin typeface="Trebuchet MS" pitchFamily="34" charset="0"/>
            </a:endParaRPr>
          </a:p>
        </p:txBody>
      </p:sp>
      <p:sp>
        <p:nvSpPr>
          <p:cNvPr id="66562" name="Rectangle 2"/>
          <p:cNvSpPr>
            <a:spLocks noGrp="1" noRot="1" noChangeAspect="1" noChangeArrowheads="1" noTextEdit="1"/>
          </p:cNvSpPr>
          <p:nvPr>
            <p:ph type="sldImg"/>
          </p:nvPr>
        </p:nvSpPr>
        <p:spPr bwMode="auto">
          <a:xfrm>
            <a:off x="892175" y="971550"/>
            <a:ext cx="5075238" cy="3808413"/>
          </a:xfrm>
          <a:noFill/>
          <a:ln>
            <a:solidFill>
              <a:srgbClr val="000000"/>
            </a:solidFill>
            <a:miter lim="800000"/>
            <a:headEnd/>
            <a:tailEnd/>
          </a:ln>
        </p:spPr>
      </p:sp>
      <p:sp>
        <p:nvSpPr>
          <p:cNvPr id="66563" name="Rectangle 3"/>
          <p:cNvSpPr>
            <a:spLocks noGrp="1" noChangeArrowheads="1"/>
          </p:cNvSpPr>
          <p:nvPr>
            <p:ph type="body" idx="1"/>
          </p:nvPr>
        </p:nvSpPr>
        <p:spPr bwMode="auto">
          <a:xfrm>
            <a:off x="915988" y="4848225"/>
            <a:ext cx="5026025" cy="3810000"/>
          </a:xfrm>
          <a:noFill/>
        </p:spPr>
        <p:txBody>
          <a:bodyPr wrap="square" numCol="1" anchor="t" anchorCtr="0" compatLnSpc="1">
            <a:prstTxWarp prst="textNoShape">
              <a:avLst/>
            </a:prstTxWarp>
          </a:bodyPr>
          <a:lstStyle/>
          <a:p>
            <a:pPr eaLnBrk="1" hangingPunct="1"/>
            <a:endParaRPr lang="en-US" smtClean="0">
              <a:latin typeface="Arial" charset="0"/>
              <a:ea typeface="ＭＳ Ｐゴシック"/>
              <a:cs typeface="ＭＳ Ｐゴシック"/>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noTextEdit="1"/>
          </p:cNvSpPr>
          <p:nvPr>
            <p:ph type="sldImg"/>
          </p:nvPr>
        </p:nvSpPr>
        <p:spPr bwMode="auto">
          <a:noFill/>
          <a:ln>
            <a:solidFill>
              <a:srgbClr val="000000"/>
            </a:solidFill>
            <a:miter lim="800000"/>
            <a:headEnd/>
            <a:tailEnd/>
          </a:ln>
        </p:spPr>
      </p:sp>
      <p:sp>
        <p:nvSpPr>
          <p:cNvPr id="7065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a:cs typeface="ＭＳ Ｐゴシック"/>
            </a:endParaRPr>
          </a:p>
        </p:txBody>
      </p:sp>
      <p:sp>
        <p:nvSpPr>
          <p:cNvPr id="706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endParaRPr lang="en-US" smtClean="0">
              <a:ea typeface="ＭＳ Ｐゴシック"/>
              <a:cs typeface="ＭＳ Ｐゴシック"/>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noTextEdi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a:cs typeface="ＭＳ Ｐゴシック"/>
            </a:endParaRPr>
          </a:p>
        </p:txBody>
      </p:sp>
      <p:sp>
        <p:nvSpPr>
          <p:cNvPr id="7373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endParaRPr lang="en-US" smtClean="0">
              <a:ea typeface="ＭＳ Ｐゴシック"/>
              <a:cs typeface="ＭＳ Ｐゴシック"/>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5" tIns="45718" rIns="91435" bIns="45718" anchor="b"/>
          <a:lstStyle/>
          <a:p>
            <a:pPr algn="r"/>
            <a:r>
              <a:rPr lang="en-US" sz="1200">
                <a:latin typeface="Trebuchet MS" pitchFamily="34" charset="0"/>
              </a:rPr>
              <a:t>Page </a:t>
            </a:r>
            <a:fld id="{BD6186CF-A27D-4C9A-9676-D6B34004B0AF}" type="slidenum">
              <a:rPr lang="en-US" sz="1200">
                <a:latin typeface="Trebuchet MS" pitchFamily="34" charset="0"/>
              </a:rPr>
              <a:pPr algn="r"/>
              <a:t>37</a:t>
            </a:fld>
            <a:endParaRPr lang="en-US" sz="1200">
              <a:latin typeface="Trebuchet MS" pitchFamily="34" charset="0"/>
            </a:endParaRPr>
          </a:p>
        </p:txBody>
      </p:sp>
      <p:sp>
        <p:nvSpPr>
          <p:cNvPr id="77826" name="Rectangle 2"/>
          <p:cNvSpPr>
            <a:spLocks noGrp="1" noRot="1" noChangeAspect="1" noChangeArrowheads="1" noTextEdit="1"/>
          </p:cNvSpPr>
          <p:nvPr>
            <p:ph type="sldImg"/>
          </p:nvPr>
        </p:nvSpPr>
        <p:spPr bwMode="auto">
          <a:xfrm>
            <a:off x="892175" y="971550"/>
            <a:ext cx="5075238" cy="3808413"/>
          </a:xfrm>
          <a:noFill/>
          <a:ln>
            <a:solidFill>
              <a:srgbClr val="000000"/>
            </a:solidFill>
            <a:miter lim="800000"/>
            <a:headEnd/>
            <a:tailEnd/>
          </a:ln>
        </p:spPr>
      </p:sp>
      <p:sp>
        <p:nvSpPr>
          <p:cNvPr id="77827" name="Rectangle 3"/>
          <p:cNvSpPr>
            <a:spLocks noGrp="1" noChangeArrowheads="1"/>
          </p:cNvSpPr>
          <p:nvPr>
            <p:ph type="body" idx="1"/>
          </p:nvPr>
        </p:nvSpPr>
        <p:spPr bwMode="auto">
          <a:xfrm>
            <a:off x="915988" y="4848225"/>
            <a:ext cx="5026025" cy="3810000"/>
          </a:xfrm>
          <a:noFill/>
        </p:spPr>
        <p:txBody>
          <a:bodyPr wrap="square" numCol="1" anchor="t" anchorCtr="0" compatLnSpc="1">
            <a:prstTxWarp prst="textNoShape">
              <a:avLst/>
            </a:prstTxWarp>
          </a:bodyPr>
          <a:lstStyle/>
          <a:p>
            <a:pPr eaLnBrk="1" hangingPunct="1"/>
            <a:endParaRPr lang="en-US" smtClean="0">
              <a:latin typeface="Arial" charset="0"/>
              <a:ea typeface="ＭＳ Ｐゴシック"/>
              <a:cs typeface="ＭＳ Ｐゴシック"/>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noTextEdit="1"/>
          </p:cNvSpPr>
          <p:nvPr>
            <p:ph type="sldImg"/>
          </p:nvPr>
        </p:nvSpPr>
        <p:spPr bwMode="auto">
          <a:noFill/>
          <a:ln>
            <a:solidFill>
              <a:srgbClr val="000000"/>
            </a:solidFill>
            <a:miter lim="800000"/>
            <a:headEnd/>
            <a:tailEnd/>
          </a:ln>
        </p:spPr>
      </p:sp>
      <p:sp>
        <p:nvSpPr>
          <p:cNvPr id="79874"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Arial" charset="0"/>
              <a:ea typeface="ＭＳ Ｐゴシック"/>
              <a:cs typeface="ＭＳ Ｐゴシック"/>
            </a:endParaRPr>
          </a:p>
        </p:txBody>
      </p:sp>
      <p:sp>
        <p:nvSpPr>
          <p:cNvPr id="798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endParaRPr lang="en-US" smtClean="0">
              <a:ea typeface="ＭＳ Ｐゴシック"/>
              <a:cs typeface="ＭＳ Ｐゴシック"/>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5" tIns="45718" rIns="91435" bIns="45718" anchor="b"/>
          <a:lstStyle/>
          <a:p>
            <a:pPr algn="r"/>
            <a:r>
              <a:rPr lang="en-US" sz="1200">
                <a:latin typeface="Trebuchet MS" pitchFamily="34" charset="0"/>
              </a:rPr>
              <a:t>Page </a:t>
            </a:r>
            <a:fld id="{005A02E8-970C-4B1F-A429-19A959C08E01}" type="slidenum">
              <a:rPr lang="en-US" sz="1200">
                <a:latin typeface="Trebuchet MS" pitchFamily="34" charset="0"/>
              </a:rPr>
              <a:pPr algn="r"/>
              <a:t>39</a:t>
            </a:fld>
            <a:endParaRPr lang="en-US" sz="1200">
              <a:latin typeface="Trebuchet MS" pitchFamily="34" charset="0"/>
            </a:endParaRPr>
          </a:p>
        </p:txBody>
      </p:sp>
      <p:sp>
        <p:nvSpPr>
          <p:cNvPr id="81922" name="Rectangle 2"/>
          <p:cNvSpPr>
            <a:spLocks noGrp="1" noRot="1" noChangeAspect="1" noChangeArrowheads="1" noTextEdit="1"/>
          </p:cNvSpPr>
          <p:nvPr>
            <p:ph type="sldImg"/>
          </p:nvPr>
        </p:nvSpPr>
        <p:spPr bwMode="auto">
          <a:xfrm>
            <a:off x="892175" y="971550"/>
            <a:ext cx="5075238" cy="3808413"/>
          </a:xfrm>
          <a:noFill/>
          <a:ln>
            <a:solidFill>
              <a:srgbClr val="000000"/>
            </a:solidFill>
            <a:miter lim="800000"/>
            <a:headEnd/>
            <a:tailEnd/>
          </a:ln>
        </p:spPr>
      </p:sp>
      <p:sp>
        <p:nvSpPr>
          <p:cNvPr id="81923" name="Rectangle 3"/>
          <p:cNvSpPr>
            <a:spLocks noGrp="1" noChangeArrowheads="1"/>
          </p:cNvSpPr>
          <p:nvPr>
            <p:ph type="body" idx="1"/>
          </p:nvPr>
        </p:nvSpPr>
        <p:spPr bwMode="auto">
          <a:xfrm>
            <a:off x="915988" y="4848225"/>
            <a:ext cx="5026025" cy="3810000"/>
          </a:xfrm>
          <a:noFill/>
        </p:spPr>
        <p:txBody>
          <a:bodyPr wrap="square" numCol="1" anchor="t" anchorCtr="0" compatLnSpc="1">
            <a:prstTxWarp prst="textNoShape">
              <a:avLst/>
            </a:prstTxWarp>
          </a:bodyPr>
          <a:lstStyle/>
          <a:p>
            <a:pPr eaLnBrk="1" hangingPunct="1"/>
            <a:endParaRPr lang="en-US" smtClean="0">
              <a:latin typeface="Arial" charset="0"/>
              <a:ea typeface="ＭＳ Ｐゴシック"/>
              <a:cs typeface="ＭＳ Ｐゴシック"/>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r>
              <a:rPr lang="en-US" smtClean="0">
                <a:latin typeface="Trebuchet MS" pitchFamily="34" charset="0"/>
                <a:ea typeface="ＭＳ Ｐゴシック"/>
                <a:cs typeface="ＭＳ Ｐゴシック"/>
              </a:rPr>
              <a:t>Page </a:t>
            </a:r>
            <a:fld id="{6D1BC271-5D9A-4753-9542-35617ECBDFE4}" type="slidenum">
              <a:rPr lang="en-US" smtClean="0">
                <a:latin typeface="Trebuchet MS" pitchFamily="34" charset="0"/>
                <a:ea typeface="ＭＳ Ｐゴシック"/>
                <a:cs typeface="ＭＳ Ｐゴシック"/>
              </a:rPr>
              <a:pPr/>
              <a:t>41</a:t>
            </a:fld>
            <a:endParaRPr lang="en-US" smtClean="0">
              <a:latin typeface="Trebuchet MS" pitchFamily="34" charset="0"/>
              <a:ea typeface="ＭＳ Ｐゴシック"/>
              <a:cs typeface="ＭＳ Ｐゴシック"/>
            </a:endParaRPr>
          </a:p>
        </p:txBody>
      </p:sp>
      <p:sp>
        <p:nvSpPr>
          <p:cNvPr id="8499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4995" name="Rectangle 3"/>
          <p:cNvSpPr>
            <a:spLocks noGrp="1" noChangeArrowheads="1"/>
          </p:cNvSpPr>
          <p:nvPr>
            <p:ph type="body" idx="1"/>
          </p:nvPr>
        </p:nvSpPr>
        <p:spPr bwMode="auto">
          <a:xfrm>
            <a:off x="912813" y="4343400"/>
            <a:ext cx="5032375" cy="4114800"/>
          </a:xfrm>
          <a:noFill/>
        </p:spPr>
        <p:txBody>
          <a:bodyPr wrap="square" numCol="1" anchor="t" anchorCtr="0" compatLnSpc="1">
            <a:prstTxWarp prst="textNoShape">
              <a:avLst/>
            </a:prstTxWarp>
          </a:bodyPr>
          <a:lstStyle/>
          <a:p>
            <a:pPr eaLnBrk="1" hangingPunct="1"/>
            <a:endParaRPr lang="en-US" smtClean="0">
              <a:latin typeface="Times New Roman" pitchFamily="18" charset="0"/>
              <a:ea typeface="ＭＳ Ｐゴシック"/>
              <a:cs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a:spcBef>
                <a:spcPct val="50000"/>
              </a:spcBef>
              <a:buClr>
                <a:srgbClr val="0072AA"/>
              </a:buClr>
              <a:buFont typeface="Wingdings" pitchFamily="2" charset="2"/>
              <a:buChar char="§"/>
            </a:pPr>
            <a:fld id="{AAFF259B-4092-4A75-A556-D0FEACD6246D}" type="slidenum">
              <a:rPr lang="en-US" smtClean="0">
                <a:solidFill>
                  <a:srgbClr val="000000"/>
                </a:solidFill>
                <a:ea typeface="ＭＳ Ｐゴシック"/>
                <a:cs typeface="ＭＳ Ｐゴシック"/>
              </a:rPr>
              <a:pPr>
                <a:spcBef>
                  <a:spcPct val="50000"/>
                </a:spcBef>
                <a:buClr>
                  <a:srgbClr val="0072AA"/>
                </a:buClr>
                <a:buFont typeface="Wingdings" pitchFamily="2" charset="2"/>
                <a:buChar char="§"/>
              </a:pPr>
              <a:t>43</a:t>
            </a:fld>
            <a:endParaRPr lang="en-US" smtClean="0">
              <a:solidFill>
                <a:srgbClr val="000000"/>
              </a:solidFill>
              <a:ea typeface="ＭＳ Ｐゴシック"/>
              <a:cs typeface="ＭＳ Ｐゴシック"/>
            </a:endParaRPr>
          </a:p>
        </p:txBody>
      </p:sp>
      <p:sp>
        <p:nvSpPr>
          <p:cNvPr id="8806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806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latin typeface="Arial" charset="0"/>
              <a:ea typeface="ＭＳ Ｐゴシック"/>
              <a:cs typeface="ＭＳ Ｐゴシック"/>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Arial" charset="0"/>
              <a:ea typeface="ＭＳ Ｐゴシック"/>
              <a:cs typeface="ＭＳ Ｐゴシック"/>
            </a:endParaRPr>
          </a:p>
        </p:txBody>
      </p:sp>
      <p:sp>
        <p:nvSpPr>
          <p:cNvPr id="235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endParaRPr lang="en-US" smtClean="0">
              <a:ea typeface="ＭＳ Ｐゴシック"/>
              <a:cs typeface="ＭＳ Ｐゴシック"/>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Arial" charset="0"/>
              <a:ea typeface="ＭＳ Ｐゴシック"/>
              <a:cs typeface="ＭＳ Ｐゴシック"/>
            </a:endParaRPr>
          </a:p>
        </p:txBody>
      </p:sp>
      <p:sp>
        <p:nvSpPr>
          <p:cNvPr id="256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endParaRPr lang="en-US" smtClean="0">
              <a:ea typeface="ＭＳ Ｐゴシック"/>
              <a:cs typeface="ＭＳ Ｐゴシック"/>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5" tIns="45718" rIns="91435" bIns="45718" anchor="b"/>
          <a:lstStyle/>
          <a:p>
            <a:pPr algn="r"/>
            <a:r>
              <a:rPr lang="en-US" sz="1200">
                <a:latin typeface="Trebuchet MS" pitchFamily="34" charset="0"/>
              </a:rPr>
              <a:t>Page </a:t>
            </a:r>
            <a:fld id="{D58E049F-E267-4F16-A834-B1794E91042A}" type="slidenum">
              <a:rPr lang="en-US" sz="1200">
                <a:latin typeface="Trebuchet MS" pitchFamily="34" charset="0"/>
              </a:rPr>
              <a:pPr algn="r"/>
              <a:t>9</a:t>
            </a:fld>
            <a:endParaRPr lang="en-US" sz="1200">
              <a:latin typeface="Trebuchet MS" pitchFamily="34" charset="0"/>
            </a:endParaRPr>
          </a:p>
        </p:txBody>
      </p:sp>
      <p:sp>
        <p:nvSpPr>
          <p:cNvPr id="28674" name="Rectangle 2"/>
          <p:cNvSpPr>
            <a:spLocks noGrp="1" noRot="1" noChangeAspect="1" noChangeArrowheads="1" noTextEdit="1"/>
          </p:cNvSpPr>
          <p:nvPr>
            <p:ph type="sldImg"/>
          </p:nvPr>
        </p:nvSpPr>
        <p:spPr bwMode="auto">
          <a:xfrm>
            <a:off x="892175" y="971550"/>
            <a:ext cx="5075238" cy="3808413"/>
          </a:xfrm>
          <a:noFill/>
          <a:ln>
            <a:solidFill>
              <a:srgbClr val="000000"/>
            </a:solidFill>
            <a:miter lim="800000"/>
            <a:headEnd/>
            <a:tailEnd/>
          </a:ln>
        </p:spPr>
      </p:sp>
      <p:sp>
        <p:nvSpPr>
          <p:cNvPr id="28675" name="Rectangle 3"/>
          <p:cNvSpPr>
            <a:spLocks noGrp="1" noChangeArrowheads="1"/>
          </p:cNvSpPr>
          <p:nvPr>
            <p:ph type="body" idx="1"/>
          </p:nvPr>
        </p:nvSpPr>
        <p:spPr bwMode="auto">
          <a:xfrm>
            <a:off x="915988" y="4848225"/>
            <a:ext cx="5026025" cy="3810000"/>
          </a:xfrm>
          <a:noFill/>
        </p:spPr>
        <p:txBody>
          <a:bodyPr wrap="square" numCol="1" anchor="t" anchorCtr="0" compatLnSpc="1">
            <a:prstTxWarp prst="textNoShape">
              <a:avLst/>
            </a:prstTxWarp>
          </a:bodyPr>
          <a:lstStyle/>
          <a:p>
            <a:pPr eaLnBrk="1" hangingPunct="1"/>
            <a:endParaRPr lang="en-US" smtClean="0">
              <a:latin typeface="Arial" charset="0"/>
              <a:ea typeface="ＭＳ Ｐゴシック"/>
              <a:cs typeface="ＭＳ Ｐゴシック"/>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noTextEdit="1"/>
          </p:cNvSpPr>
          <p:nvPr>
            <p:ph type="sldImg"/>
          </p:nvPr>
        </p:nvSpPr>
        <p:spPr bwMode="auto">
          <a:noFill/>
          <a:ln>
            <a:solidFill>
              <a:srgbClr val="000000"/>
            </a:solidFill>
            <a:miter lim="800000"/>
            <a:headEnd/>
            <a:tailEnd/>
          </a:ln>
        </p:spPr>
      </p:sp>
      <p:sp>
        <p:nvSpPr>
          <p:cNvPr id="30722"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Arial" charset="0"/>
              <a:ea typeface="ＭＳ Ｐゴシック"/>
              <a:cs typeface="ＭＳ Ｐゴシック"/>
            </a:endParaRPr>
          </a:p>
        </p:txBody>
      </p:sp>
      <p:sp>
        <p:nvSpPr>
          <p:cNvPr id="3072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endParaRPr lang="en-US" smtClean="0">
              <a:ea typeface="ＭＳ Ｐゴシック"/>
              <a:cs typeface="ＭＳ Ｐゴシック"/>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TextEdit="1"/>
          </p:cNvSpPr>
          <p:nvPr>
            <p:ph type="sldImg"/>
          </p:nvPr>
        </p:nvSpPr>
        <p:spPr bwMode="auto">
          <a:noFill/>
          <a:ln>
            <a:solidFill>
              <a:srgbClr val="000000"/>
            </a:solidFill>
            <a:miter lim="800000"/>
            <a:headEnd/>
            <a:tailEnd/>
          </a:ln>
        </p:spPr>
      </p:sp>
      <p:sp>
        <p:nvSpPr>
          <p:cNvPr id="32770"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Arial" charset="0"/>
              <a:ea typeface="ＭＳ Ｐゴシック"/>
              <a:cs typeface="ＭＳ Ｐゴシック"/>
            </a:endParaRPr>
          </a:p>
        </p:txBody>
      </p:sp>
      <p:sp>
        <p:nvSpPr>
          <p:cNvPr id="3277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endParaRPr lang="en-US" smtClean="0">
              <a:ea typeface="ＭＳ Ｐゴシック"/>
              <a:cs typeface="ＭＳ Ｐゴシック"/>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bwMode="auto">
          <a:noFill/>
          <a:ln>
            <a:solidFill>
              <a:srgbClr val="000000"/>
            </a:solidFill>
            <a:miter lim="800000"/>
            <a:headEnd/>
            <a:tailEnd/>
          </a:ln>
        </p:spPr>
      </p:sp>
      <p:sp>
        <p:nvSpPr>
          <p:cNvPr id="3481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Arial" charset="0"/>
              <a:ea typeface="ＭＳ Ｐゴシック"/>
              <a:cs typeface="ＭＳ Ｐゴシック"/>
            </a:endParaRPr>
          </a:p>
        </p:txBody>
      </p:sp>
      <p:sp>
        <p:nvSpPr>
          <p:cNvPr id="3481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endParaRPr lang="en-US" smtClean="0">
              <a:ea typeface="ＭＳ Ｐゴシック"/>
              <a:cs typeface="ＭＳ Ｐゴシック"/>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noTextEdit="1"/>
          </p:cNvSpPr>
          <p:nvPr>
            <p:ph type="sldImg"/>
          </p:nvPr>
        </p:nvSpPr>
        <p:spPr bwMode="auto">
          <a:noFill/>
          <a:ln>
            <a:solidFill>
              <a:srgbClr val="000000"/>
            </a:solidFill>
            <a:miter lim="800000"/>
            <a:headEnd/>
            <a:tailEnd/>
          </a:ln>
        </p:spPr>
      </p:sp>
      <p:sp>
        <p:nvSpPr>
          <p:cNvPr id="38914"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Arial" charset="0"/>
              <a:ea typeface="ＭＳ Ｐゴシック"/>
              <a:cs typeface="ＭＳ Ｐゴシック"/>
            </a:endParaRPr>
          </a:p>
        </p:txBody>
      </p:sp>
      <p:sp>
        <p:nvSpPr>
          <p:cNvPr id="389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endParaRPr lang="en-US" smtClean="0">
              <a:ea typeface="ＭＳ Ｐゴシック"/>
              <a:cs typeface="ＭＳ Ｐゴシック"/>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Subtitle 5"/>
          <p:cNvSpPr txBox="1">
            <a:spLocks/>
          </p:cNvSpPr>
          <p:nvPr userDrawn="1"/>
        </p:nvSpPr>
        <p:spPr bwMode="auto">
          <a:xfrm>
            <a:off x="831850" y="3989388"/>
            <a:ext cx="3376613" cy="525462"/>
          </a:xfrm>
          <a:prstGeom prst="rect">
            <a:avLst/>
          </a:prstGeom>
          <a:noFill/>
          <a:ln w="9525">
            <a:noFill/>
            <a:miter lim="800000"/>
            <a:headEnd/>
            <a:tailEnd/>
          </a:ln>
        </p:spPr>
        <p:txBody>
          <a:bodyPr anchor="b"/>
          <a:lstStyle/>
          <a:p>
            <a:pPr eaLnBrk="0" hangingPunct="0">
              <a:spcBef>
                <a:spcPct val="20000"/>
              </a:spcBef>
              <a:buClr>
                <a:schemeClr val="accent1"/>
              </a:buClr>
              <a:buFont typeface="Wingdings" charset="2"/>
              <a:buNone/>
              <a:defRPr/>
            </a:pPr>
            <a:endParaRPr lang="en-US" sz="2000" dirty="0">
              <a:solidFill>
                <a:schemeClr val="accent1"/>
              </a:solidFill>
              <a:ea typeface="ＭＳ Ｐゴシック" charset="-128"/>
              <a:cs typeface="Arial"/>
            </a:endParaRPr>
          </a:p>
        </p:txBody>
      </p:sp>
      <p:sp>
        <p:nvSpPr>
          <p:cNvPr id="6" name="Title 1"/>
          <p:cNvSpPr>
            <a:spLocks noGrp="1"/>
          </p:cNvSpPr>
          <p:nvPr>
            <p:ph type="ctrTitle"/>
          </p:nvPr>
        </p:nvSpPr>
        <p:spPr>
          <a:xfrm>
            <a:off x="779662" y="3989388"/>
            <a:ext cx="3376613" cy="618429"/>
          </a:xfrm>
        </p:spPr>
        <p:txBody>
          <a:bodyPr anchor="ctr"/>
          <a:lstStyle>
            <a:lvl1pPr>
              <a:defRPr sz="2000"/>
            </a:lvl1pPr>
          </a:lstStyle>
          <a:p>
            <a:r>
              <a:rPr lang="en-US" smtClean="0"/>
              <a:t>Click to edit Master title style</a:t>
            </a:r>
            <a:endParaRPr lang="en-US" dirty="0"/>
          </a:p>
        </p:txBody>
      </p:sp>
      <p:sp>
        <p:nvSpPr>
          <p:cNvPr id="7" name="Subtitle 2"/>
          <p:cNvSpPr>
            <a:spLocks noGrp="1"/>
          </p:cNvSpPr>
          <p:nvPr>
            <p:ph type="subTitle" idx="1"/>
          </p:nvPr>
        </p:nvSpPr>
        <p:spPr>
          <a:xfrm>
            <a:off x="779662" y="4692082"/>
            <a:ext cx="3376613" cy="422875"/>
          </a:xfrm>
        </p:spPr>
        <p:txBody>
          <a:bodyPr/>
          <a:lstStyle>
            <a:lvl1pPr marL="0" indent="0" algn="l">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F9F80534-45E6-41A2-A2AB-9FD1FE3CEE1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47687" y="1860550"/>
            <a:ext cx="8045451" cy="450705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6" name="Title 1"/>
          <p:cNvSpPr>
            <a:spLocks noGrp="1"/>
          </p:cNvSpPr>
          <p:nvPr>
            <p:ph type="title"/>
          </p:nvPr>
        </p:nvSpPr>
        <p:spPr>
          <a:xfrm>
            <a:off x="547688" y="717550"/>
            <a:ext cx="8045450" cy="1143000"/>
          </a:xfrm>
        </p:spPr>
        <p:txBody>
          <a:bodyPr/>
          <a:lstStyle/>
          <a:p>
            <a:r>
              <a:rPr lang="en-US" smtClean="0"/>
              <a:t>Click to edit Master title style</a:t>
            </a:r>
            <a:endParaRPr lang="en-US"/>
          </a:p>
        </p:txBody>
      </p:sp>
      <p:sp>
        <p:nvSpPr>
          <p:cNvPr id="4" name="Footer Placeholder 4"/>
          <p:cNvSpPr>
            <a:spLocks noGrp="1"/>
          </p:cNvSpPr>
          <p:nvPr>
            <p:ph type="ftr" sz="quarter" idx="10"/>
          </p:nvPr>
        </p:nvSpPr>
        <p:spPr/>
        <p:txBody>
          <a:bodyPr/>
          <a:lstStyle>
            <a:lvl1pPr>
              <a:defRPr/>
            </a:lvl1pPr>
          </a:lstStyle>
          <a:p>
            <a:pPr>
              <a:defRPr/>
            </a:pPr>
            <a:r>
              <a:rPr lang="en-US"/>
              <a:t>Copyright © 2010 Open Text Corporation. All rights reserved.</a:t>
            </a:r>
          </a:p>
        </p:txBody>
      </p:sp>
      <p:sp>
        <p:nvSpPr>
          <p:cNvPr id="5" name="Slide Number Placeholder 5"/>
          <p:cNvSpPr>
            <a:spLocks noGrp="1"/>
          </p:cNvSpPr>
          <p:nvPr>
            <p:ph type="sldNum" sz="quarter" idx="11"/>
          </p:nvPr>
        </p:nvSpPr>
        <p:spPr/>
        <p:txBody>
          <a:bodyPr/>
          <a:lstStyle>
            <a:lvl1pPr>
              <a:defRPr/>
            </a:lvl1pPr>
          </a:lstStyle>
          <a:p>
            <a:pPr>
              <a:defRPr/>
            </a:pPr>
            <a:fld id="{30E2274A-843A-4AA4-B380-05BA2B9A8D1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81000" y="0"/>
            <a:ext cx="8382000" cy="617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36"/>
          <p:cNvSpPr>
            <a:spLocks noGrp="1" noChangeArrowheads="1"/>
          </p:cNvSpPr>
          <p:nvPr>
            <p:ph type="ftr" sz="quarter" idx="10"/>
          </p:nvPr>
        </p:nvSpPr>
        <p:spPr/>
        <p:txBody>
          <a:bodyPr/>
          <a:lstStyle>
            <a:lvl1pPr>
              <a:defRPr smtClean="0"/>
            </a:lvl1pPr>
          </a:lstStyle>
          <a:p>
            <a:pPr>
              <a:defRPr/>
            </a:pPr>
            <a:r>
              <a:rPr lang="en-US"/>
              <a:t>Copyright © 2010 Open Text Corporation. All rights reserved.</a:t>
            </a:r>
            <a:endParaRPr lang="en-US"/>
          </a:p>
        </p:txBody>
      </p:sp>
      <p:sp>
        <p:nvSpPr>
          <p:cNvPr id="4" name="Rectangle 37"/>
          <p:cNvSpPr>
            <a:spLocks noGrp="1" noChangeArrowheads="1"/>
          </p:cNvSpPr>
          <p:nvPr>
            <p:ph type="sldNum" sz="quarter" idx="11"/>
          </p:nvPr>
        </p:nvSpPr>
        <p:spPr/>
        <p:txBody>
          <a:bodyPr/>
          <a:lstStyle>
            <a:lvl1pPr>
              <a:defRPr/>
            </a:lvl1pPr>
          </a:lstStyle>
          <a:p>
            <a:pPr>
              <a:defRPr/>
            </a:pPr>
            <a:r>
              <a:rPr lang="en-US"/>
              <a:t>Slide </a:t>
            </a:r>
            <a:fld id="{BE98D7A0-EBA7-4A2B-8CEB-14F42A54D0B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p:txBody>
          <a:bodyPr/>
          <a:lstStyle>
            <a:lvl1pPr>
              <a:defRPr/>
            </a:lvl1pPr>
          </a:lstStyle>
          <a:p>
            <a:pPr>
              <a:defRPr/>
            </a:pPr>
            <a:r>
              <a:rPr lang="en-US"/>
              <a:t>Copyright © 2010 Open Text Corporation. All rights reserved.</a:t>
            </a:r>
          </a:p>
        </p:txBody>
      </p:sp>
      <p:sp>
        <p:nvSpPr>
          <p:cNvPr id="5" name="Slide Number Placeholder 5"/>
          <p:cNvSpPr>
            <a:spLocks noGrp="1"/>
          </p:cNvSpPr>
          <p:nvPr>
            <p:ph type="sldNum" sz="quarter" idx="11"/>
          </p:nvPr>
        </p:nvSpPr>
        <p:spPr/>
        <p:txBody>
          <a:bodyPr/>
          <a:lstStyle>
            <a:lvl1pPr>
              <a:defRPr/>
            </a:lvl1pPr>
          </a:lstStyle>
          <a:p>
            <a:pPr>
              <a:defRPr/>
            </a:pPr>
            <a:fld id="{DCAA3B0E-8EB6-44E4-9869-27967AD76EF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7688" y="717550"/>
            <a:ext cx="8045450" cy="665576"/>
          </a:xfrm>
        </p:spPr>
        <p:txBody>
          <a:bodyPr/>
          <a:lstStyle/>
          <a:p>
            <a:r>
              <a:rPr lang="en-US" smtClean="0"/>
              <a:t>Click to edit Master title style</a:t>
            </a:r>
            <a:endParaRPr lang="en-US"/>
          </a:p>
        </p:txBody>
      </p:sp>
      <p:sp>
        <p:nvSpPr>
          <p:cNvPr id="3" name="Content Placeholder 2"/>
          <p:cNvSpPr>
            <a:spLocks noGrp="1"/>
          </p:cNvSpPr>
          <p:nvPr>
            <p:ph idx="1"/>
          </p:nvPr>
        </p:nvSpPr>
        <p:spPr>
          <a:xfrm>
            <a:off x="547688" y="1496213"/>
            <a:ext cx="8045450" cy="45426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p:txBody>
          <a:bodyPr/>
          <a:lstStyle>
            <a:lvl1pPr>
              <a:defRPr/>
            </a:lvl1pPr>
          </a:lstStyle>
          <a:p>
            <a:pPr>
              <a:defRPr/>
            </a:pPr>
            <a:r>
              <a:rPr lang="en-US"/>
              <a:t>Copyright © 2010 Open Text Corporation. All rights reserved.</a:t>
            </a:r>
          </a:p>
        </p:txBody>
      </p:sp>
      <p:sp>
        <p:nvSpPr>
          <p:cNvPr id="5" name="Slide Number Placeholder 5"/>
          <p:cNvSpPr>
            <a:spLocks noGrp="1"/>
          </p:cNvSpPr>
          <p:nvPr>
            <p:ph type="sldNum" sz="quarter" idx="11"/>
          </p:nvPr>
        </p:nvSpPr>
        <p:spPr/>
        <p:txBody>
          <a:bodyPr/>
          <a:lstStyle>
            <a:lvl1pPr>
              <a:defRPr/>
            </a:lvl1pPr>
          </a:lstStyle>
          <a:p>
            <a:pPr>
              <a:defRPr/>
            </a:pPr>
            <a:fld id="{794016C1-C2FA-4983-84AF-76F275EE986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17514" y="718287"/>
            <a:ext cx="8298099" cy="638742"/>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0"/>
          </p:nvPr>
        </p:nvSpPr>
        <p:spPr/>
        <p:txBody>
          <a:bodyPr/>
          <a:lstStyle>
            <a:lvl1pPr>
              <a:defRPr/>
            </a:lvl1pPr>
          </a:lstStyle>
          <a:p>
            <a:pPr>
              <a:defRPr/>
            </a:pPr>
            <a:r>
              <a:rPr lang="en-US"/>
              <a:t>Copyright © 2010 Open Text Corporation. All rights reserved.</a:t>
            </a:r>
          </a:p>
        </p:txBody>
      </p:sp>
      <p:sp>
        <p:nvSpPr>
          <p:cNvPr id="6" name="Slide Number Placeholder 5"/>
          <p:cNvSpPr>
            <a:spLocks noGrp="1"/>
          </p:cNvSpPr>
          <p:nvPr>
            <p:ph type="sldNum" sz="quarter" idx="11"/>
          </p:nvPr>
        </p:nvSpPr>
        <p:spPr/>
        <p:txBody>
          <a:bodyPr/>
          <a:lstStyle>
            <a:lvl1pPr>
              <a:defRPr/>
            </a:lvl1pPr>
          </a:lstStyle>
          <a:p>
            <a:pPr>
              <a:defRPr/>
            </a:pPr>
            <a:fld id="{66E90E1F-DD23-4D04-89F6-9B7D4D6DD6F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1" y="718287"/>
            <a:ext cx="8229600" cy="682237"/>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ctr"/>
          <a:lstStyle>
            <a:lvl1pPr marL="0" indent="0">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ctr"/>
          <a:lstStyle>
            <a:lvl1pPr marL="0" indent="0">
              <a:buNone/>
              <a:defRPr sz="2000" b="1">
                <a:solidFill>
                  <a:srgbClr val="4F81B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10"/>
          </p:nvPr>
        </p:nvSpPr>
        <p:spPr/>
        <p:txBody>
          <a:bodyPr/>
          <a:lstStyle>
            <a:lvl1pPr>
              <a:defRPr/>
            </a:lvl1pPr>
          </a:lstStyle>
          <a:p>
            <a:pPr>
              <a:defRPr/>
            </a:pPr>
            <a:r>
              <a:rPr lang="en-US"/>
              <a:t>Copyright © 2010 Open Text Corporation. All rights reserved.</a:t>
            </a:r>
          </a:p>
        </p:txBody>
      </p:sp>
      <p:sp>
        <p:nvSpPr>
          <p:cNvPr id="8" name="Slide Number Placeholder 5"/>
          <p:cNvSpPr>
            <a:spLocks noGrp="1"/>
          </p:cNvSpPr>
          <p:nvPr>
            <p:ph type="sldNum" sz="quarter" idx="11"/>
          </p:nvPr>
        </p:nvSpPr>
        <p:spPr/>
        <p:txBody>
          <a:bodyPr/>
          <a:lstStyle>
            <a:lvl1pPr>
              <a:defRPr/>
            </a:lvl1pPr>
          </a:lstStyle>
          <a:p>
            <a:pPr>
              <a:defRPr/>
            </a:pPr>
            <a:fld id="{A3372D79-1D8D-493E-8563-49EEEE5B30F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4"/>
          <p:cNvSpPr>
            <a:spLocks noGrp="1"/>
          </p:cNvSpPr>
          <p:nvPr>
            <p:ph type="ftr" sz="quarter" idx="10"/>
          </p:nvPr>
        </p:nvSpPr>
        <p:spPr/>
        <p:txBody>
          <a:bodyPr/>
          <a:lstStyle>
            <a:lvl1pPr>
              <a:defRPr/>
            </a:lvl1pPr>
          </a:lstStyle>
          <a:p>
            <a:pPr>
              <a:defRPr/>
            </a:pPr>
            <a:r>
              <a:rPr lang="en-US"/>
              <a:t>Copyright © 2010 Open Text Corporation. All rights reserved.</a:t>
            </a:r>
          </a:p>
        </p:txBody>
      </p:sp>
      <p:sp>
        <p:nvSpPr>
          <p:cNvPr id="4" name="Slide Number Placeholder 5"/>
          <p:cNvSpPr>
            <a:spLocks noGrp="1"/>
          </p:cNvSpPr>
          <p:nvPr>
            <p:ph type="sldNum" sz="quarter" idx="11"/>
          </p:nvPr>
        </p:nvSpPr>
        <p:spPr/>
        <p:txBody>
          <a:bodyPr/>
          <a:lstStyle>
            <a:lvl1pPr>
              <a:defRPr/>
            </a:lvl1pPr>
          </a:lstStyle>
          <a:p>
            <a:pPr>
              <a:defRPr/>
            </a:pPr>
            <a:fld id="{D1D95F4B-0B98-4D50-AE16-62B0165E43D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7688" y="2857500"/>
            <a:ext cx="8045450" cy="1143000"/>
          </a:xfrm>
        </p:spPr>
        <p:txBody>
          <a:bodyPr/>
          <a:lstStyle>
            <a:lvl1pPr algn="ctr">
              <a:defRPr/>
            </a:lvl1pPr>
          </a:lstStyle>
          <a:p>
            <a:r>
              <a:rPr lang="en-US" smtClean="0"/>
              <a:t>Click to edit Master title style</a:t>
            </a:r>
            <a:endParaRPr lang="en-US"/>
          </a:p>
        </p:txBody>
      </p:sp>
      <p:sp>
        <p:nvSpPr>
          <p:cNvPr id="3" name="Footer Placeholder 4"/>
          <p:cNvSpPr>
            <a:spLocks noGrp="1"/>
          </p:cNvSpPr>
          <p:nvPr>
            <p:ph type="ftr" sz="quarter" idx="10"/>
          </p:nvPr>
        </p:nvSpPr>
        <p:spPr/>
        <p:txBody>
          <a:bodyPr/>
          <a:lstStyle>
            <a:lvl1pPr>
              <a:defRPr/>
            </a:lvl1pPr>
          </a:lstStyle>
          <a:p>
            <a:pPr>
              <a:defRPr/>
            </a:pPr>
            <a:r>
              <a:rPr lang="en-US"/>
              <a:t>Copyright © 2010 Open Text Corporation. All rights reserved.</a:t>
            </a:r>
          </a:p>
        </p:txBody>
      </p:sp>
      <p:sp>
        <p:nvSpPr>
          <p:cNvPr id="4" name="Slide Number Placeholder 5"/>
          <p:cNvSpPr>
            <a:spLocks noGrp="1"/>
          </p:cNvSpPr>
          <p:nvPr>
            <p:ph type="sldNum" sz="quarter" idx="11"/>
          </p:nvPr>
        </p:nvSpPr>
        <p:spPr/>
        <p:txBody>
          <a:bodyPr/>
          <a:lstStyle>
            <a:lvl1pPr>
              <a:defRPr/>
            </a:lvl1pPr>
          </a:lstStyle>
          <a:p>
            <a:pPr>
              <a:defRPr/>
            </a:pPr>
            <a:fld id="{9E2A861F-9787-4EBD-BB9C-487DCB87BA3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US"/>
              <a:t>Copyright © 2010 Open Text Corporation. All rights reserved.</a:t>
            </a:r>
          </a:p>
        </p:txBody>
      </p:sp>
      <p:sp>
        <p:nvSpPr>
          <p:cNvPr id="3" name="Slide Number Placeholder 5"/>
          <p:cNvSpPr>
            <a:spLocks noGrp="1"/>
          </p:cNvSpPr>
          <p:nvPr>
            <p:ph type="sldNum" sz="quarter" idx="11"/>
          </p:nvPr>
        </p:nvSpPr>
        <p:spPr/>
        <p:txBody>
          <a:bodyPr/>
          <a:lstStyle>
            <a:lvl1pPr>
              <a:defRPr/>
            </a:lvl1pPr>
          </a:lstStyle>
          <a:p>
            <a:pPr>
              <a:defRPr/>
            </a:pPr>
            <a:fld id="{0FF2E8F1-7533-43A6-9378-0C272D63A7D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42796"/>
            <a:ext cx="3008313" cy="857803"/>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739407"/>
            <a:ext cx="5111750" cy="538675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731082"/>
            <a:ext cx="3008313" cy="439508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Copyright © 2010 Open Text Corporation. All rights reserved.</a:t>
            </a:r>
          </a:p>
        </p:txBody>
      </p:sp>
      <p:sp>
        <p:nvSpPr>
          <p:cNvPr id="6" name="Slide Number Placeholder 5"/>
          <p:cNvSpPr>
            <a:spLocks noGrp="1"/>
          </p:cNvSpPr>
          <p:nvPr>
            <p:ph type="sldNum" sz="quarter" idx="11"/>
          </p:nvPr>
        </p:nvSpPr>
        <p:spPr/>
        <p:txBody>
          <a:bodyPr/>
          <a:lstStyle>
            <a:lvl1pPr>
              <a:defRPr/>
            </a:lvl1pPr>
          </a:lstStyle>
          <a:p>
            <a:pPr>
              <a:defRPr/>
            </a:pPr>
            <a:fld id="{7B863742-960C-46B2-8A61-CBD05CAE5D4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1" descr="ppt template image.png"/>
          <p:cNvPicPr>
            <a:picLocks noChangeAspect="1"/>
          </p:cNvPicPr>
          <p:nvPr/>
        </p:nvPicPr>
        <p:blipFill>
          <a:blip r:embed="rId13"/>
          <a:srcRect/>
          <a:stretch>
            <a:fillRect/>
          </a:stretch>
        </p:blipFill>
        <p:spPr bwMode="auto">
          <a:xfrm>
            <a:off x="0" y="0"/>
            <a:ext cx="9018588" cy="320675"/>
          </a:xfrm>
          <a:prstGeom prst="rect">
            <a:avLst/>
          </a:prstGeom>
          <a:noFill/>
          <a:ln w="9525">
            <a:noFill/>
            <a:miter lim="800000"/>
            <a:headEnd/>
            <a:tailEnd/>
          </a:ln>
        </p:spPr>
      </p:pic>
      <p:sp>
        <p:nvSpPr>
          <p:cNvPr id="1027" name="Title Placeholder 1"/>
          <p:cNvSpPr>
            <a:spLocks noGrp="1"/>
          </p:cNvSpPr>
          <p:nvPr>
            <p:ph type="title"/>
          </p:nvPr>
        </p:nvSpPr>
        <p:spPr bwMode="auto">
          <a:xfrm>
            <a:off x="547688" y="717550"/>
            <a:ext cx="804545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547688" y="1897063"/>
            <a:ext cx="8045450" cy="4141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a:spLocks noGrp="1"/>
          </p:cNvSpPr>
          <p:nvPr>
            <p:ph type="ftr" sz="quarter" idx="3"/>
          </p:nvPr>
        </p:nvSpPr>
        <p:spPr>
          <a:xfrm>
            <a:off x="0" y="6492875"/>
            <a:ext cx="5894388" cy="365125"/>
          </a:xfrm>
          <a:prstGeom prst="rect">
            <a:avLst/>
          </a:prstGeom>
        </p:spPr>
        <p:txBody>
          <a:bodyPr vert="horz" wrap="square" lIns="91440" tIns="45720" rIns="91440" bIns="45720" numCol="1" anchor="ctr" anchorCtr="0" compatLnSpc="1">
            <a:prstTxWarp prst="textNoShape">
              <a:avLst/>
            </a:prstTxWarp>
          </a:bodyPr>
          <a:lstStyle>
            <a:lvl1pPr algn="l">
              <a:defRPr sz="1200" smtClean="0">
                <a:solidFill>
                  <a:srgbClr val="898989"/>
                </a:solidFill>
                <a:latin typeface="Arial"/>
                <a:ea typeface="ＭＳ Ｐゴシック" charset="-128"/>
                <a:cs typeface="Arial"/>
              </a:defRPr>
            </a:lvl1pPr>
          </a:lstStyle>
          <a:p>
            <a:pPr>
              <a:defRPr/>
            </a:pPr>
            <a:r>
              <a:rPr lang="en-US"/>
              <a:t>Copyright © 2010 Open Text Corporation. All rights reserved.</a:t>
            </a:r>
            <a:endParaRPr lang="en-US"/>
          </a:p>
        </p:txBody>
      </p:sp>
      <p:sp>
        <p:nvSpPr>
          <p:cNvPr id="6" name="Slide Number Placeholder 5"/>
          <p:cNvSpPr>
            <a:spLocks noGrp="1"/>
          </p:cNvSpPr>
          <p:nvPr>
            <p:ph type="sldNum" sz="quarter" idx="4"/>
          </p:nvPr>
        </p:nvSpPr>
        <p:spPr>
          <a:xfrm>
            <a:off x="6684963" y="6492875"/>
            <a:ext cx="2459037"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rgbClr val="898989"/>
                </a:solidFill>
                <a:latin typeface="Arial" pitchFamily="34" charset="0"/>
                <a:ea typeface="ＭＳ Ｐゴシック" pitchFamily="34" charset="-128"/>
                <a:cs typeface="Arial" pitchFamily="34" charset="0"/>
              </a:defRPr>
            </a:lvl1pPr>
          </a:lstStyle>
          <a:p>
            <a:pPr>
              <a:defRPr/>
            </a:pPr>
            <a:fld id="{3098E812-3CA2-405A-A073-6F4256A9D1B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61" r:id="rId11"/>
  </p:sldLayoutIdLst>
  <p:hf hdr="0" dt="0"/>
  <p:txStyles>
    <p:titleStyle>
      <a:lvl1pPr algn="l" defTabSz="457200" rtl="0" eaLnBrk="0" fontAlgn="base" hangingPunct="0">
        <a:spcBef>
          <a:spcPct val="0"/>
        </a:spcBef>
        <a:spcAft>
          <a:spcPct val="0"/>
        </a:spcAft>
        <a:defRPr sz="3200" kern="1200">
          <a:solidFill>
            <a:srgbClr val="0072AA"/>
          </a:solidFill>
          <a:latin typeface="Arial"/>
          <a:ea typeface="ＭＳ Ｐゴシック" pitchFamily="35" charset="-128"/>
          <a:cs typeface="Arial"/>
        </a:defRPr>
      </a:lvl1pPr>
      <a:lvl2pPr algn="l" defTabSz="457200" rtl="0" eaLnBrk="0" fontAlgn="base" hangingPunct="0">
        <a:spcBef>
          <a:spcPct val="0"/>
        </a:spcBef>
        <a:spcAft>
          <a:spcPct val="0"/>
        </a:spcAft>
        <a:defRPr sz="3200">
          <a:solidFill>
            <a:srgbClr val="0072AA"/>
          </a:solidFill>
          <a:latin typeface="Arial" charset="0"/>
          <a:ea typeface="ＭＳ Ｐゴシック" pitchFamily="35" charset="-128"/>
          <a:cs typeface="Arial" pitchFamily="34" charset="0"/>
        </a:defRPr>
      </a:lvl2pPr>
      <a:lvl3pPr algn="l" defTabSz="457200" rtl="0" eaLnBrk="0" fontAlgn="base" hangingPunct="0">
        <a:spcBef>
          <a:spcPct val="0"/>
        </a:spcBef>
        <a:spcAft>
          <a:spcPct val="0"/>
        </a:spcAft>
        <a:defRPr sz="3200">
          <a:solidFill>
            <a:srgbClr val="0072AA"/>
          </a:solidFill>
          <a:latin typeface="Arial" charset="0"/>
          <a:ea typeface="ＭＳ Ｐゴシック" pitchFamily="35" charset="-128"/>
          <a:cs typeface="Arial" pitchFamily="34" charset="0"/>
        </a:defRPr>
      </a:lvl3pPr>
      <a:lvl4pPr algn="l" defTabSz="457200" rtl="0" eaLnBrk="0" fontAlgn="base" hangingPunct="0">
        <a:spcBef>
          <a:spcPct val="0"/>
        </a:spcBef>
        <a:spcAft>
          <a:spcPct val="0"/>
        </a:spcAft>
        <a:defRPr sz="3200">
          <a:solidFill>
            <a:srgbClr val="0072AA"/>
          </a:solidFill>
          <a:latin typeface="Arial" charset="0"/>
          <a:ea typeface="ＭＳ Ｐゴシック" pitchFamily="35" charset="-128"/>
          <a:cs typeface="Arial" pitchFamily="34" charset="0"/>
        </a:defRPr>
      </a:lvl4pPr>
      <a:lvl5pPr algn="l" defTabSz="457200" rtl="0" eaLnBrk="0" fontAlgn="base" hangingPunct="0">
        <a:spcBef>
          <a:spcPct val="0"/>
        </a:spcBef>
        <a:spcAft>
          <a:spcPct val="0"/>
        </a:spcAft>
        <a:defRPr sz="3200">
          <a:solidFill>
            <a:srgbClr val="0072AA"/>
          </a:solidFill>
          <a:latin typeface="Arial" charset="0"/>
          <a:ea typeface="ＭＳ Ｐゴシック" pitchFamily="35" charset="-128"/>
          <a:cs typeface="Arial" pitchFamily="34" charset="0"/>
        </a:defRPr>
      </a:lvl5pPr>
      <a:lvl6pPr marL="457200" algn="ctr" defTabSz="457200" rtl="0" eaLnBrk="1" fontAlgn="base" hangingPunct="1">
        <a:spcBef>
          <a:spcPct val="0"/>
        </a:spcBef>
        <a:spcAft>
          <a:spcPct val="0"/>
        </a:spcAft>
        <a:defRPr sz="4400">
          <a:solidFill>
            <a:schemeClr val="tx1"/>
          </a:solidFill>
          <a:latin typeface="Calibri" pitchFamily="-107" charset="0"/>
          <a:ea typeface="ＭＳ Ｐゴシック" pitchFamily="35" charset="-128"/>
          <a:cs typeface="ＭＳ Ｐゴシック" pitchFamily="35" charset="-128"/>
        </a:defRPr>
      </a:lvl6pPr>
      <a:lvl7pPr marL="914400" algn="ctr" defTabSz="457200" rtl="0" eaLnBrk="1" fontAlgn="base" hangingPunct="1">
        <a:spcBef>
          <a:spcPct val="0"/>
        </a:spcBef>
        <a:spcAft>
          <a:spcPct val="0"/>
        </a:spcAft>
        <a:defRPr sz="4400">
          <a:solidFill>
            <a:schemeClr val="tx1"/>
          </a:solidFill>
          <a:latin typeface="Calibri" pitchFamily="-107" charset="0"/>
          <a:ea typeface="ＭＳ Ｐゴシック" pitchFamily="35" charset="-128"/>
          <a:cs typeface="ＭＳ Ｐゴシック" pitchFamily="35" charset="-128"/>
        </a:defRPr>
      </a:lvl7pPr>
      <a:lvl8pPr marL="1371600" algn="ctr" defTabSz="457200" rtl="0" eaLnBrk="1" fontAlgn="base" hangingPunct="1">
        <a:spcBef>
          <a:spcPct val="0"/>
        </a:spcBef>
        <a:spcAft>
          <a:spcPct val="0"/>
        </a:spcAft>
        <a:defRPr sz="4400">
          <a:solidFill>
            <a:schemeClr val="tx1"/>
          </a:solidFill>
          <a:latin typeface="Calibri" pitchFamily="-107" charset="0"/>
          <a:ea typeface="ＭＳ Ｐゴシック" pitchFamily="35" charset="-128"/>
          <a:cs typeface="ＭＳ Ｐゴシック" pitchFamily="35" charset="-128"/>
        </a:defRPr>
      </a:lvl8pPr>
      <a:lvl9pPr marL="1828800" algn="ctr" defTabSz="457200" rtl="0" eaLnBrk="1" fontAlgn="base" hangingPunct="1">
        <a:spcBef>
          <a:spcPct val="0"/>
        </a:spcBef>
        <a:spcAft>
          <a:spcPct val="0"/>
        </a:spcAft>
        <a:defRPr sz="4400">
          <a:solidFill>
            <a:schemeClr val="tx1"/>
          </a:solidFill>
          <a:latin typeface="Calibri" pitchFamily="-107" charset="0"/>
          <a:ea typeface="ＭＳ Ｐゴシック" pitchFamily="35" charset="-128"/>
          <a:cs typeface="ＭＳ Ｐゴシック" pitchFamily="35" charset="-128"/>
        </a:defRPr>
      </a:lvl9pPr>
    </p:titleStyle>
    <p:bodyStyle>
      <a:lvl1pPr marL="269875" indent="-269875" algn="l" defTabSz="457200" rtl="0" eaLnBrk="0" fontAlgn="base" hangingPunct="0">
        <a:spcBef>
          <a:spcPct val="20000"/>
        </a:spcBef>
        <a:spcAft>
          <a:spcPct val="0"/>
        </a:spcAft>
        <a:buClr>
          <a:schemeClr val="accent1"/>
        </a:buClr>
        <a:buFont typeface="Wingdings" pitchFamily="2" charset="2"/>
        <a:buChar char="§"/>
        <a:defRPr sz="2400" kern="1200">
          <a:solidFill>
            <a:srgbClr val="404040"/>
          </a:solidFill>
          <a:latin typeface="Arial"/>
          <a:ea typeface="ＭＳ Ｐゴシック" pitchFamily="35" charset="-128"/>
          <a:cs typeface="Arial"/>
        </a:defRPr>
      </a:lvl1pPr>
      <a:lvl2pPr marL="574675" indent="-269875" algn="l" defTabSz="457200" rtl="0" eaLnBrk="0" fontAlgn="base" hangingPunct="0">
        <a:spcBef>
          <a:spcPct val="20000"/>
        </a:spcBef>
        <a:spcAft>
          <a:spcPct val="0"/>
        </a:spcAft>
        <a:buClr>
          <a:schemeClr val="accent1"/>
        </a:buClr>
        <a:buFont typeface="Wingdings" pitchFamily="2" charset="2"/>
        <a:buChar char="§"/>
        <a:defRPr sz="2000" kern="1200">
          <a:solidFill>
            <a:srgbClr val="404040"/>
          </a:solidFill>
          <a:latin typeface="Arial"/>
          <a:ea typeface="ＭＳ Ｐゴシック" pitchFamily="35" charset="-128"/>
          <a:cs typeface="Arial"/>
        </a:defRPr>
      </a:lvl2pPr>
      <a:lvl3pPr marL="881063" indent="-269875" algn="l" defTabSz="457200" rtl="0" eaLnBrk="0" fontAlgn="base" hangingPunct="0">
        <a:spcBef>
          <a:spcPct val="20000"/>
        </a:spcBef>
        <a:spcAft>
          <a:spcPct val="0"/>
        </a:spcAft>
        <a:buClr>
          <a:schemeClr val="accent1"/>
        </a:buClr>
        <a:buFont typeface="Wingdings" pitchFamily="2" charset="2"/>
        <a:buChar char="§"/>
        <a:defRPr sz="2000" kern="1200">
          <a:solidFill>
            <a:srgbClr val="404040"/>
          </a:solidFill>
          <a:latin typeface="Arial"/>
          <a:ea typeface="ＭＳ Ｐゴシック" pitchFamily="35" charset="-128"/>
          <a:cs typeface="Arial"/>
        </a:defRPr>
      </a:lvl3pPr>
      <a:lvl4pPr marL="1187450" indent="-269875" algn="l" defTabSz="457200" rtl="0" eaLnBrk="0" fontAlgn="base" hangingPunct="0">
        <a:spcBef>
          <a:spcPct val="20000"/>
        </a:spcBef>
        <a:spcAft>
          <a:spcPct val="0"/>
        </a:spcAft>
        <a:buClr>
          <a:schemeClr val="accent1"/>
        </a:buClr>
        <a:buFont typeface="Wingdings" pitchFamily="2" charset="2"/>
        <a:buChar char="§"/>
        <a:defRPr kern="1200">
          <a:solidFill>
            <a:srgbClr val="595959"/>
          </a:solidFill>
          <a:latin typeface="Arial"/>
          <a:ea typeface="ＭＳ Ｐゴシック" pitchFamily="35" charset="-128"/>
          <a:cs typeface="Arial"/>
        </a:defRPr>
      </a:lvl4pPr>
      <a:lvl5pPr marL="1493838" indent="-269875" algn="l" defTabSz="457200" rtl="0" eaLnBrk="0" fontAlgn="base" hangingPunct="0">
        <a:spcBef>
          <a:spcPct val="20000"/>
        </a:spcBef>
        <a:spcAft>
          <a:spcPct val="0"/>
        </a:spcAft>
        <a:buClr>
          <a:schemeClr val="accent1"/>
        </a:buClr>
        <a:buFont typeface="Wingdings" pitchFamily="2" charset="2"/>
        <a:buChar char="§"/>
        <a:defRPr kern="1200">
          <a:solidFill>
            <a:srgbClr val="595959"/>
          </a:solidFill>
          <a:latin typeface="Arial"/>
          <a:ea typeface="ＭＳ Ｐゴシック" pitchFamily="35"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28.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jpeg"/></Relationships>
</file>

<file path=ppt/slides/_rels/slide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knowledge.opentext.com/knowledge/llisapi.dll/open/17356626"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http://msdn.microsoft.com/en-us/library/aa372834(v=VS.85).aspx"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3.jpeg"/><Relationship Id="rId7" Type="http://schemas.openxmlformats.org/officeDocument/2006/relationships/image" Target="../media/image37.jpe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6.jpeg"/><Relationship Id="rId5" Type="http://schemas.openxmlformats.org/officeDocument/2006/relationships/image" Target="../media/image35.jpeg"/><Relationship Id="rId4" Type="http://schemas.openxmlformats.org/officeDocument/2006/relationships/image" Target="../media/image34.jpeg"/></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knowledge.opentext.com/knowledge/llisapi.dll?func=ll&amp;objId=15398469&amp;objAction=browse&amp;viewType=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7" descr="ppt-template.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pic>
        <p:nvPicPr>
          <p:cNvPr id="15362" name="Picture 6" descr="ppt template header-title.png"/>
          <p:cNvPicPr>
            <a:picLocks noChangeAspect="1"/>
          </p:cNvPicPr>
          <p:nvPr/>
        </p:nvPicPr>
        <p:blipFill>
          <a:blip r:embed="rId3"/>
          <a:srcRect/>
          <a:stretch>
            <a:fillRect/>
          </a:stretch>
        </p:blipFill>
        <p:spPr bwMode="auto">
          <a:xfrm>
            <a:off x="0" y="0"/>
            <a:ext cx="9144000" cy="320675"/>
          </a:xfrm>
          <a:prstGeom prst="rect">
            <a:avLst/>
          </a:prstGeom>
          <a:noFill/>
          <a:ln w="9525">
            <a:noFill/>
            <a:miter lim="800000"/>
            <a:headEnd/>
            <a:tailEnd/>
          </a:ln>
        </p:spPr>
      </p:pic>
      <p:pic>
        <p:nvPicPr>
          <p:cNvPr id="9" name="Picture 8" descr="ot-logo-2010.png"/>
          <p:cNvPicPr>
            <a:picLocks noChangeAspect="1"/>
          </p:cNvPicPr>
          <p:nvPr/>
        </p:nvPicPr>
        <p:blipFill>
          <a:blip r:embed="rId4"/>
          <a:srcRect/>
          <a:stretch>
            <a:fillRect/>
          </a:stretch>
        </p:blipFill>
        <p:spPr bwMode="auto">
          <a:xfrm>
            <a:off x="700088" y="1023938"/>
            <a:ext cx="3508375" cy="760412"/>
          </a:xfrm>
          <a:prstGeom prst="rect">
            <a:avLst/>
          </a:prstGeom>
          <a:noFill/>
          <a:ln w="9525">
            <a:noFill/>
            <a:miter lim="800000"/>
            <a:headEnd/>
            <a:tailEnd/>
          </a:ln>
          <a:effectLst>
            <a:outerShdw rotWithShape="0">
              <a:schemeClr val="bg1">
                <a:alpha val="87000"/>
              </a:schemeClr>
            </a:outerShdw>
          </a:effectLst>
        </p:spPr>
      </p:pic>
      <p:sp>
        <p:nvSpPr>
          <p:cNvPr id="5" name="Rounded Rectangle 4"/>
          <p:cNvSpPr/>
          <p:nvPr/>
        </p:nvSpPr>
        <p:spPr bwMode="auto">
          <a:xfrm>
            <a:off x="660400" y="3762375"/>
            <a:ext cx="3548063" cy="2076450"/>
          </a:xfrm>
          <a:prstGeom prst="roundRect">
            <a:avLst>
              <a:gd name="adj" fmla="val 9190"/>
            </a:avLst>
          </a:prstGeom>
          <a:solidFill>
            <a:srgbClr val="FFFFFF">
              <a:alpha val="79000"/>
            </a:srgbClr>
          </a:solidFill>
          <a:ln w="3175" cap="flat" cmpd="sng" algn="ctr">
            <a:solidFill>
              <a:schemeClr val="bg2">
                <a:lumMod val="40000"/>
                <a:lumOff val="60000"/>
              </a:schemeClr>
            </a:solidFill>
            <a:prstDash val="solid"/>
            <a:round/>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marL="176213" indent="-176213" defTabSz="914400">
              <a:spcBef>
                <a:spcPct val="50000"/>
              </a:spcBef>
              <a:buClr>
                <a:srgbClr val="0072AA"/>
              </a:buClr>
              <a:buFont typeface="Wingdings" pitchFamily="2" charset="2"/>
              <a:buChar char="§"/>
              <a:defRPr/>
            </a:pPr>
            <a:endParaRPr lang="en-US" sz="2000">
              <a:solidFill>
                <a:schemeClr val="tx1"/>
              </a:solidFill>
            </a:endParaRPr>
          </a:p>
        </p:txBody>
      </p:sp>
      <p:sp>
        <p:nvSpPr>
          <p:cNvPr id="15365" name="Rectangle 7"/>
          <p:cNvSpPr>
            <a:spLocks noChangeArrowheads="1"/>
          </p:cNvSpPr>
          <p:nvPr/>
        </p:nvSpPr>
        <p:spPr bwMode="auto">
          <a:xfrm>
            <a:off x="917575" y="5037138"/>
            <a:ext cx="3290888" cy="241300"/>
          </a:xfrm>
          <a:prstGeom prst="rect">
            <a:avLst/>
          </a:prstGeom>
          <a:noFill/>
          <a:ln w="9525">
            <a:noFill/>
            <a:miter lim="800000"/>
            <a:headEnd/>
            <a:tailEnd/>
          </a:ln>
        </p:spPr>
        <p:txBody>
          <a:bodyPr lIns="0" tIns="0" rIns="0" bIns="0"/>
          <a:lstStyle/>
          <a:p>
            <a:pPr>
              <a:spcAft>
                <a:spcPct val="10000"/>
              </a:spcAft>
            </a:pPr>
            <a:r>
              <a:rPr lang="en-US" sz="1400">
                <a:solidFill>
                  <a:srgbClr val="5F5F5F"/>
                </a:solidFill>
              </a:rPr>
              <a:t>Director Product Management</a:t>
            </a:r>
          </a:p>
        </p:txBody>
      </p:sp>
      <p:sp>
        <p:nvSpPr>
          <p:cNvPr id="15366" name="Rectangle 15"/>
          <p:cNvSpPr>
            <a:spLocks noChangeArrowheads="1"/>
          </p:cNvSpPr>
          <p:nvPr/>
        </p:nvSpPr>
        <p:spPr bwMode="auto">
          <a:xfrm>
            <a:off x="917575" y="5370513"/>
            <a:ext cx="3290888" cy="230187"/>
          </a:xfrm>
          <a:prstGeom prst="rect">
            <a:avLst/>
          </a:prstGeom>
          <a:noFill/>
          <a:ln w="9525">
            <a:noFill/>
            <a:miter lim="800000"/>
            <a:headEnd/>
            <a:tailEnd/>
          </a:ln>
        </p:spPr>
        <p:txBody>
          <a:bodyPr lIns="0" tIns="0" rIns="0" bIns="0"/>
          <a:lstStyle/>
          <a:p>
            <a:pPr>
              <a:spcAft>
                <a:spcPct val="10000"/>
              </a:spcAft>
            </a:pPr>
            <a:r>
              <a:rPr lang="en-US" sz="1200">
                <a:solidFill>
                  <a:srgbClr val="5F5F5F"/>
                </a:solidFill>
              </a:rPr>
              <a:t>November 11, 2010</a:t>
            </a:r>
          </a:p>
        </p:txBody>
      </p:sp>
      <p:cxnSp>
        <p:nvCxnSpPr>
          <p:cNvPr id="15" name="Straight Connector 14"/>
          <p:cNvCxnSpPr/>
          <p:nvPr/>
        </p:nvCxnSpPr>
        <p:spPr>
          <a:xfrm flipV="1">
            <a:off x="846138" y="4602163"/>
            <a:ext cx="3284537" cy="6350"/>
          </a:xfrm>
          <a:prstGeom prst="line">
            <a:avLst/>
          </a:prstGeom>
          <a:ln w="31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5368" name="Rectangle 33"/>
          <p:cNvSpPr>
            <a:spLocks noChangeArrowheads="1"/>
          </p:cNvSpPr>
          <p:nvPr/>
        </p:nvSpPr>
        <p:spPr bwMode="auto">
          <a:xfrm>
            <a:off x="123825" y="6707188"/>
            <a:ext cx="2133600" cy="150812"/>
          </a:xfrm>
          <a:prstGeom prst="rect">
            <a:avLst/>
          </a:prstGeom>
          <a:noFill/>
          <a:ln w="9525">
            <a:noFill/>
            <a:miter lim="800000"/>
            <a:headEnd/>
            <a:tailEnd/>
          </a:ln>
        </p:spPr>
        <p:txBody>
          <a:bodyPr wrap="none" lIns="0" tIns="0" rIns="0" bIns="0"/>
          <a:lstStyle/>
          <a:p>
            <a:pPr>
              <a:buClr>
                <a:srgbClr val="0072AA"/>
              </a:buClr>
            </a:pPr>
            <a:r>
              <a:rPr lang="en-US" sz="800">
                <a:solidFill>
                  <a:schemeClr val="bg1"/>
                </a:solidFill>
              </a:rPr>
              <a:t>Rev 2.0 01102010</a:t>
            </a:r>
          </a:p>
        </p:txBody>
      </p:sp>
      <p:sp>
        <p:nvSpPr>
          <p:cNvPr id="15369" name="Title 13"/>
          <p:cNvSpPr>
            <a:spLocks noGrp="1"/>
          </p:cNvSpPr>
          <p:nvPr>
            <p:ph type="ctrTitle"/>
          </p:nvPr>
        </p:nvSpPr>
        <p:spPr>
          <a:xfrm>
            <a:off x="779463" y="3989388"/>
            <a:ext cx="3376612" cy="619125"/>
          </a:xfrm>
        </p:spPr>
        <p:txBody>
          <a:bodyPr/>
          <a:lstStyle/>
          <a:p>
            <a:pPr eaLnBrk="1" hangingPunct="1"/>
            <a:r>
              <a:rPr lang="en-US" smtClean="0">
                <a:latin typeface="Arial" charset="0"/>
                <a:ea typeface="ＭＳ Ｐゴシック"/>
                <a:cs typeface="Arial" charset="0"/>
              </a:rPr>
              <a:t>BY-231- What’s new in Open Text eDOCS DM 5.3</a:t>
            </a:r>
          </a:p>
        </p:txBody>
      </p:sp>
      <p:sp>
        <p:nvSpPr>
          <p:cNvPr id="16" name="Subtitle 15"/>
          <p:cNvSpPr>
            <a:spLocks noGrp="1"/>
          </p:cNvSpPr>
          <p:nvPr>
            <p:ph type="subTitle" idx="1"/>
          </p:nvPr>
        </p:nvSpPr>
        <p:spPr>
          <a:xfrm>
            <a:off x="779463" y="4692650"/>
            <a:ext cx="3376612" cy="422275"/>
          </a:xfrm>
        </p:spPr>
        <p:txBody>
          <a:bodyPr/>
          <a:lstStyle/>
          <a:p>
            <a:pPr eaLnBrk="1" hangingPunct="1">
              <a:buFont typeface="Wingdings" charset="2"/>
              <a:buNone/>
              <a:defRPr/>
            </a:pPr>
            <a:r>
              <a:rPr lang="en-US" dirty="0" smtClean="0"/>
              <a:t>Larry Roy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Picture 1"/>
          <p:cNvPicPr>
            <a:picLocks noChangeAspect="1"/>
          </p:cNvPicPr>
          <p:nvPr/>
        </p:nvPicPr>
        <p:blipFill>
          <a:blip r:embed="rId3"/>
          <a:srcRect/>
          <a:stretch>
            <a:fillRect/>
          </a:stretch>
        </p:blipFill>
        <p:spPr bwMode="auto">
          <a:xfrm>
            <a:off x="3448050" y="1358900"/>
            <a:ext cx="5438775" cy="4202113"/>
          </a:xfrm>
          <a:prstGeom prst="rect">
            <a:avLst/>
          </a:prstGeom>
          <a:noFill/>
          <a:ln w="9525">
            <a:noFill/>
            <a:miter lim="800000"/>
            <a:headEnd/>
            <a:tailEnd/>
          </a:ln>
        </p:spPr>
      </p:pic>
      <p:sp>
        <p:nvSpPr>
          <p:cNvPr id="29698" name="Title 1"/>
          <p:cNvSpPr>
            <a:spLocks noGrp="1"/>
          </p:cNvSpPr>
          <p:nvPr>
            <p:ph type="title"/>
          </p:nvPr>
        </p:nvSpPr>
        <p:spPr>
          <a:xfrm>
            <a:off x="417513" y="717550"/>
            <a:ext cx="8297862" cy="639763"/>
          </a:xfrm>
        </p:spPr>
        <p:txBody>
          <a:bodyPr/>
          <a:lstStyle/>
          <a:p>
            <a:r>
              <a:rPr lang="en-US" smtClean="0">
                <a:latin typeface="Arial" charset="0"/>
                <a:ea typeface="ＭＳ Ｐゴシック"/>
                <a:cs typeface="Arial" charset="0"/>
              </a:rPr>
              <a:t>Microsoft Office 2010 Integration</a:t>
            </a:r>
          </a:p>
        </p:txBody>
      </p:sp>
      <p:sp>
        <p:nvSpPr>
          <p:cNvPr id="29699" name="Content Placeholder 2"/>
          <p:cNvSpPr>
            <a:spLocks noGrp="1"/>
          </p:cNvSpPr>
          <p:nvPr>
            <p:ph sz="half" idx="1"/>
          </p:nvPr>
        </p:nvSpPr>
        <p:spPr>
          <a:xfrm>
            <a:off x="457200" y="1600200"/>
            <a:ext cx="2817813" cy="4525963"/>
          </a:xfrm>
        </p:spPr>
        <p:txBody>
          <a:bodyPr/>
          <a:lstStyle/>
          <a:p>
            <a:pPr lvl="1"/>
            <a:r>
              <a:rPr lang="en-US" smtClean="0">
                <a:latin typeface="Arial" charset="0"/>
                <a:ea typeface="ＭＳ Ｐゴシック"/>
                <a:cs typeface="Arial" charset="0"/>
              </a:rPr>
              <a:t>New Integration designed from the “ground up”</a:t>
            </a:r>
          </a:p>
          <a:p>
            <a:pPr lvl="1"/>
            <a:r>
              <a:rPr lang="en-US" smtClean="0">
                <a:latin typeface="Arial" charset="0"/>
                <a:ea typeface="ＭＳ Ｐゴシック"/>
                <a:cs typeface="Arial" charset="0"/>
              </a:rPr>
              <a:t>Integration files independent of previous versions of Office </a:t>
            </a:r>
          </a:p>
          <a:p>
            <a:pPr lvl="1"/>
            <a:r>
              <a:rPr lang="en-US" smtClean="0">
                <a:latin typeface="Arial" charset="0"/>
                <a:ea typeface="ＭＳ Ｐゴシック"/>
                <a:cs typeface="Arial" charset="0"/>
              </a:rPr>
              <a:t>Movement from ODMA and COM add-ins for the previous releases to Microsoft’s VSTO only for this release</a:t>
            </a:r>
          </a:p>
          <a:p>
            <a:pPr lvl="1">
              <a:buFont typeface="Wingdings" pitchFamily="2" charset="2"/>
              <a:buNone/>
            </a:pPr>
            <a:endParaRPr lang="en-US" smtClean="0">
              <a:latin typeface="Arial" charset="0"/>
              <a:ea typeface="ＭＳ Ｐゴシック"/>
              <a:cs typeface="Arial" charset="0"/>
            </a:endParaRPr>
          </a:p>
          <a:p>
            <a:pPr lvl="1"/>
            <a:endParaRPr lang="en-US" smtClean="0">
              <a:latin typeface="Arial" charset="0"/>
              <a:ea typeface="ＭＳ Ｐゴシック"/>
              <a:cs typeface="Arial" charset="0"/>
            </a:endParaRPr>
          </a:p>
          <a:p>
            <a:pPr lvl="1"/>
            <a:endParaRPr lang="en-US" smtClean="0">
              <a:latin typeface="Arial" charset="0"/>
              <a:ea typeface="ＭＳ Ｐゴシック"/>
              <a:cs typeface="Arial" charset="0"/>
            </a:endParaRPr>
          </a:p>
        </p:txBody>
      </p:sp>
      <p:sp>
        <p:nvSpPr>
          <p:cNvPr id="29700" name="TextBox 2"/>
          <p:cNvSpPr txBox="1">
            <a:spLocks noChangeArrowheads="1"/>
          </p:cNvSpPr>
          <p:nvPr/>
        </p:nvSpPr>
        <p:spPr bwMode="auto">
          <a:xfrm>
            <a:off x="1852613" y="5773738"/>
            <a:ext cx="7291387" cy="862012"/>
          </a:xfrm>
          <a:prstGeom prst="rect">
            <a:avLst/>
          </a:prstGeom>
          <a:noFill/>
          <a:ln w="9525">
            <a:noFill/>
            <a:miter lim="800000"/>
            <a:headEnd/>
            <a:tailEnd/>
          </a:ln>
        </p:spPr>
        <p:txBody>
          <a:bodyPr>
            <a:spAutoFit/>
          </a:bodyPr>
          <a:lstStyle/>
          <a:p>
            <a:pPr marL="0" lvl="1" algn="ctr">
              <a:buFont typeface="Wingdings" pitchFamily="2" charset="2"/>
              <a:buNone/>
            </a:pPr>
            <a:r>
              <a:rPr lang="en-US"/>
              <a:t>Integration into the Microsoft Backstage</a:t>
            </a:r>
          </a:p>
          <a:p>
            <a:endParaRPr lang="en-US"/>
          </a:p>
        </p:txBody>
      </p:sp>
      <p:sp>
        <p:nvSpPr>
          <p:cNvPr id="29701" name="Slide Number Placeholder 7"/>
          <p:cNvSpPr>
            <a:spLocks noGrp="1"/>
          </p:cNvSpPr>
          <p:nvPr>
            <p:ph type="sldNum" sz="quarter" idx="11"/>
          </p:nvPr>
        </p:nvSpPr>
        <p:spPr bwMode="auto">
          <a:noFill/>
          <a:ln>
            <a:miter lim="800000"/>
            <a:headEnd/>
            <a:tailEnd/>
          </a:ln>
        </p:spPr>
        <p:txBody>
          <a:bodyPr/>
          <a:lstStyle/>
          <a:p>
            <a:fld id="{75EC1CFD-80D8-496C-B765-21E803148984}" type="slidenum">
              <a:rPr lang="en-US" smtClean="0">
                <a:latin typeface="Arial" charset="0"/>
                <a:ea typeface="ＭＳ Ｐゴシック"/>
                <a:cs typeface="Arial" charset="0"/>
              </a:rPr>
              <a:pPr/>
              <a:t>10</a:t>
            </a:fld>
            <a:endParaRPr lang="en-US" smtClean="0">
              <a:latin typeface="Arial" charset="0"/>
              <a:ea typeface="ＭＳ Ｐゴシック"/>
              <a:cs typeface="Arial" charset="0"/>
            </a:endParaRPr>
          </a:p>
        </p:txBody>
      </p:sp>
      <p:sp>
        <p:nvSpPr>
          <p:cNvPr id="29702" name="Footer Placeholder 8"/>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US" smtClean="0">
                <a:latin typeface="Arial" charset="0"/>
                <a:ea typeface="ＭＳ Ｐゴシック"/>
                <a:cs typeface="Arial" charset="0"/>
              </a:rPr>
              <a:t>Customize Your Experience</a:t>
            </a:r>
          </a:p>
        </p:txBody>
      </p:sp>
      <p:sp>
        <p:nvSpPr>
          <p:cNvPr id="31746" name="Content Placeholder 2"/>
          <p:cNvSpPr>
            <a:spLocks noGrp="1"/>
          </p:cNvSpPr>
          <p:nvPr>
            <p:ph idx="4294967295"/>
          </p:nvPr>
        </p:nvSpPr>
        <p:spPr>
          <a:xfrm>
            <a:off x="0" y="1897063"/>
            <a:ext cx="8045450" cy="4141787"/>
          </a:xfrm>
        </p:spPr>
        <p:txBody>
          <a:bodyPr/>
          <a:lstStyle/>
          <a:p>
            <a:pPr marL="285750" lvl="1" indent="0">
              <a:buFont typeface="Wingdings" pitchFamily="2" charset="2"/>
              <a:buNone/>
            </a:pPr>
            <a:endParaRPr lang="en-US" smtClean="0">
              <a:latin typeface="Arial" charset="0"/>
              <a:ea typeface="ＭＳ Ｐゴシック"/>
              <a:cs typeface="Arial" charset="0"/>
            </a:endParaRPr>
          </a:p>
          <a:p>
            <a:pPr marL="285750" lvl="1" indent="0">
              <a:buFont typeface="Wingdings" pitchFamily="2" charset="2"/>
              <a:buNone/>
            </a:pPr>
            <a:endParaRPr lang="en-US" smtClean="0">
              <a:latin typeface="Arial" charset="0"/>
              <a:ea typeface="ＭＳ Ｐゴシック"/>
              <a:cs typeface="Arial" charset="0"/>
            </a:endParaRPr>
          </a:p>
          <a:p>
            <a:pPr marL="285750" lvl="1" indent="0"/>
            <a:endParaRPr lang="en-US" smtClean="0">
              <a:latin typeface="Arial" charset="0"/>
              <a:ea typeface="ＭＳ Ｐゴシック"/>
              <a:cs typeface="Arial" charset="0"/>
            </a:endParaRPr>
          </a:p>
          <a:p>
            <a:pPr marL="285750" lvl="1" indent="0"/>
            <a:endParaRPr lang="en-US" smtClean="0">
              <a:latin typeface="Arial" charset="0"/>
              <a:ea typeface="ＭＳ Ｐゴシック"/>
              <a:cs typeface="Arial" charset="0"/>
            </a:endParaRPr>
          </a:p>
          <a:p>
            <a:pPr marL="285750" lvl="1" indent="0"/>
            <a:endParaRPr lang="en-US" smtClean="0">
              <a:latin typeface="Arial" charset="0"/>
              <a:ea typeface="ＭＳ Ｐゴシック"/>
              <a:cs typeface="Arial" charset="0"/>
            </a:endParaRPr>
          </a:p>
        </p:txBody>
      </p:sp>
      <p:pic>
        <p:nvPicPr>
          <p:cNvPr id="31747" name="Picture 7"/>
          <p:cNvPicPr>
            <a:picLocks noChangeAspect="1"/>
          </p:cNvPicPr>
          <p:nvPr/>
        </p:nvPicPr>
        <p:blipFill>
          <a:blip r:embed="rId3"/>
          <a:srcRect/>
          <a:stretch>
            <a:fillRect/>
          </a:stretch>
        </p:blipFill>
        <p:spPr bwMode="auto">
          <a:xfrm>
            <a:off x="209550" y="1347788"/>
            <a:ext cx="2855913" cy="5145087"/>
          </a:xfrm>
          <a:prstGeom prst="rect">
            <a:avLst/>
          </a:prstGeom>
          <a:noFill/>
          <a:ln w="9525">
            <a:noFill/>
            <a:miter lim="800000"/>
            <a:headEnd/>
            <a:tailEnd/>
          </a:ln>
        </p:spPr>
      </p:pic>
      <p:pic>
        <p:nvPicPr>
          <p:cNvPr id="31748" name="Picture 8"/>
          <p:cNvPicPr>
            <a:picLocks noChangeAspect="1"/>
          </p:cNvPicPr>
          <p:nvPr/>
        </p:nvPicPr>
        <p:blipFill>
          <a:blip r:embed="rId4"/>
          <a:srcRect/>
          <a:stretch>
            <a:fillRect/>
          </a:stretch>
        </p:blipFill>
        <p:spPr bwMode="auto">
          <a:xfrm>
            <a:off x="2919413" y="4486275"/>
            <a:ext cx="6056312" cy="1552575"/>
          </a:xfrm>
          <a:prstGeom prst="rect">
            <a:avLst/>
          </a:prstGeom>
          <a:noFill/>
          <a:ln w="9525">
            <a:noFill/>
            <a:miter lim="800000"/>
            <a:headEnd/>
            <a:tailEnd/>
          </a:ln>
        </p:spPr>
      </p:pic>
      <p:sp>
        <p:nvSpPr>
          <p:cNvPr id="31749" name="TextBox 9"/>
          <p:cNvSpPr txBox="1">
            <a:spLocks noChangeArrowheads="1"/>
          </p:cNvSpPr>
          <p:nvPr/>
        </p:nvSpPr>
        <p:spPr bwMode="auto">
          <a:xfrm>
            <a:off x="3494088" y="3132138"/>
            <a:ext cx="5135562" cy="400050"/>
          </a:xfrm>
          <a:prstGeom prst="rect">
            <a:avLst/>
          </a:prstGeom>
          <a:noFill/>
          <a:ln w="9525">
            <a:noFill/>
            <a:miter lim="800000"/>
            <a:headEnd/>
            <a:tailEnd/>
          </a:ln>
        </p:spPr>
        <p:txBody>
          <a:bodyPr>
            <a:spAutoFit/>
          </a:bodyPr>
          <a:lstStyle/>
          <a:p>
            <a:pPr algn="ctr">
              <a:buFont typeface="Wingdings" pitchFamily="2" charset="2"/>
              <a:buNone/>
            </a:pPr>
            <a:r>
              <a:rPr lang="en-US"/>
              <a:t>Create your own eDOCS DM Ribbon</a:t>
            </a:r>
          </a:p>
        </p:txBody>
      </p:sp>
      <p:pic>
        <p:nvPicPr>
          <p:cNvPr id="31750" name="Picture 10"/>
          <p:cNvPicPr>
            <a:picLocks noChangeAspect="1" noChangeArrowheads="1"/>
          </p:cNvPicPr>
          <p:nvPr/>
        </p:nvPicPr>
        <p:blipFill>
          <a:blip r:embed="rId5"/>
          <a:srcRect/>
          <a:stretch>
            <a:fillRect/>
          </a:stretch>
        </p:blipFill>
        <p:spPr bwMode="auto">
          <a:xfrm>
            <a:off x="3065463" y="1347788"/>
            <a:ext cx="5734050" cy="1371600"/>
          </a:xfrm>
          <a:prstGeom prst="rect">
            <a:avLst/>
          </a:prstGeom>
          <a:noFill/>
          <a:ln w="9525" algn="ctr">
            <a:noFill/>
            <a:miter lim="800000"/>
            <a:headEnd/>
            <a:tailEnd/>
          </a:ln>
        </p:spPr>
      </p:pic>
      <p:sp>
        <p:nvSpPr>
          <p:cNvPr id="10" name="Rounded Rectangle 9"/>
          <p:cNvSpPr/>
          <p:nvPr/>
        </p:nvSpPr>
        <p:spPr>
          <a:xfrm>
            <a:off x="2919413" y="4757738"/>
            <a:ext cx="2344737" cy="1281112"/>
          </a:xfrm>
          <a:prstGeom prst="round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1752" name="Slide Number Placeholder 10"/>
          <p:cNvSpPr>
            <a:spLocks noGrp="1"/>
          </p:cNvSpPr>
          <p:nvPr>
            <p:ph type="sldNum" sz="quarter" idx="11"/>
          </p:nvPr>
        </p:nvSpPr>
        <p:spPr bwMode="auto">
          <a:noFill/>
          <a:ln>
            <a:miter lim="800000"/>
            <a:headEnd/>
            <a:tailEnd/>
          </a:ln>
        </p:spPr>
        <p:txBody>
          <a:bodyPr/>
          <a:lstStyle/>
          <a:p>
            <a:fld id="{4AA2FA24-9274-4222-B78A-DA9DE05440CB}" type="slidenum">
              <a:rPr lang="en-US" smtClean="0">
                <a:latin typeface="Arial" charset="0"/>
                <a:ea typeface="ＭＳ Ｐゴシック"/>
                <a:cs typeface="Arial" charset="0"/>
              </a:rPr>
              <a:pPr/>
              <a:t>11</a:t>
            </a:fld>
            <a:endParaRPr lang="en-US" smtClean="0">
              <a:latin typeface="Arial" charset="0"/>
              <a:ea typeface="ＭＳ Ｐゴシック"/>
              <a:cs typeface="Arial" charset="0"/>
            </a:endParaRPr>
          </a:p>
        </p:txBody>
      </p:sp>
      <p:sp>
        <p:nvSpPr>
          <p:cNvPr id="31753" name="Footer Placeholder 11"/>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en-US" smtClean="0">
                <a:latin typeface="Arial" charset="0"/>
                <a:ea typeface="ＭＳ Ｐゴシック"/>
                <a:cs typeface="Arial" charset="0"/>
              </a:rPr>
              <a:t>Quick Access Toolbar (QAT)support</a:t>
            </a:r>
          </a:p>
        </p:txBody>
      </p:sp>
      <p:pic>
        <p:nvPicPr>
          <p:cNvPr id="33794" name="Picture 7"/>
          <p:cNvPicPr>
            <a:picLocks noChangeAspect="1" noChangeArrowheads="1"/>
          </p:cNvPicPr>
          <p:nvPr/>
        </p:nvPicPr>
        <p:blipFill>
          <a:blip r:embed="rId3"/>
          <a:srcRect/>
          <a:stretch>
            <a:fillRect/>
          </a:stretch>
        </p:blipFill>
        <p:spPr bwMode="auto">
          <a:xfrm>
            <a:off x="0" y="2047875"/>
            <a:ext cx="5456238" cy="4438650"/>
          </a:xfrm>
          <a:prstGeom prst="rect">
            <a:avLst/>
          </a:prstGeom>
          <a:noFill/>
          <a:ln w="9525">
            <a:noFill/>
            <a:miter lim="800000"/>
            <a:headEnd/>
            <a:tailEnd/>
          </a:ln>
        </p:spPr>
      </p:pic>
      <p:pic>
        <p:nvPicPr>
          <p:cNvPr id="33795" name="Picture 10"/>
          <p:cNvPicPr>
            <a:picLocks noChangeAspect="1" noChangeArrowheads="1"/>
          </p:cNvPicPr>
          <p:nvPr/>
        </p:nvPicPr>
        <p:blipFill>
          <a:blip r:embed="rId4"/>
          <a:srcRect/>
          <a:stretch>
            <a:fillRect/>
          </a:stretch>
        </p:blipFill>
        <p:spPr bwMode="auto">
          <a:xfrm>
            <a:off x="5694363" y="2470150"/>
            <a:ext cx="5734050" cy="1371600"/>
          </a:xfrm>
          <a:prstGeom prst="rect">
            <a:avLst/>
          </a:prstGeom>
          <a:noFill/>
          <a:ln w="9525" algn="ctr">
            <a:noFill/>
            <a:miter lim="800000"/>
            <a:headEnd/>
            <a:tailEnd/>
          </a:ln>
        </p:spPr>
      </p:pic>
      <p:sp>
        <p:nvSpPr>
          <p:cNvPr id="8" name="Rounded Rectangle 7"/>
          <p:cNvSpPr/>
          <p:nvPr/>
        </p:nvSpPr>
        <p:spPr>
          <a:xfrm>
            <a:off x="5894388" y="2470150"/>
            <a:ext cx="1679575" cy="358775"/>
          </a:xfrm>
          <a:prstGeom prst="roundRect">
            <a:avLst/>
          </a:prstGeom>
          <a:noFill/>
          <a:ln w="47625">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3797" name="Slide Number Placeholder 8"/>
          <p:cNvSpPr>
            <a:spLocks noGrp="1"/>
          </p:cNvSpPr>
          <p:nvPr>
            <p:ph type="sldNum" sz="quarter" idx="11"/>
          </p:nvPr>
        </p:nvSpPr>
        <p:spPr bwMode="auto">
          <a:noFill/>
          <a:ln>
            <a:miter lim="800000"/>
            <a:headEnd/>
            <a:tailEnd/>
          </a:ln>
        </p:spPr>
        <p:txBody>
          <a:bodyPr/>
          <a:lstStyle/>
          <a:p>
            <a:fld id="{1C11B205-4204-47AE-9910-974D778541FC}" type="slidenum">
              <a:rPr lang="en-US" smtClean="0">
                <a:latin typeface="Arial" charset="0"/>
                <a:ea typeface="ＭＳ Ｐゴシック"/>
                <a:cs typeface="Arial" charset="0"/>
              </a:rPr>
              <a:pPr/>
              <a:t>12</a:t>
            </a:fld>
            <a:endParaRPr lang="en-US" smtClean="0">
              <a:latin typeface="Arial" charset="0"/>
              <a:ea typeface="ＭＳ Ｐゴシック"/>
              <a:cs typeface="Arial" charset="0"/>
            </a:endParaRPr>
          </a:p>
        </p:txBody>
      </p:sp>
      <p:sp>
        <p:nvSpPr>
          <p:cNvPr id="33798" name="Footer Placeholder 9"/>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417513" y="717550"/>
            <a:ext cx="8297862" cy="639763"/>
          </a:xfrm>
        </p:spPr>
        <p:txBody>
          <a:bodyPr/>
          <a:lstStyle/>
          <a:p>
            <a:r>
              <a:rPr lang="en-US" smtClean="0">
                <a:latin typeface="Arial" charset="0"/>
                <a:ea typeface="ＭＳ Ｐゴシック"/>
                <a:cs typeface="Arial" charset="0"/>
              </a:rPr>
              <a:t>Outlook 2007</a:t>
            </a:r>
          </a:p>
        </p:txBody>
      </p:sp>
      <p:pic>
        <p:nvPicPr>
          <p:cNvPr id="35842" name="Picture 1"/>
          <p:cNvPicPr>
            <a:picLocks noGrp="1" noChangeAspect="1" noChangeArrowheads="1"/>
          </p:cNvPicPr>
          <p:nvPr>
            <p:ph sz="half" idx="2"/>
          </p:nvPr>
        </p:nvPicPr>
        <p:blipFill>
          <a:blip r:embed="rId2"/>
          <a:srcRect/>
          <a:stretch>
            <a:fillRect/>
          </a:stretch>
        </p:blipFill>
        <p:spPr>
          <a:xfrm>
            <a:off x="4805363" y="1600200"/>
            <a:ext cx="3724275" cy="4525963"/>
          </a:xfrm>
        </p:spPr>
      </p:pic>
      <p:sp>
        <p:nvSpPr>
          <p:cNvPr id="35843" name="Footer Placeholder 3"/>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sp>
        <p:nvSpPr>
          <p:cNvPr id="35844" name="Slide Number Placeholder 4"/>
          <p:cNvSpPr>
            <a:spLocks noGrp="1"/>
          </p:cNvSpPr>
          <p:nvPr>
            <p:ph type="sldNum" sz="quarter" idx="11"/>
          </p:nvPr>
        </p:nvSpPr>
        <p:spPr bwMode="auto">
          <a:noFill/>
          <a:ln>
            <a:miter lim="800000"/>
            <a:headEnd/>
            <a:tailEnd/>
          </a:ln>
        </p:spPr>
        <p:txBody>
          <a:bodyPr/>
          <a:lstStyle/>
          <a:p>
            <a:fld id="{841B41C9-F3E7-49BD-8173-7730CBBB5D13}" type="slidenum">
              <a:rPr lang="en-US" smtClean="0">
                <a:latin typeface="Arial" charset="0"/>
                <a:ea typeface="ＭＳ Ｐゴシック"/>
                <a:cs typeface="Arial" charset="0"/>
              </a:rPr>
              <a:pPr/>
              <a:t>13</a:t>
            </a:fld>
            <a:endParaRPr lang="en-US" smtClean="0">
              <a:latin typeface="Arial" charset="0"/>
              <a:ea typeface="ＭＳ Ｐゴシック"/>
              <a:cs typeface="Arial" charset="0"/>
            </a:endParaRPr>
          </a:p>
        </p:txBody>
      </p:sp>
      <p:sp>
        <p:nvSpPr>
          <p:cNvPr id="35845" name="Content Placeholder 18"/>
          <p:cNvSpPr>
            <a:spLocks noGrp="1"/>
          </p:cNvSpPr>
          <p:nvPr>
            <p:ph sz="half" idx="1"/>
          </p:nvPr>
        </p:nvSpPr>
        <p:spPr/>
        <p:txBody>
          <a:bodyPr/>
          <a:lstStyle/>
          <a:p>
            <a:r>
              <a:rPr lang="en-US" smtClean="0">
                <a:latin typeface="Arial" charset="0"/>
                <a:ea typeface="ＭＳ Ｐゴシック"/>
                <a:cs typeface="Arial" charset="0"/>
              </a:rPr>
              <a:t>Ability for users to configure their eDOCS DM Email settings from the Outlook options tab</a:t>
            </a:r>
          </a:p>
          <a:p>
            <a:pPr lvl="1"/>
            <a:r>
              <a:rPr lang="en-US" smtClean="0">
                <a:latin typeface="Arial" charset="0"/>
                <a:ea typeface="ＭＳ Ｐゴシック"/>
                <a:cs typeface="Arial" charset="0"/>
              </a:rPr>
              <a:t>Uses can now dynamically update their settings, choosing to save attachments, how to save them: with the message or separately into eDOCS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417513" y="717550"/>
            <a:ext cx="8297862" cy="639763"/>
          </a:xfrm>
        </p:spPr>
        <p:txBody>
          <a:bodyPr/>
          <a:lstStyle/>
          <a:p>
            <a:r>
              <a:rPr lang="en-US" smtClean="0">
                <a:latin typeface="Arial" charset="0"/>
                <a:ea typeface="ＭＳ Ｐゴシック"/>
                <a:cs typeface="Arial" charset="0"/>
              </a:rPr>
              <a:t>Outlook 2010 Email Options</a:t>
            </a:r>
          </a:p>
        </p:txBody>
      </p:sp>
      <p:sp>
        <p:nvSpPr>
          <p:cNvPr id="36866" name="Footer Placeholder 3"/>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sp>
        <p:nvSpPr>
          <p:cNvPr id="36867" name="Slide Number Placeholder 4"/>
          <p:cNvSpPr>
            <a:spLocks noGrp="1"/>
          </p:cNvSpPr>
          <p:nvPr>
            <p:ph type="sldNum" sz="quarter" idx="11"/>
          </p:nvPr>
        </p:nvSpPr>
        <p:spPr bwMode="auto">
          <a:noFill/>
          <a:ln>
            <a:miter lim="800000"/>
            <a:headEnd/>
            <a:tailEnd/>
          </a:ln>
        </p:spPr>
        <p:txBody>
          <a:bodyPr/>
          <a:lstStyle/>
          <a:p>
            <a:fld id="{A6C800F8-086F-4645-933C-B970D2CDEE57}" type="slidenum">
              <a:rPr lang="en-US" smtClean="0">
                <a:latin typeface="Arial" charset="0"/>
                <a:ea typeface="ＭＳ Ｐゴシック"/>
                <a:cs typeface="Arial" charset="0"/>
              </a:rPr>
              <a:pPr/>
              <a:t>14</a:t>
            </a:fld>
            <a:endParaRPr lang="en-US" smtClean="0">
              <a:latin typeface="Arial" charset="0"/>
              <a:ea typeface="ＭＳ Ｐゴシック"/>
              <a:cs typeface="Arial" charset="0"/>
            </a:endParaRPr>
          </a:p>
        </p:txBody>
      </p:sp>
      <p:sp>
        <p:nvSpPr>
          <p:cNvPr id="36868" name="Content Placeholder 18"/>
          <p:cNvSpPr>
            <a:spLocks noGrp="1"/>
          </p:cNvSpPr>
          <p:nvPr>
            <p:ph sz="half" idx="1"/>
          </p:nvPr>
        </p:nvSpPr>
        <p:spPr>
          <a:xfrm>
            <a:off x="457200" y="1600200"/>
            <a:ext cx="2360613" cy="4525963"/>
          </a:xfrm>
        </p:spPr>
        <p:txBody>
          <a:bodyPr/>
          <a:lstStyle/>
          <a:p>
            <a:r>
              <a:rPr lang="en-US" smtClean="0">
                <a:latin typeface="Arial" charset="0"/>
                <a:ea typeface="ＭＳ Ｐゴシック"/>
                <a:cs typeface="Arial" charset="0"/>
              </a:rPr>
              <a:t>The DM Options to configure email options is available in the Backstage interface</a:t>
            </a:r>
          </a:p>
        </p:txBody>
      </p:sp>
      <p:pic>
        <p:nvPicPr>
          <p:cNvPr id="36869" name="Content Placeholder 7" descr="Outlook 2010 Email options.png"/>
          <p:cNvPicPr>
            <a:picLocks noGrp="1" noChangeAspect="1"/>
          </p:cNvPicPr>
          <p:nvPr>
            <p:ph sz="half" idx="2"/>
          </p:nvPr>
        </p:nvPicPr>
        <p:blipFill>
          <a:blip r:embed="rId2"/>
          <a:srcRect/>
          <a:stretch>
            <a:fillRect/>
          </a:stretch>
        </p:blipFill>
        <p:spPr>
          <a:xfrm>
            <a:off x="4743450" y="1600200"/>
            <a:ext cx="3848100" cy="4525963"/>
          </a:xfrm>
        </p:spPr>
      </p:pic>
      <p:pic>
        <p:nvPicPr>
          <p:cNvPr id="36870" name="Picture 8" descr="Outlook 2010 Backstage.png"/>
          <p:cNvPicPr>
            <a:picLocks noChangeAspect="1"/>
          </p:cNvPicPr>
          <p:nvPr/>
        </p:nvPicPr>
        <p:blipFill>
          <a:blip r:embed="rId3"/>
          <a:srcRect/>
          <a:stretch>
            <a:fillRect/>
          </a:stretch>
        </p:blipFill>
        <p:spPr bwMode="auto">
          <a:xfrm>
            <a:off x="3057525" y="1600200"/>
            <a:ext cx="1514475" cy="375285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xfrm>
            <a:off x="417513" y="717550"/>
            <a:ext cx="8297862" cy="639763"/>
          </a:xfrm>
        </p:spPr>
        <p:txBody>
          <a:bodyPr/>
          <a:lstStyle/>
          <a:p>
            <a:r>
              <a:rPr lang="en-US" smtClean="0">
                <a:latin typeface="Arial" charset="0"/>
                <a:ea typeface="ＭＳ Ｐゴシック"/>
                <a:cs typeface="Arial" charset="0"/>
              </a:rPr>
              <a:t>Microsoft Outlook 2010</a:t>
            </a:r>
          </a:p>
        </p:txBody>
      </p:sp>
      <p:sp>
        <p:nvSpPr>
          <p:cNvPr id="37890" name="Content Placeholder 2"/>
          <p:cNvSpPr>
            <a:spLocks noGrp="1"/>
          </p:cNvSpPr>
          <p:nvPr>
            <p:ph sz="half" idx="1"/>
          </p:nvPr>
        </p:nvSpPr>
        <p:spPr>
          <a:xfrm>
            <a:off x="457200" y="1600200"/>
            <a:ext cx="3008313" cy="4525963"/>
          </a:xfrm>
        </p:spPr>
        <p:txBody>
          <a:bodyPr/>
          <a:lstStyle/>
          <a:p>
            <a:r>
              <a:rPr lang="en-US" smtClean="0">
                <a:latin typeface="Arial" charset="0"/>
                <a:ea typeface="ＭＳ Ｐゴシック"/>
                <a:cs typeface="Arial" charset="0"/>
              </a:rPr>
              <a:t>eDOCS DM Commands are active when the eDOCS node is not selected</a:t>
            </a:r>
          </a:p>
          <a:p>
            <a:r>
              <a:rPr lang="en-US" smtClean="0">
                <a:latin typeface="Arial" charset="0"/>
                <a:ea typeface="ＭＳ Ｐゴシック"/>
                <a:cs typeface="Arial" charset="0"/>
              </a:rPr>
              <a:t>eDOCS DM node can be renamed</a:t>
            </a:r>
          </a:p>
          <a:p>
            <a:pPr lvl="1"/>
            <a:r>
              <a:rPr lang="en-US" smtClean="0">
                <a:latin typeface="Arial" charset="0"/>
                <a:ea typeface="ＭＳ Ｐゴシック"/>
                <a:cs typeface="Arial" charset="0"/>
              </a:rPr>
              <a:t>My eDOCS DM Project…</a:t>
            </a:r>
          </a:p>
          <a:p>
            <a:r>
              <a:rPr lang="en-US" smtClean="0">
                <a:latin typeface="Arial" charset="0"/>
                <a:ea typeface="ＭＳ Ｐゴシック"/>
                <a:cs typeface="Arial" charset="0"/>
              </a:rPr>
              <a:t>Integration with the Quick Access Toolbar and Custom Tabs</a:t>
            </a:r>
          </a:p>
          <a:p>
            <a:endParaRPr lang="en-US" smtClean="0">
              <a:latin typeface="Arial" charset="0"/>
              <a:ea typeface="ＭＳ Ｐゴシック"/>
              <a:cs typeface="Arial" charset="0"/>
            </a:endParaRPr>
          </a:p>
          <a:p>
            <a:endParaRPr lang="en-US" smtClean="0">
              <a:latin typeface="Arial" charset="0"/>
              <a:ea typeface="ＭＳ Ｐゴシック"/>
              <a:cs typeface="Arial" charset="0"/>
            </a:endParaRPr>
          </a:p>
          <a:p>
            <a:pPr lvl="1"/>
            <a:endParaRPr lang="en-US" smtClean="0">
              <a:latin typeface="Arial" charset="0"/>
              <a:ea typeface="ＭＳ Ｐゴシック"/>
              <a:cs typeface="Arial" charset="0"/>
            </a:endParaRPr>
          </a:p>
        </p:txBody>
      </p:sp>
      <p:sp>
        <p:nvSpPr>
          <p:cNvPr id="37891" name="Content Placeholder 16"/>
          <p:cNvSpPr>
            <a:spLocks noGrp="1"/>
          </p:cNvSpPr>
          <p:nvPr>
            <p:ph sz="half" idx="2"/>
          </p:nvPr>
        </p:nvSpPr>
        <p:spPr/>
        <p:txBody>
          <a:bodyPr/>
          <a:lstStyle/>
          <a:p>
            <a:endParaRPr lang="en-US" smtClean="0">
              <a:latin typeface="Arial" charset="0"/>
              <a:ea typeface="ＭＳ Ｐゴシック"/>
              <a:cs typeface="Arial" charset="0"/>
            </a:endParaRPr>
          </a:p>
        </p:txBody>
      </p:sp>
      <p:sp>
        <p:nvSpPr>
          <p:cNvPr id="37892" name="Footer Placeholder 15"/>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sp>
        <p:nvSpPr>
          <p:cNvPr id="37893" name="Slide Number Placeholder 14"/>
          <p:cNvSpPr>
            <a:spLocks noGrp="1"/>
          </p:cNvSpPr>
          <p:nvPr>
            <p:ph type="sldNum" sz="quarter" idx="11"/>
          </p:nvPr>
        </p:nvSpPr>
        <p:spPr bwMode="auto">
          <a:noFill/>
          <a:ln>
            <a:miter lim="800000"/>
            <a:headEnd/>
            <a:tailEnd/>
          </a:ln>
        </p:spPr>
        <p:txBody>
          <a:bodyPr/>
          <a:lstStyle/>
          <a:p>
            <a:fld id="{D1ECE151-C607-48C5-9821-2B20168926C8}" type="slidenum">
              <a:rPr lang="en-US" smtClean="0">
                <a:latin typeface="Arial" charset="0"/>
                <a:ea typeface="ＭＳ Ｐゴシック"/>
                <a:cs typeface="Arial" charset="0"/>
              </a:rPr>
              <a:pPr/>
              <a:t>15</a:t>
            </a:fld>
            <a:endParaRPr lang="en-US" smtClean="0">
              <a:latin typeface="Arial" charset="0"/>
              <a:ea typeface="ＭＳ Ｐゴシック"/>
              <a:cs typeface="Arial" charset="0"/>
            </a:endParaRPr>
          </a:p>
        </p:txBody>
      </p:sp>
      <p:sp>
        <p:nvSpPr>
          <p:cNvPr id="37894"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pic>
        <p:nvPicPr>
          <p:cNvPr id="37895" name="Content Placeholder 5" descr="Outlook Active.png"/>
          <p:cNvPicPr>
            <a:picLocks noChangeAspect="1"/>
          </p:cNvPicPr>
          <p:nvPr/>
        </p:nvPicPr>
        <p:blipFill>
          <a:blip r:embed="rId3"/>
          <a:srcRect/>
          <a:stretch>
            <a:fillRect/>
          </a:stretch>
        </p:blipFill>
        <p:spPr bwMode="auto">
          <a:xfrm>
            <a:off x="3465513" y="1330325"/>
            <a:ext cx="5402262" cy="3705225"/>
          </a:xfrm>
          <a:prstGeom prst="rect">
            <a:avLst/>
          </a:prstGeom>
          <a:noFill/>
          <a:ln w="9525">
            <a:noFill/>
            <a:miter lim="800000"/>
            <a:headEnd/>
            <a:tailEnd/>
          </a:ln>
        </p:spPr>
      </p:pic>
      <p:pic>
        <p:nvPicPr>
          <p:cNvPr id="37896" name="Content Placeholder 7" descr="Outlook Custom Tab.png"/>
          <p:cNvPicPr>
            <a:picLocks noChangeAspect="1"/>
          </p:cNvPicPr>
          <p:nvPr/>
        </p:nvPicPr>
        <p:blipFill>
          <a:blip r:embed="rId4"/>
          <a:srcRect/>
          <a:stretch>
            <a:fillRect/>
          </a:stretch>
        </p:blipFill>
        <p:spPr bwMode="auto">
          <a:xfrm>
            <a:off x="3824288" y="5035550"/>
            <a:ext cx="48387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417513" y="717550"/>
            <a:ext cx="8297862" cy="639763"/>
          </a:xfrm>
        </p:spPr>
        <p:txBody>
          <a:bodyPr/>
          <a:lstStyle/>
          <a:p>
            <a:r>
              <a:rPr lang="en-US" smtClean="0">
                <a:latin typeface="Arial" charset="0"/>
                <a:ea typeface="ＭＳ Ｐゴシック"/>
                <a:cs typeface="Arial" charset="0"/>
              </a:rPr>
              <a:t>Compare and Merge (2007/2010)</a:t>
            </a:r>
          </a:p>
        </p:txBody>
      </p:sp>
      <p:sp>
        <p:nvSpPr>
          <p:cNvPr id="39938" name="Content Placeholder 6"/>
          <p:cNvSpPr>
            <a:spLocks noGrp="1"/>
          </p:cNvSpPr>
          <p:nvPr>
            <p:ph sz="half" idx="1"/>
          </p:nvPr>
        </p:nvSpPr>
        <p:spPr>
          <a:xfrm>
            <a:off x="457200" y="1600200"/>
            <a:ext cx="3200400" cy="4525963"/>
          </a:xfrm>
        </p:spPr>
        <p:txBody>
          <a:bodyPr/>
          <a:lstStyle/>
          <a:p>
            <a:r>
              <a:rPr lang="en-US" smtClean="0">
                <a:latin typeface="Arial" charset="0"/>
                <a:ea typeface="ＭＳ Ｐゴシック"/>
                <a:cs typeface="Arial" charset="0"/>
              </a:rPr>
              <a:t>No longer provide an eDOCS custom dialog</a:t>
            </a:r>
          </a:p>
          <a:p>
            <a:r>
              <a:rPr lang="en-US" smtClean="0">
                <a:latin typeface="Arial" charset="0"/>
                <a:ea typeface="ＭＳ Ｐゴシック"/>
                <a:cs typeface="Arial" charset="0"/>
              </a:rPr>
              <a:t>Integration with the Native compare dialog brings up a Quick Retrieve when selecting the Open Icon or Browse action.</a:t>
            </a:r>
          </a:p>
          <a:p>
            <a:endParaRPr lang="en-US" smtClean="0">
              <a:latin typeface="Arial" charset="0"/>
              <a:ea typeface="ＭＳ Ｐゴシック"/>
              <a:cs typeface="Arial" charset="0"/>
            </a:endParaRPr>
          </a:p>
        </p:txBody>
      </p:sp>
      <p:pic>
        <p:nvPicPr>
          <p:cNvPr id="39939" name="Content Placeholder 5" descr="Compare and Merge.png"/>
          <p:cNvPicPr>
            <a:picLocks noGrp="1" noChangeAspect="1"/>
          </p:cNvPicPr>
          <p:nvPr>
            <p:ph sz="half" idx="2"/>
          </p:nvPr>
        </p:nvPicPr>
        <p:blipFill>
          <a:blip r:embed="rId2"/>
          <a:srcRect/>
          <a:stretch>
            <a:fillRect/>
          </a:stretch>
        </p:blipFill>
        <p:spPr>
          <a:xfrm>
            <a:off x="3892550" y="1600200"/>
            <a:ext cx="4794250" cy="3910013"/>
          </a:xfrm>
        </p:spPr>
      </p:pic>
      <p:sp>
        <p:nvSpPr>
          <p:cNvPr id="39940" name="Slide Number Placeholder 9"/>
          <p:cNvSpPr>
            <a:spLocks noGrp="1"/>
          </p:cNvSpPr>
          <p:nvPr>
            <p:ph type="sldNum" sz="quarter" idx="11"/>
          </p:nvPr>
        </p:nvSpPr>
        <p:spPr bwMode="auto">
          <a:noFill/>
          <a:ln>
            <a:miter lim="800000"/>
            <a:headEnd/>
            <a:tailEnd/>
          </a:ln>
        </p:spPr>
        <p:txBody>
          <a:bodyPr/>
          <a:lstStyle/>
          <a:p>
            <a:fld id="{2471E06A-5A2F-43E3-8116-56213C132A22}" type="slidenum">
              <a:rPr lang="en-US" smtClean="0">
                <a:latin typeface="Arial" charset="0"/>
                <a:ea typeface="ＭＳ Ｐゴシック"/>
                <a:cs typeface="Arial" charset="0"/>
              </a:rPr>
              <a:pPr/>
              <a:t>16</a:t>
            </a:fld>
            <a:endParaRPr lang="en-US" smtClean="0">
              <a:latin typeface="Arial" charset="0"/>
              <a:ea typeface="ＭＳ Ｐゴシック"/>
              <a:cs typeface="Arial" charset="0"/>
            </a:endParaRPr>
          </a:p>
        </p:txBody>
      </p:sp>
      <p:sp>
        <p:nvSpPr>
          <p:cNvPr id="39941" name="Footer Placeholder 10"/>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626" name="AutoShape 2"/>
          <p:cNvSpPr>
            <a:spLocks noChangeArrowheads="1"/>
          </p:cNvSpPr>
          <p:nvPr/>
        </p:nvSpPr>
        <p:spPr bwMode="auto">
          <a:xfrm>
            <a:off x="396875" y="2454275"/>
            <a:ext cx="8342313" cy="1176338"/>
          </a:xfrm>
          <a:prstGeom prst="roundRect">
            <a:avLst>
              <a:gd name="adj" fmla="val 16667"/>
            </a:avLst>
          </a:prstGeom>
          <a:gradFill rotWithShape="0">
            <a:gsLst>
              <a:gs pos="0">
                <a:srgbClr val="0099CC"/>
              </a:gs>
              <a:gs pos="100000">
                <a:srgbClr val="006699"/>
              </a:gs>
            </a:gsLst>
            <a:lin ang="5400000" scaled="1"/>
          </a:gradFill>
          <a:ln w="19050">
            <a:noFill/>
            <a:round/>
            <a:headEnd/>
            <a:tailEnd/>
          </a:ln>
          <a:effectLst>
            <a:outerShdw dist="35921" dir="2700000" algn="ctr" rotWithShape="0">
              <a:srgbClr val="808080"/>
            </a:outerShdw>
          </a:effectLst>
          <a:scene3d>
            <a:camera prst="orthographicFront"/>
            <a:lightRig rig="threePt" dir="t"/>
          </a:scene3d>
          <a:sp3d>
            <a:bevelT w="82550"/>
          </a:sp3d>
        </p:spPr>
        <p:txBody>
          <a:bodyPr wrap="none" anchor="ctr"/>
          <a:lstStyle/>
          <a:p>
            <a:pPr marL="342900" indent="-342900" algn="ctr" eaLnBrk="0" hangingPunct="0">
              <a:spcBef>
                <a:spcPts val="0"/>
              </a:spcBef>
              <a:spcAft>
                <a:spcPts val="0"/>
              </a:spcAft>
              <a:buFont typeface="Wingdings" pitchFamily="2" charset="2"/>
              <a:buNone/>
              <a:defRPr/>
            </a:pPr>
            <a:r>
              <a:rPr lang="en-US" sz="2800" b="1" kern="0" dirty="0">
                <a:solidFill>
                  <a:schemeClr val="bg1"/>
                </a:solidFill>
                <a:effectLst>
                  <a:outerShdw blurRad="38100" dist="38100" dir="2700000" algn="tl">
                    <a:srgbClr val="000000">
                      <a:alpha val="43137"/>
                    </a:srgbClr>
                  </a:outerShdw>
                </a:effectLst>
                <a:ea typeface="ＭＳ Ｐゴシック" pitchFamily="58" charset="-128"/>
                <a:cs typeface="+mn-cs"/>
              </a:rPr>
              <a:t>File Type Enhancements</a:t>
            </a:r>
          </a:p>
        </p:txBody>
      </p:sp>
      <p:sp>
        <p:nvSpPr>
          <p:cNvPr id="40964" name="Slide Number Placeholder 4"/>
          <p:cNvSpPr>
            <a:spLocks noGrp="1"/>
          </p:cNvSpPr>
          <p:nvPr>
            <p:ph type="sldNum" sz="quarter" idx="11"/>
          </p:nvPr>
        </p:nvSpPr>
        <p:spPr bwMode="auto">
          <a:noFill/>
          <a:ln>
            <a:miter lim="800000"/>
            <a:headEnd/>
            <a:tailEnd/>
          </a:ln>
        </p:spPr>
        <p:txBody>
          <a:bodyPr/>
          <a:lstStyle/>
          <a:p>
            <a:fld id="{45E106D8-4634-4E2D-8D57-EFA7A3484A0F}" type="slidenum">
              <a:rPr lang="en-US" smtClean="0">
                <a:latin typeface="Arial" charset="0"/>
                <a:ea typeface="ＭＳ Ｐゴシック"/>
                <a:cs typeface="Arial" charset="0"/>
              </a:rPr>
              <a:pPr/>
              <a:t>17</a:t>
            </a:fld>
            <a:endParaRPr lang="en-US" smtClean="0">
              <a:latin typeface="Arial" charset="0"/>
              <a:ea typeface="ＭＳ Ｐゴシック"/>
              <a:cs typeface="Arial" charset="0"/>
            </a:endParaRPr>
          </a:p>
        </p:txBody>
      </p:sp>
      <p:sp>
        <p:nvSpPr>
          <p:cNvPr id="40965" name="Footer Placeholder 5"/>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r>
              <a:rPr lang="en-US" smtClean="0">
                <a:latin typeface="Arial" charset="0"/>
                <a:ea typeface="ＭＳ Ｐゴシック"/>
                <a:cs typeface="Arial" charset="0"/>
              </a:rPr>
              <a:t>Multiple File Types Support</a:t>
            </a:r>
          </a:p>
        </p:txBody>
      </p:sp>
      <p:sp>
        <p:nvSpPr>
          <p:cNvPr id="20483" name="Content Placeholder 2"/>
          <p:cNvSpPr>
            <a:spLocks noGrp="1"/>
          </p:cNvSpPr>
          <p:nvPr>
            <p:ph idx="1"/>
          </p:nvPr>
        </p:nvSpPr>
        <p:spPr/>
        <p:txBody>
          <a:bodyPr>
            <a:normAutofit fontScale="85000" lnSpcReduction="20000"/>
          </a:bodyPr>
          <a:lstStyle/>
          <a:p>
            <a:pPr>
              <a:defRPr/>
            </a:pPr>
            <a:r>
              <a:rPr lang="en-US" dirty="0" smtClean="0">
                <a:solidFill>
                  <a:schemeClr val="accent1"/>
                </a:solidFill>
              </a:rPr>
              <a:t>Problem:</a:t>
            </a:r>
          </a:p>
          <a:p>
            <a:pPr lvl="1">
              <a:defRPr/>
            </a:pPr>
            <a:r>
              <a:rPr lang="en-US" dirty="0" smtClean="0"/>
              <a:t>Our customers want to save documents which are outside the two file formats currently supported for each Office application: Word, PowerPoint and Excel.</a:t>
            </a:r>
          </a:p>
          <a:p>
            <a:pPr lvl="1">
              <a:defRPr/>
            </a:pPr>
            <a:r>
              <a:rPr lang="en-US" dirty="0" smtClean="0"/>
              <a:t>We need to be able to provide the ability to save documents which is closer to the native Office save experience.</a:t>
            </a:r>
          </a:p>
          <a:p>
            <a:pPr>
              <a:defRPr/>
            </a:pPr>
            <a:r>
              <a:rPr lang="en-US" dirty="0" smtClean="0">
                <a:solidFill>
                  <a:schemeClr val="accent1"/>
                </a:solidFill>
              </a:rPr>
              <a:t>Solution:</a:t>
            </a:r>
          </a:p>
          <a:p>
            <a:pPr lvl="1">
              <a:defRPr/>
            </a:pPr>
            <a:r>
              <a:rPr lang="en-US" dirty="0" smtClean="0"/>
              <a:t>We have designed the ability for both Office 2007 and Office 2010 to save and open file types which have not been previously supported with eDOCS</a:t>
            </a:r>
          </a:p>
          <a:p>
            <a:pPr lvl="1">
              <a:defRPr/>
            </a:pPr>
            <a:r>
              <a:rPr lang="en-US" dirty="0" smtClean="0"/>
              <a:t>This will mimic the native save dialog that appears in native Office save dialogs.</a:t>
            </a:r>
          </a:p>
          <a:p>
            <a:pPr>
              <a:defRPr/>
            </a:pPr>
            <a:r>
              <a:rPr lang="en-US" dirty="0" smtClean="0">
                <a:solidFill>
                  <a:schemeClr val="accent1"/>
                </a:solidFill>
              </a:rPr>
              <a:t>User Scenario</a:t>
            </a:r>
          </a:p>
          <a:p>
            <a:pPr lvl="1">
              <a:defRPr/>
            </a:pPr>
            <a:r>
              <a:rPr lang="en-US" dirty="0" smtClean="0"/>
              <a:t>Angela receives a CSV file via email from a client with some accounting data.  She needs to include her department information, so she opens the file, makes her edits and chooses save.  The eDOCS save dialog opens and from the drop-down she chooses to save the document as an .</a:t>
            </a:r>
            <a:r>
              <a:rPr lang="en-US" dirty="0" err="1" smtClean="0"/>
              <a:t>xlsx</a:t>
            </a:r>
            <a:r>
              <a:rPr lang="en-US" dirty="0" smtClean="0"/>
              <a:t> file.  The document is converted and saved into her document library.</a:t>
            </a:r>
          </a:p>
          <a:p>
            <a:pPr lvl="1">
              <a:defRPr/>
            </a:pPr>
            <a:endParaRPr lang="en-US" dirty="0" smtClean="0"/>
          </a:p>
          <a:p>
            <a:pPr lvl="1">
              <a:defRPr/>
            </a:pPr>
            <a:endParaRPr lang="en-US" dirty="0" smtClean="0"/>
          </a:p>
        </p:txBody>
      </p:sp>
      <p:sp>
        <p:nvSpPr>
          <p:cNvPr id="43011" name="Slide Number Placeholder 5"/>
          <p:cNvSpPr>
            <a:spLocks noGrp="1"/>
          </p:cNvSpPr>
          <p:nvPr>
            <p:ph type="sldNum" sz="quarter" idx="11"/>
          </p:nvPr>
        </p:nvSpPr>
        <p:spPr bwMode="auto">
          <a:noFill/>
          <a:ln>
            <a:miter lim="800000"/>
            <a:headEnd/>
            <a:tailEnd/>
          </a:ln>
        </p:spPr>
        <p:txBody>
          <a:bodyPr/>
          <a:lstStyle/>
          <a:p>
            <a:fld id="{421763DE-D851-421A-B90F-BD700B29F51E}" type="slidenum">
              <a:rPr lang="en-US" smtClean="0">
                <a:latin typeface="Arial" charset="0"/>
                <a:ea typeface="ＭＳ Ｐゴシック"/>
                <a:cs typeface="Arial" charset="0"/>
              </a:rPr>
              <a:pPr/>
              <a:t>18</a:t>
            </a:fld>
            <a:endParaRPr lang="en-US" smtClean="0">
              <a:latin typeface="Arial" charset="0"/>
              <a:ea typeface="ＭＳ Ｐゴシック"/>
              <a:cs typeface="Arial" charset="0"/>
            </a:endParaRPr>
          </a:p>
        </p:txBody>
      </p:sp>
      <p:sp>
        <p:nvSpPr>
          <p:cNvPr id="43012" name="Footer Placeholder 6"/>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547688" y="717550"/>
            <a:ext cx="8045450" cy="665163"/>
          </a:xfrm>
        </p:spPr>
        <p:txBody>
          <a:bodyPr/>
          <a:lstStyle/>
          <a:p>
            <a:r>
              <a:rPr lang="en-US" smtClean="0">
                <a:latin typeface="Arial" charset="0"/>
                <a:ea typeface="ＭＳ Ｐゴシック"/>
                <a:cs typeface="Arial" charset="0"/>
              </a:rPr>
              <a:t>How does it work?</a:t>
            </a:r>
          </a:p>
        </p:txBody>
      </p:sp>
      <p:sp>
        <p:nvSpPr>
          <p:cNvPr id="45058" name="Content Placeholder 2"/>
          <p:cNvSpPr>
            <a:spLocks noGrp="1"/>
          </p:cNvSpPr>
          <p:nvPr>
            <p:ph idx="1"/>
          </p:nvPr>
        </p:nvSpPr>
        <p:spPr>
          <a:xfrm>
            <a:off x="547688" y="1495425"/>
            <a:ext cx="8045450" cy="4543425"/>
          </a:xfrm>
        </p:spPr>
        <p:txBody>
          <a:bodyPr/>
          <a:lstStyle/>
          <a:p>
            <a:r>
              <a:rPr lang="en-US" smtClean="0">
                <a:latin typeface="Arial" charset="0"/>
                <a:ea typeface="ＭＳ Ｐゴシック"/>
                <a:cs typeface="Arial" charset="0"/>
              </a:rPr>
              <a:t>Library generator populates the database with a table: File_Types_Extns</a:t>
            </a:r>
          </a:p>
          <a:p>
            <a:pPr lvl="1"/>
            <a:r>
              <a:rPr lang="en-US" smtClean="0">
                <a:latin typeface="Arial" charset="0"/>
                <a:ea typeface="ＭＳ Ｐゴシック"/>
                <a:cs typeface="Arial" charset="0"/>
              </a:rPr>
              <a:t>Defaults are populated with native based single file types from each application</a:t>
            </a:r>
          </a:p>
          <a:p>
            <a:pPr lvl="1"/>
            <a:r>
              <a:rPr lang="en-US" smtClean="0">
                <a:latin typeface="Arial" charset="0"/>
                <a:ea typeface="ＭＳ Ｐゴシック"/>
                <a:cs typeface="Arial" charset="0"/>
              </a:rPr>
              <a:t>Most file extensions are disabled by default to allow for easy configuration after installation</a:t>
            </a:r>
          </a:p>
          <a:p>
            <a:pPr lvl="1">
              <a:buFont typeface="Wingdings" pitchFamily="2" charset="2"/>
              <a:buNone/>
            </a:pPr>
            <a:endParaRPr lang="en-US" smtClean="0">
              <a:latin typeface="Arial" charset="0"/>
              <a:ea typeface="ＭＳ Ｐゴシック"/>
              <a:cs typeface="Arial" charset="0"/>
            </a:endParaRPr>
          </a:p>
        </p:txBody>
      </p:sp>
      <p:sp>
        <p:nvSpPr>
          <p:cNvPr id="45059" name="Footer Placeholder 7"/>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sp>
        <p:nvSpPr>
          <p:cNvPr id="45060" name="Slide Number Placeholder 6"/>
          <p:cNvSpPr>
            <a:spLocks noGrp="1"/>
          </p:cNvSpPr>
          <p:nvPr>
            <p:ph type="sldNum" sz="quarter" idx="11"/>
          </p:nvPr>
        </p:nvSpPr>
        <p:spPr bwMode="auto">
          <a:noFill/>
          <a:ln>
            <a:miter lim="800000"/>
            <a:headEnd/>
            <a:tailEnd/>
          </a:ln>
        </p:spPr>
        <p:txBody>
          <a:bodyPr/>
          <a:lstStyle/>
          <a:p>
            <a:fld id="{8866FB82-9F03-4B26-BD3B-BE26271EFF3F}" type="slidenum">
              <a:rPr lang="en-US" smtClean="0">
                <a:latin typeface="Arial" charset="0"/>
                <a:ea typeface="ＭＳ Ｐゴシック"/>
                <a:cs typeface="Arial" charset="0"/>
              </a:rPr>
              <a:pPr/>
              <a:t>19</a:t>
            </a:fld>
            <a:endParaRPr lang="en-US" smtClean="0">
              <a:latin typeface="Arial" charset="0"/>
              <a:ea typeface="ＭＳ Ｐゴシック"/>
              <a:cs typeface="Arial" charset="0"/>
            </a:endParaRPr>
          </a:p>
        </p:txBody>
      </p:sp>
      <p:pic>
        <p:nvPicPr>
          <p:cNvPr id="45061" name="Picture 2"/>
          <p:cNvPicPr>
            <a:picLocks noChangeAspect="1" noChangeArrowheads="1"/>
          </p:cNvPicPr>
          <p:nvPr/>
        </p:nvPicPr>
        <p:blipFill>
          <a:blip r:embed="rId3"/>
          <a:srcRect/>
          <a:stretch>
            <a:fillRect/>
          </a:stretch>
        </p:blipFill>
        <p:spPr bwMode="auto">
          <a:xfrm>
            <a:off x="323850" y="3913188"/>
            <a:ext cx="8572500" cy="2295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3"/>
          <p:cNvSpPr>
            <a:spLocks noGrp="1"/>
          </p:cNvSpPr>
          <p:nvPr>
            <p:ph type="title"/>
          </p:nvPr>
        </p:nvSpPr>
        <p:spPr/>
        <p:txBody>
          <a:bodyPr/>
          <a:lstStyle/>
          <a:p>
            <a:pPr eaLnBrk="1" hangingPunct="1"/>
            <a:r>
              <a:rPr lang="en-US" smtClean="0">
                <a:latin typeface="Arial" charset="0"/>
                <a:ea typeface="ＭＳ Ｐゴシック"/>
                <a:cs typeface="Arial" charset="0"/>
              </a:rPr>
              <a:t>Agenda</a:t>
            </a:r>
          </a:p>
        </p:txBody>
      </p:sp>
      <p:sp>
        <p:nvSpPr>
          <p:cNvPr id="16386" name="Content Placeholder 4"/>
          <p:cNvSpPr>
            <a:spLocks noGrp="1"/>
          </p:cNvSpPr>
          <p:nvPr>
            <p:ph idx="1"/>
          </p:nvPr>
        </p:nvSpPr>
        <p:spPr/>
        <p:txBody>
          <a:bodyPr/>
          <a:lstStyle/>
          <a:p>
            <a:pPr eaLnBrk="1" hangingPunct="1"/>
            <a:r>
              <a:rPr lang="en-US" smtClean="0">
                <a:latin typeface="Arial" charset="0"/>
                <a:ea typeface="ＭＳ Ｐゴシック"/>
                <a:cs typeface="Arial" charset="0"/>
              </a:rPr>
              <a:t>DM 5.3 Overview</a:t>
            </a:r>
          </a:p>
          <a:p>
            <a:pPr eaLnBrk="1" hangingPunct="1"/>
            <a:r>
              <a:rPr lang="en-US" smtClean="0">
                <a:latin typeface="Arial" charset="0"/>
                <a:ea typeface="ＭＳ Ｐゴシック"/>
                <a:cs typeface="Arial" charset="0"/>
              </a:rPr>
              <a:t>Microsoft Office 2010</a:t>
            </a:r>
          </a:p>
          <a:p>
            <a:pPr eaLnBrk="1" hangingPunct="1"/>
            <a:r>
              <a:rPr lang="en-US" smtClean="0">
                <a:latin typeface="Arial" charset="0"/>
                <a:ea typeface="ＭＳ Ｐゴシック"/>
                <a:cs typeface="Arial" charset="0"/>
              </a:rPr>
              <a:t>File Type Enhancements</a:t>
            </a:r>
          </a:p>
          <a:p>
            <a:pPr eaLnBrk="1" hangingPunct="1"/>
            <a:r>
              <a:rPr lang="en-US" smtClean="0">
                <a:latin typeface="Arial" charset="0"/>
                <a:ea typeface="ＭＳ Ｐゴシック"/>
                <a:cs typeface="Arial" charset="0"/>
              </a:rPr>
              <a:t>Lowering Cost of Ownership</a:t>
            </a:r>
          </a:p>
          <a:p>
            <a:pPr eaLnBrk="1" hangingPunct="1"/>
            <a:r>
              <a:rPr lang="en-US" smtClean="0">
                <a:latin typeface="Arial" charset="0"/>
                <a:ea typeface="ＭＳ Ｐゴシック"/>
                <a:cs typeface="Arial" charset="0"/>
              </a:rPr>
              <a:t>Deployment Enhancements</a:t>
            </a:r>
          </a:p>
          <a:p>
            <a:pPr eaLnBrk="1" hangingPunct="1"/>
            <a:r>
              <a:rPr lang="en-US" smtClean="0">
                <a:latin typeface="Arial" charset="0"/>
                <a:ea typeface="ＭＳ Ｐゴシック"/>
                <a:cs typeface="Arial" charset="0"/>
              </a:rPr>
              <a:t>Architectural Enhancements</a:t>
            </a:r>
          </a:p>
          <a:p>
            <a:pPr eaLnBrk="1" hangingPunct="1"/>
            <a:r>
              <a:rPr lang="en-US" smtClean="0">
                <a:latin typeface="Arial" charset="0"/>
                <a:ea typeface="ＭＳ Ｐゴシック"/>
                <a:cs typeface="Arial" charset="0"/>
              </a:rPr>
              <a:t>Miscellaneous</a:t>
            </a:r>
          </a:p>
        </p:txBody>
      </p:sp>
      <p:sp>
        <p:nvSpPr>
          <p:cNvPr id="16387" name="Footer Placeholder 6"/>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sp>
        <p:nvSpPr>
          <p:cNvPr id="16388" name="Slide Number Placeholder 5"/>
          <p:cNvSpPr>
            <a:spLocks noGrp="1"/>
          </p:cNvSpPr>
          <p:nvPr>
            <p:ph type="sldNum" sz="quarter" idx="11"/>
          </p:nvPr>
        </p:nvSpPr>
        <p:spPr bwMode="auto">
          <a:noFill/>
          <a:ln>
            <a:miter lim="800000"/>
            <a:headEnd/>
            <a:tailEnd/>
          </a:ln>
        </p:spPr>
        <p:txBody>
          <a:bodyPr/>
          <a:lstStyle/>
          <a:p>
            <a:fld id="{4D65DD43-1926-455D-8FAB-3A19FE78B22A}" type="slidenum">
              <a:rPr lang="en-US" smtClean="0">
                <a:latin typeface="Arial" charset="0"/>
                <a:ea typeface="ＭＳ Ｐゴシック"/>
                <a:cs typeface="Arial" charset="0"/>
              </a:rPr>
              <a:pPr/>
              <a:t>2</a:t>
            </a:fld>
            <a:endParaRPr lang="en-US" smtClean="0">
              <a:latin typeface="Arial" charset="0"/>
              <a:ea typeface="ＭＳ Ｐゴシック"/>
              <a:cs typeface="Arial"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417513" y="717550"/>
            <a:ext cx="8297862" cy="639763"/>
          </a:xfrm>
        </p:spPr>
        <p:txBody>
          <a:bodyPr/>
          <a:lstStyle/>
          <a:p>
            <a:r>
              <a:rPr lang="en-US" smtClean="0">
                <a:latin typeface="Arial" charset="0"/>
                <a:ea typeface="ＭＳ Ｐゴシック"/>
                <a:cs typeface="Arial" charset="0"/>
              </a:rPr>
              <a:t>Multiple File Types Support</a:t>
            </a:r>
          </a:p>
        </p:txBody>
      </p:sp>
      <p:sp>
        <p:nvSpPr>
          <p:cNvPr id="47106" name="Content Placeholder 7"/>
          <p:cNvSpPr>
            <a:spLocks noGrp="1"/>
          </p:cNvSpPr>
          <p:nvPr>
            <p:ph sz="half" idx="1"/>
          </p:nvPr>
        </p:nvSpPr>
        <p:spPr>
          <a:xfrm>
            <a:off x="457200" y="1600200"/>
            <a:ext cx="3352800" cy="4525963"/>
          </a:xfrm>
        </p:spPr>
        <p:txBody>
          <a:bodyPr/>
          <a:lstStyle/>
          <a:p>
            <a:r>
              <a:rPr lang="en-US" smtClean="0">
                <a:solidFill>
                  <a:schemeClr val="accent1"/>
                </a:solidFill>
                <a:latin typeface="Arial" charset="0"/>
                <a:ea typeface="ＭＳ Ｐゴシック"/>
                <a:cs typeface="Arial" charset="0"/>
              </a:rPr>
              <a:t>On the profile form</a:t>
            </a:r>
          </a:p>
          <a:p>
            <a:pPr lvl="1">
              <a:buFont typeface="Arial" charset="0"/>
              <a:buChar char="–"/>
            </a:pPr>
            <a:r>
              <a:rPr lang="en-US" smtClean="0">
                <a:latin typeface="Arial" charset="0"/>
                <a:ea typeface="ＭＳ Ｐゴシック"/>
                <a:cs typeface="Arial" charset="0"/>
              </a:rPr>
              <a:t>New dropdown to select document format</a:t>
            </a:r>
          </a:p>
          <a:p>
            <a:pPr lvl="1">
              <a:buFont typeface="Arial" charset="0"/>
              <a:buChar char="–"/>
            </a:pPr>
            <a:r>
              <a:rPr lang="en-US" smtClean="0">
                <a:latin typeface="Arial" charset="0"/>
                <a:ea typeface="ＭＳ Ｐゴシック"/>
                <a:cs typeface="Arial" charset="0"/>
              </a:rPr>
              <a:t>New Documents will default to the libraries default extension for the application</a:t>
            </a:r>
          </a:p>
          <a:p>
            <a:pPr lvl="1">
              <a:buFont typeface="Arial" charset="0"/>
              <a:buChar char="–"/>
            </a:pPr>
            <a:r>
              <a:rPr lang="en-US" smtClean="0">
                <a:latin typeface="Arial" charset="0"/>
                <a:ea typeface="ＭＳ Ｐゴシック"/>
                <a:cs typeface="Arial" charset="0"/>
              </a:rPr>
              <a:t>Documents which have already been saved will default to the file extension and format in which the document was originally saved</a:t>
            </a:r>
          </a:p>
          <a:p>
            <a:endParaRPr lang="en-US" smtClean="0">
              <a:latin typeface="Arial" charset="0"/>
              <a:ea typeface="ＭＳ Ｐゴシック"/>
              <a:cs typeface="Arial" charset="0"/>
            </a:endParaRPr>
          </a:p>
        </p:txBody>
      </p:sp>
      <p:pic>
        <p:nvPicPr>
          <p:cNvPr id="47107" name="Picture 6" descr="new doc saveas multifile.png"/>
          <p:cNvPicPr>
            <a:picLocks noGrp="1" noChangeAspect="1"/>
          </p:cNvPicPr>
          <p:nvPr>
            <p:ph sz="half" idx="2"/>
          </p:nvPr>
        </p:nvPicPr>
        <p:blipFill>
          <a:blip r:embed="rId3"/>
          <a:srcRect/>
          <a:stretch>
            <a:fillRect/>
          </a:stretch>
        </p:blipFill>
        <p:spPr>
          <a:xfrm>
            <a:off x="3810000" y="1600200"/>
            <a:ext cx="4876800" cy="3862388"/>
          </a:xfrm>
        </p:spPr>
      </p:pic>
      <p:sp>
        <p:nvSpPr>
          <p:cNvPr id="47108" name="Rectangle 7"/>
          <p:cNvSpPr>
            <a:spLocks noChangeArrowheads="1"/>
          </p:cNvSpPr>
          <p:nvPr/>
        </p:nvSpPr>
        <p:spPr bwMode="auto">
          <a:xfrm>
            <a:off x="5157788" y="4503738"/>
            <a:ext cx="2589212" cy="958850"/>
          </a:xfrm>
          <a:prstGeom prst="rect">
            <a:avLst/>
          </a:prstGeom>
          <a:noFill/>
          <a:ln w="34925" algn="ctr">
            <a:solidFill>
              <a:srgbClr val="FF0000"/>
            </a:solidFill>
            <a:round/>
            <a:headEnd/>
            <a:tailEnd/>
          </a:ln>
        </p:spPr>
        <p:txBody>
          <a:bodyPr anchor="ctr"/>
          <a:lstStyle/>
          <a:p>
            <a:pPr marL="176213" indent="-176213"/>
            <a:endParaRPr lang="en-US"/>
          </a:p>
        </p:txBody>
      </p:sp>
      <p:sp>
        <p:nvSpPr>
          <p:cNvPr id="47109" name="Slide Number Placeholder 10"/>
          <p:cNvSpPr>
            <a:spLocks noGrp="1"/>
          </p:cNvSpPr>
          <p:nvPr>
            <p:ph type="sldNum" sz="quarter" idx="11"/>
          </p:nvPr>
        </p:nvSpPr>
        <p:spPr bwMode="auto">
          <a:noFill/>
          <a:ln>
            <a:miter lim="800000"/>
            <a:headEnd/>
            <a:tailEnd/>
          </a:ln>
        </p:spPr>
        <p:txBody>
          <a:bodyPr/>
          <a:lstStyle/>
          <a:p>
            <a:fld id="{06AE8FB3-D361-406E-98B4-DA0CDC488332}" type="slidenum">
              <a:rPr lang="en-US" smtClean="0">
                <a:latin typeface="Arial" charset="0"/>
                <a:ea typeface="ＭＳ Ｐゴシック"/>
                <a:cs typeface="Arial" charset="0"/>
              </a:rPr>
              <a:pPr/>
              <a:t>20</a:t>
            </a:fld>
            <a:endParaRPr lang="en-US" smtClean="0">
              <a:latin typeface="Arial" charset="0"/>
              <a:ea typeface="ＭＳ Ｐゴシック"/>
              <a:cs typeface="Arial" charset="0"/>
            </a:endParaRPr>
          </a:p>
        </p:txBody>
      </p:sp>
      <p:sp>
        <p:nvSpPr>
          <p:cNvPr id="47110" name="Footer Placeholder 11"/>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a:xfrm>
            <a:off x="417513" y="717550"/>
            <a:ext cx="8297862" cy="639763"/>
          </a:xfrm>
        </p:spPr>
        <p:txBody>
          <a:bodyPr/>
          <a:lstStyle/>
          <a:p>
            <a:r>
              <a:rPr lang="en-US" smtClean="0">
                <a:latin typeface="Arial" charset="0"/>
                <a:ea typeface="ＭＳ Ｐゴシック"/>
                <a:cs typeface="Arial" charset="0"/>
              </a:rPr>
              <a:t>Save User Interface Enhancements</a:t>
            </a:r>
          </a:p>
        </p:txBody>
      </p:sp>
      <p:sp>
        <p:nvSpPr>
          <p:cNvPr id="9" name="Content Placeholder 8"/>
          <p:cNvSpPr>
            <a:spLocks noGrp="1"/>
          </p:cNvSpPr>
          <p:nvPr>
            <p:ph sz="half" idx="1"/>
          </p:nvPr>
        </p:nvSpPr>
        <p:spPr>
          <a:xfrm>
            <a:off x="457200" y="1600200"/>
            <a:ext cx="3063875" cy="4525963"/>
          </a:xfrm>
        </p:spPr>
        <p:txBody>
          <a:bodyPr>
            <a:normAutofit lnSpcReduction="10000"/>
          </a:bodyPr>
          <a:lstStyle/>
          <a:p>
            <a:pPr>
              <a:buFont typeface="Wingdings" charset="2"/>
              <a:buChar char="§"/>
              <a:defRPr/>
            </a:pPr>
            <a:endParaRPr lang="en-US" dirty="0" smtClean="0"/>
          </a:p>
          <a:p>
            <a:pPr>
              <a:buFont typeface="Wingdings" charset="2"/>
              <a:buChar char="§"/>
              <a:defRPr/>
            </a:pPr>
            <a:r>
              <a:rPr lang="en-US" dirty="0" smtClean="0"/>
              <a:t>Users can now change the profile form of a document “on the fly”</a:t>
            </a:r>
          </a:p>
          <a:p>
            <a:pPr>
              <a:defRPr/>
            </a:pPr>
            <a:r>
              <a:rPr lang="en-US" dirty="0" smtClean="0"/>
              <a:t>The form size is adjusted based on the size of the form or the last re-sizing the display of that specific form. </a:t>
            </a:r>
            <a:endParaRPr lang="en-US" dirty="0"/>
          </a:p>
        </p:txBody>
      </p:sp>
      <p:sp>
        <p:nvSpPr>
          <p:cNvPr id="49155" name="Content Placeholder 9"/>
          <p:cNvSpPr>
            <a:spLocks noGrp="1"/>
          </p:cNvSpPr>
          <p:nvPr>
            <p:ph sz="half" idx="2"/>
          </p:nvPr>
        </p:nvSpPr>
        <p:spPr/>
        <p:txBody>
          <a:bodyPr/>
          <a:lstStyle/>
          <a:p>
            <a:endParaRPr lang="en-US" smtClean="0">
              <a:latin typeface="Arial" charset="0"/>
              <a:ea typeface="ＭＳ Ｐゴシック"/>
              <a:cs typeface="Arial" charset="0"/>
            </a:endParaRPr>
          </a:p>
        </p:txBody>
      </p:sp>
      <p:pic>
        <p:nvPicPr>
          <p:cNvPr id="49156" name="Picture 5" descr="New Doc multi profile.png"/>
          <p:cNvPicPr>
            <a:picLocks noChangeAspect="1"/>
          </p:cNvPicPr>
          <p:nvPr/>
        </p:nvPicPr>
        <p:blipFill>
          <a:blip r:embed="rId3"/>
          <a:srcRect/>
          <a:stretch>
            <a:fillRect/>
          </a:stretch>
        </p:blipFill>
        <p:spPr bwMode="auto">
          <a:xfrm>
            <a:off x="3521075" y="1685925"/>
            <a:ext cx="5622925" cy="4418013"/>
          </a:xfrm>
          <a:prstGeom prst="rect">
            <a:avLst/>
          </a:prstGeom>
          <a:noFill/>
          <a:ln w="9525">
            <a:noFill/>
            <a:miter lim="800000"/>
            <a:headEnd/>
            <a:tailEnd/>
          </a:ln>
        </p:spPr>
      </p:pic>
      <p:sp>
        <p:nvSpPr>
          <p:cNvPr id="49157" name="Rectangle 6"/>
          <p:cNvSpPr>
            <a:spLocks noChangeArrowheads="1"/>
          </p:cNvSpPr>
          <p:nvPr/>
        </p:nvSpPr>
        <p:spPr bwMode="auto">
          <a:xfrm>
            <a:off x="5110163" y="2036763"/>
            <a:ext cx="2719387" cy="581025"/>
          </a:xfrm>
          <a:prstGeom prst="rect">
            <a:avLst/>
          </a:prstGeom>
          <a:noFill/>
          <a:ln w="34925" algn="ctr">
            <a:solidFill>
              <a:srgbClr val="FF0000"/>
            </a:solidFill>
            <a:round/>
            <a:headEnd/>
            <a:tailEnd/>
          </a:ln>
        </p:spPr>
        <p:txBody>
          <a:bodyPr anchor="ctr"/>
          <a:lstStyle/>
          <a:p>
            <a:pPr marL="176213" indent="-176213"/>
            <a:endParaRPr lang="en-US"/>
          </a:p>
        </p:txBody>
      </p:sp>
      <p:sp>
        <p:nvSpPr>
          <p:cNvPr id="49158" name="Slide Number Placeholder 10"/>
          <p:cNvSpPr>
            <a:spLocks noGrp="1"/>
          </p:cNvSpPr>
          <p:nvPr>
            <p:ph type="sldNum" sz="quarter" idx="11"/>
          </p:nvPr>
        </p:nvSpPr>
        <p:spPr bwMode="auto">
          <a:noFill/>
          <a:ln>
            <a:miter lim="800000"/>
            <a:headEnd/>
            <a:tailEnd/>
          </a:ln>
        </p:spPr>
        <p:txBody>
          <a:bodyPr/>
          <a:lstStyle/>
          <a:p>
            <a:fld id="{ACB99348-78AE-4EEA-92C6-E063054A9F1D}" type="slidenum">
              <a:rPr lang="en-US" smtClean="0">
                <a:latin typeface="Arial" charset="0"/>
                <a:ea typeface="ＭＳ Ｐゴシック"/>
                <a:cs typeface="Arial" charset="0"/>
              </a:rPr>
              <a:pPr/>
              <a:t>21</a:t>
            </a:fld>
            <a:endParaRPr lang="en-US" smtClean="0">
              <a:latin typeface="Arial" charset="0"/>
              <a:ea typeface="ＭＳ Ｐゴシック"/>
              <a:cs typeface="Arial" charset="0"/>
            </a:endParaRPr>
          </a:p>
        </p:txBody>
      </p:sp>
      <p:sp>
        <p:nvSpPr>
          <p:cNvPr id="49159" name="Footer Placeholder 11"/>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a:xfrm>
            <a:off x="417513" y="717550"/>
            <a:ext cx="8297862" cy="639763"/>
          </a:xfrm>
        </p:spPr>
        <p:txBody>
          <a:bodyPr/>
          <a:lstStyle/>
          <a:p>
            <a:r>
              <a:rPr lang="en-US" smtClean="0">
                <a:latin typeface="Arial" charset="0"/>
                <a:ea typeface="ＭＳ Ｐゴシック"/>
                <a:cs typeface="Arial" charset="0"/>
              </a:rPr>
              <a:t>Save User Interface Enhancements (cont.)</a:t>
            </a:r>
          </a:p>
        </p:txBody>
      </p:sp>
      <p:sp>
        <p:nvSpPr>
          <p:cNvPr id="51202" name="Content Placeholder 8"/>
          <p:cNvSpPr>
            <a:spLocks noGrp="1"/>
          </p:cNvSpPr>
          <p:nvPr>
            <p:ph sz="half" idx="1"/>
          </p:nvPr>
        </p:nvSpPr>
        <p:spPr>
          <a:xfrm>
            <a:off x="457200" y="1600200"/>
            <a:ext cx="8258175" cy="3403600"/>
          </a:xfrm>
        </p:spPr>
        <p:txBody>
          <a:bodyPr/>
          <a:lstStyle/>
          <a:p>
            <a:r>
              <a:rPr lang="en-US" smtClean="0">
                <a:latin typeface="Arial" charset="0"/>
                <a:ea typeface="ＭＳ Ｐゴシック"/>
                <a:cs typeface="Arial" charset="0"/>
              </a:rPr>
              <a:t>The full path of the tree structure is displayed to easily differentiate folders of the same name but in different structures.</a:t>
            </a:r>
          </a:p>
        </p:txBody>
      </p:sp>
      <p:pic>
        <p:nvPicPr>
          <p:cNvPr id="51203" name="Content Placeholder 12" descr="Location.png"/>
          <p:cNvPicPr>
            <a:picLocks noGrp="1" noChangeAspect="1"/>
          </p:cNvPicPr>
          <p:nvPr>
            <p:ph sz="half" idx="2"/>
          </p:nvPr>
        </p:nvPicPr>
        <p:blipFill>
          <a:blip r:embed="rId3"/>
          <a:srcRect/>
          <a:stretch>
            <a:fillRect/>
          </a:stretch>
        </p:blipFill>
        <p:spPr>
          <a:xfrm>
            <a:off x="417513" y="3678238"/>
            <a:ext cx="8618537" cy="2162175"/>
          </a:xfrm>
        </p:spPr>
      </p:pic>
      <p:sp>
        <p:nvSpPr>
          <p:cNvPr id="51204" name="Footer Placeholder 11"/>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sp>
        <p:nvSpPr>
          <p:cNvPr id="51205" name="Slide Number Placeholder 10"/>
          <p:cNvSpPr>
            <a:spLocks noGrp="1"/>
          </p:cNvSpPr>
          <p:nvPr>
            <p:ph type="sldNum" sz="quarter" idx="11"/>
          </p:nvPr>
        </p:nvSpPr>
        <p:spPr bwMode="auto">
          <a:noFill/>
          <a:ln>
            <a:miter lim="800000"/>
            <a:headEnd/>
            <a:tailEnd/>
          </a:ln>
        </p:spPr>
        <p:txBody>
          <a:bodyPr/>
          <a:lstStyle/>
          <a:p>
            <a:fld id="{03AFC53A-78EC-4A5E-93E6-5349B641F703}" type="slidenum">
              <a:rPr lang="en-US" smtClean="0">
                <a:latin typeface="Arial" charset="0"/>
                <a:ea typeface="ＭＳ Ｐゴシック"/>
                <a:cs typeface="Arial" charset="0"/>
              </a:rPr>
              <a:pPr/>
              <a:t>22</a:t>
            </a:fld>
            <a:endParaRPr lang="en-US" smtClean="0">
              <a:latin typeface="Arial" charset="0"/>
              <a:ea typeface="ＭＳ Ｐゴシック"/>
              <a:cs typeface="Arial"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626" name="AutoShape 2"/>
          <p:cNvSpPr>
            <a:spLocks noChangeArrowheads="1"/>
          </p:cNvSpPr>
          <p:nvPr/>
        </p:nvSpPr>
        <p:spPr bwMode="auto">
          <a:xfrm>
            <a:off x="396875" y="2454275"/>
            <a:ext cx="8342313" cy="1176338"/>
          </a:xfrm>
          <a:prstGeom prst="roundRect">
            <a:avLst>
              <a:gd name="adj" fmla="val 16667"/>
            </a:avLst>
          </a:prstGeom>
          <a:gradFill rotWithShape="0">
            <a:gsLst>
              <a:gs pos="0">
                <a:srgbClr val="0099CC"/>
              </a:gs>
              <a:gs pos="100000">
                <a:srgbClr val="006699"/>
              </a:gs>
            </a:gsLst>
            <a:lin ang="5400000" scaled="1"/>
          </a:gradFill>
          <a:ln w="19050">
            <a:noFill/>
            <a:round/>
            <a:headEnd/>
            <a:tailEnd/>
          </a:ln>
          <a:effectLst>
            <a:outerShdw dist="35921" dir="2700000" algn="ctr" rotWithShape="0">
              <a:srgbClr val="808080"/>
            </a:outerShdw>
          </a:effectLst>
          <a:scene3d>
            <a:camera prst="orthographicFront"/>
            <a:lightRig rig="threePt" dir="t"/>
          </a:scene3d>
          <a:sp3d>
            <a:bevelT w="82550"/>
          </a:sp3d>
        </p:spPr>
        <p:txBody>
          <a:bodyPr wrap="none" anchor="ctr"/>
          <a:lstStyle/>
          <a:p>
            <a:pPr marL="342900" indent="-342900" algn="ctr" eaLnBrk="0" hangingPunct="0">
              <a:spcBef>
                <a:spcPts val="0"/>
              </a:spcBef>
              <a:spcAft>
                <a:spcPts val="0"/>
              </a:spcAft>
              <a:buFont typeface="Wingdings" pitchFamily="2" charset="2"/>
              <a:buNone/>
              <a:defRPr/>
            </a:pPr>
            <a:r>
              <a:rPr lang="en-US" sz="2800" b="1" kern="0" dirty="0">
                <a:solidFill>
                  <a:schemeClr val="bg1"/>
                </a:solidFill>
                <a:effectLst>
                  <a:outerShdw blurRad="38100" dist="38100" dir="2700000" algn="tl">
                    <a:srgbClr val="000000">
                      <a:alpha val="43137"/>
                    </a:srgbClr>
                  </a:outerShdw>
                </a:effectLst>
                <a:ea typeface="ＭＳ Ｐゴシック" pitchFamily="58" charset="-128"/>
                <a:cs typeface="+mn-cs"/>
              </a:rPr>
              <a:t>Lowering Cost of Ownership</a:t>
            </a:r>
          </a:p>
        </p:txBody>
      </p:sp>
      <p:sp>
        <p:nvSpPr>
          <p:cNvPr id="53252" name="Slide Number Placeholder 4"/>
          <p:cNvSpPr>
            <a:spLocks noGrp="1"/>
          </p:cNvSpPr>
          <p:nvPr>
            <p:ph type="sldNum" sz="quarter" idx="11"/>
          </p:nvPr>
        </p:nvSpPr>
        <p:spPr bwMode="auto">
          <a:noFill/>
          <a:ln>
            <a:miter lim="800000"/>
            <a:headEnd/>
            <a:tailEnd/>
          </a:ln>
        </p:spPr>
        <p:txBody>
          <a:bodyPr/>
          <a:lstStyle/>
          <a:p>
            <a:fld id="{54971088-8A3A-4484-BE0D-289B13716670}" type="slidenum">
              <a:rPr lang="en-US" smtClean="0">
                <a:latin typeface="Arial" charset="0"/>
                <a:ea typeface="ＭＳ Ｐゴシック"/>
                <a:cs typeface="Arial" charset="0"/>
              </a:rPr>
              <a:pPr/>
              <a:t>23</a:t>
            </a:fld>
            <a:endParaRPr lang="en-US" smtClean="0">
              <a:latin typeface="Arial" charset="0"/>
              <a:ea typeface="ＭＳ Ｐゴシック"/>
              <a:cs typeface="Arial" charset="0"/>
            </a:endParaRPr>
          </a:p>
        </p:txBody>
      </p:sp>
      <p:sp>
        <p:nvSpPr>
          <p:cNvPr id="53253" name="Footer Placeholder 5"/>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r>
              <a:rPr lang="en-US" smtClean="0">
                <a:latin typeface="Arial" charset="0"/>
                <a:ea typeface="ＭＳ Ｐゴシック"/>
                <a:cs typeface="Arial" charset="0"/>
              </a:rPr>
              <a:t>Updated Platform Support</a:t>
            </a:r>
          </a:p>
        </p:txBody>
      </p:sp>
      <p:pic>
        <p:nvPicPr>
          <p:cNvPr id="55298" name="Picture 3"/>
          <p:cNvPicPr>
            <a:picLocks noChangeAspect="1"/>
          </p:cNvPicPr>
          <p:nvPr/>
        </p:nvPicPr>
        <p:blipFill>
          <a:blip r:embed="rId3"/>
          <a:srcRect/>
          <a:stretch>
            <a:fillRect/>
          </a:stretch>
        </p:blipFill>
        <p:spPr bwMode="auto">
          <a:xfrm>
            <a:off x="277813" y="5032375"/>
            <a:ext cx="4071937" cy="833438"/>
          </a:xfrm>
          <a:prstGeom prst="rect">
            <a:avLst/>
          </a:prstGeom>
          <a:noFill/>
          <a:ln w="9525">
            <a:noFill/>
            <a:miter lim="800000"/>
            <a:headEnd/>
            <a:tailEnd/>
          </a:ln>
        </p:spPr>
      </p:pic>
      <p:pic>
        <p:nvPicPr>
          <p:cNvPr id="55299" name="Picture 4"/>
          <p:cNvPicPr>
            <a:picLocks noChangeAspect="1"/>
          </p:cNvPicPr>
          <p:nvPr/>
        </p:nvPicPr>
        <p:blipFill>
          <a:blip r:embed="rId4"/>
          <a:srcRect/>
          <a:stretch>
            <a:fillRect/>
          </a:stretch>
        </p:blipFill>
        <p:spPr bwMode="auto">
          <a:xfrm>
            <a:off x="547688" y="1622425"/>
            <a:ext cx="2260600" cy="1397000"/>
          </a:xfrm>
          <a:prstGeom prst="rect">
            <a:avLst/>
          </a:prstGeom>
          <a:noFill/>
          <a:ln w="9525">
            <a:noFill/>
            <a:miter lim="800000"/>
            <a:headEnd/>
            <a:tailEnd/>
          </a:ln>
        </p:spPr>
      </p:pic>
      <p:pic>
        <p:nvPicPr>
          <p:cNvPr id="55300" name="Picture 1" descr="Ofc-2010_rgb.png"/>
          <p:cNvPicPr>
            <a:picLocks noChangeAspect="1" noChangeArrowheads="1"/>
          </p:cNvPicPr>
          <p:nvPr/>
        </p:nvPicPr>
        <p:blipFill>
          <a:blip r:embed="rId5"/>
          <a:srcRect/>
          <a:stretch>
            <a:fillRect/>
          </a:stretch>
        </p:blipFill>
        <p:spPr bwMode="auto">
          <a:xfrm>
            <a:off x="4941888" y="1860550"/>
            <a:ext cx="3487737" cy="949325"/>
          </a:xfrm>
          <a:prstGeom prst="rect">
            <a:avLst/>
          </a:prstGeom>
          <a:noFill/>
          <a:ln w="9525">
            <a:noFill/>
            <a:miter lim="800000"/>
            <a:headEnd/>
            <a:tailEnd/>
          </a:ln>
        </p:spPr>
      </p:pic>
      <p:sp>
        <p:nvSpPr>
          <p:cNvPr id="55301"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55302" name="Picture 2" descr="image003"/>
          <p:cNvPicPr>
            <a:picLocks noChangeAspect="1" noChangeArrowheads="1"/>
          </p:cNvPicPr>
          <p:nvPr/>
        </p:nvPicPr>
        <p:blipFill>
          <a:blip r:embed="rId6"/>
          <a:srcRect/>
          <a:stretch>
            <a:fillRect/>
          </a:stretch>
        </p:blipFill>
        <p:spPr bwMode="auto">
          <a:xfrm>
            <a:off x="2085975" y="3719513"/>
            <a:ext cx="5043488" cy="712787"/>
          </a:xfrm>
          <a:prstGeom prst="rect">
            <a:avLst/>
          </a:prstGeom>
          <a:noFill/>
          <a:ln w="9525">
            <a:noFill/>
            <a:miter lim="800000"/>
            <a:headEnd/>
            <a:tailEnd/>
          </a:ln>
        </p:spPr>
      </p:pic>
      <p:sp>
        <p:nvSpPr>
          <p:cNvPr id="55303" name="Slide Number Placeholder 9"/>
          <p:cNvSpPr>
            <a:spLocks noGrp="1"/>
          </p:cNvSpPr>
          <p:nvPr>
            <p:ph type="sldNum" sz="quarter" idx="11"/>
          </p:nvPr>
        </p:nvSpPr>
        <p:spPr bwMode="auto">
          <a:noFill/>
          <a:ln>
            <a:miter lim="800000"/>
            <a:headEnd/>
            <a:tailEnd/>
          </a:ln>
        </p:spPr>
        <p:txBody>
          <a:bodyPr/>
          <a:lstStyle/>
          <a:p>
            <a:fld id="{6C652CDB-6F98-4F5B-B495-EB8C0018925B}" type="slidenum">
              <a:rPr lang="en-US" smtClean="0">
                <a:latin typeface="Arial" charset="0"/>
                <a:ea typeface="ＭＳ Ｐゴシック"/>
                <a:cs typeface="Arial" charset="0"/>
              </a:rPr>
              <a:pPr/>
              <a:t>24</a:t>
            </a:fld>
            <a:endParaRPr lang="en-US" smtClean="0">
              <a:latin typeface="Arial" charset="0"/>
              <a:ea typeface="ＭＳ Ｐゴシック"/>
              <a:cs typeface="Arial" charset="0"/>
            </a:endParaRPr>
          </a:p>
        </p:txBody>
      </p:sp>
      <p:sp>
        <p:nvSpPr>
          <p:cNvPr id="55304" name="Footer Placeholder 10"/>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pic>
        <p:nvPicPr>
          <p:cNvPr id="55305" name="Picture 11" descr="SQL2008R2_200.jpg"/>
          <p:cNvPicPr>
            <a:picLocks noChangeAspect="1"/>
          </p:cNvPicPr>
          <p:nvPr/>
        </p:nvPicPr>
        <p:blipFill>
          <a:blip r:embed="rId7"/>
          <a:srcRect/>
          <a:stretch>
            <a:fillRect/>
          </a:stretch>
        </p:blipFill>
        <p:spPr bwMode="auto">
          <a:xfrm>
            <a:off x="4606925" y="5097463"/>
            <a:ext cx="4156075" cy="768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smtClean="0">
                <a:latin typeface="Arial" charset="0"/>
                <a:ea typeface="ＭＳ Ｐゴシック"/>
                <a:cs typeface="Arial" charset="0"/>
              </a:rPr>
              <a:t>Client Operating Systems</a:t>
            </a:r>
          </a:p>
        </p:txBody>
      </p:sp>
      <p:pic>
        <p:nvPicPr>
          <p:cNvPr id="57346" name="Picture 4"/>
          <p:cNvPicPr>
            <a:picLocks noChangeAspect="1"/>
          </p:cNvPicPr>
          <p:nvPr/>
        </p:nvPicPr>
        <p:blipFill>
          <a:blip r:embed="rId3"/>
          <a:srcRect/>
          <a:stretch>
            <a:fillRect/>
          </a:stretch>
        </p:blipFill>
        <p:spPr bwMode="auto">
          <a:xfrm>
            <a:off x="5892800" y="4122738"/>
            <a:ext cx="2601913" cy="1608137"/>
          </a:xfrm>
          <a:prstGeom prst="rect">
            <a:avLst/>
          </a:prstGeom>
          <a:noFill/>
          <a:ln w="9525">
            <a:noFill/>
            <a:miter lim="800000"/>
            <a:headEnd/>
            <a:tailEnd/>
          </a:ln>
        </p:spPr>
      </p:pic>
      <p:sp>
        <p:nvSpPr>
          <p:cNvPr id="57347"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57348" name="Content Placeholder 7"/>
          <p:cNvSpPr>
            <a:spLocks noGrp="1"/>
          </p:cNvSpPr>
          <p:nvPr>
            <p:ph idx="1"/>
          </p:nvPr>
        </p:nvSpPr>
        <p:spPr/>
        <p:txBody>
          <a:bodyPr/>
          <a:lstStyle/>
          <a:p>
            <a:r>
              <a:rPr lang="en-US" smtClean="0">
                <a:latin typeface="Arial" charset="0"/>
                <a:ea typeface="ＭＳ Ｐゴシック"/>
                <a:cs typeface="Arial" charset="0"/>
              </a:rPr>
              <a:t>Windows XP Professional</a:t>
            </a:r>
          </a:p>
          <a:p>
            <a:r>
              <a:rPr lang="en-US" smtClean="0">
                <a:latin typeface="Arial" charset="0"/>
                <a:ea typeface="ＭＳ Ｐゴシック"/>
                <a:cs typeface="Arial" charset="0"/>
              </a:rPr>
              <a:t>Windows Vista 32 bit</a:t>
            </a:r>
          </a:p>
          <a:p>
            <a:r>
              <a:rPr lang="en-US" smtClean="0">
                <a:latin typeface="Arial" charset="0"/>
                <a:ea typeface="ＭＳ Ｐゴシック"/>
                <a:cs typeface="Arial" charset="0"/>
              </a:rPr>
              <a:t>Windows 7 – 32 bit</a:t>
            </a:r>
          </a:p>
          <a:p>
            <a:r>
              <a:rPr lang="en-US" smtClean="0">
                <a:latin typeface="Arial" charset="0"/>
                <a:ea typeface="ＭＳ Ｐゴシック"/>
                <a:cs typeface="Arial" charset="0"/>
              </a:rPr>
              <a:t>Windows 7 – 64 bit</a:t>
            </a:r>
          </a:p>
          <a:p>
            <a:pPr lvl="1"/>
            <a:r>
              <a:rPr lang="en-US" smtClean="0">
                <a:latin typeface="Arial" charset="0"/>
                <a:ea typeface="ＭＳ Ｐゴシック"/>
                <a:cs typeface="Arial" charset="0"/>
              </a:rPr>
              <a:t>The DM Extensions will be a 32 bit application running on the 64 bit platform</a:t>
            </a:r>
          </a:p>
        </p:txBody>
      </p:sp>
      <p:sp>
        <p:nvSpPr>
          <p:cNvPr id="57349" name="Slide Number Placeholder 8"/>
          <p:cNvSpPr>
            <a:spLocks noGrp="1"/>
          </p:cNvSpPr>
          <p:nvPr>
            <p:ph type="sldNum" sz="quarter" idx="11"/>
          </p:nvPr>
        </p:nvSpPr>
        <p:spPr bwMode="auto">
          <a:noFill/>
          <a:ln>
            <a:miter lim="800000"/>
            <a:headEnd/>
            <a:tailEnd/>
          </a:ln>
        </p:spPr>
        <p:txBody>
          <a:bodyPr/>
          <a:lstStyle/>
          <a:p>
            <a:fld id="{C638146B-53AD-4F63-BCE4-6504120A1948}" type="slidenum">
              <a:rPr lang="en-US" smtClean="0">
                <a:latin typeface="Arial" charset="0"/>
                <a:ea typeface="ＭＳ Ｐゴシック"/>
                <a:cs typeface="Arial" charset="0"/>
              </a:rPr>
              <a:pPr/>
              <a:t>25</a:t>
            </a:fld>
            <a:endParaRPr lang="en-US" smtClean="0">
              <a:latin typeface="Arial" charset="0"/>
              <a:ea typeface="ＭＳ Ｐゴシック"/>
              <a:cs typeface="Arial" charset="0"/>
            </a:endParaRPr>
          </a:p>
        </p:txBody>
      </p:sp>
      <p:sp>
        <p:nvSpPr>
          <p:cNvPr id="57350" name="Footer Placeholder 9"/>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547688" y="717550"/>
            <a:ext cx="8045450" cy="665163"/>
          </a:xfrm>
        </p:spPr>
        <p:txBody>
          <a:bodyPr/>
          <a:lstStyle/>
          <a:p>
            <a:r>
              <a:rPr lang="en-US" smtClean="0">
                <a:latin typeface="Arial" charset="0"/>
                <a:ea typeface="ＭＳ Ｐゴシック"/>
                <a:cs typeface="Arial" charset="0"/>
              </a:rPr>
              <a:t>Microsoft Office Suites</a:t>
            </a:r>
          </a:p>
        </p:txBody>
      </p:sp>
      <p:sp>
        <p:nvSpPr>
          <p:cNvPr id="59394" name="Content Placeholder 6"/>
          <p:cNvSpPr>
            <a:spLocks noGrp="1"/>
          </p:cNvSpPr>
          <p:nvPr>
            <p:ph idx="1"/>
          </p:nvPr>
        </p:nvSpPr>
        <p:spPr>
          <a:xfrm>
            <a:off x="547688" y="1495425"/>
            <a:ext cx="8045450" cy="4543425"/>
          </a:xfrm>
        </p:spPr>
        <p:txBody>
          <a:bodyPr/>
          <a:lstStyle/>
          <a:p>
            <a:r>
              <a:rPr lang="en-US" smtClean="0">
                <a:latin typeface="Arial" charset="0"/>
                <a:ea typeface="ＭＳ Ｐゴシック"/>
                <a:cs typeface="Arial" charset="0"/>
              </a:rPr>
              <a:t>Microsoft Office 2010 </a:t>
            </a:r>
          </a:p>
          <a:p>
            <a:pPr lvl="1"/>
            <a:r>
              <a:rPr lang="en-US" sz="1400" smtClean="0">
                <a:latin typeface="Arial" charset="0"/>
                <a:ea typeface="ＭＳ Ｐゴシック"/>
                <a:cs typeface="Arial" charset="0"/>
              </a:rPr>
              <a:t>Using Visual Studio Tools for Office (VSTO)</a:t>
            </a:r>
          </a:p>
          <a:p>
            <a:pPr lvl="1"/>
            <a:r>
              <a:rPr lang="en-US" sz="1400" smtClean="0">
                <a:latin typeface="Arial" charset="0"/>
                <a:ea typeface="ＭＳ Ｐゴシック"/>
                <a:cs typeface="Arial" charset="0"/>
              </a:rPr>
              <a:t>Includes support for multiple file types</a:t>
            </a:r>
          </a:p>
          <a:p>
            <a:pPr lvl="1"/>
            <a:r>
              <a:rPr lang="en-US" sz="1400" smtClean="0">
                <a:latin typeface="Arial" charset="0"/>
                <a:ea typeface="ＭＳ Ｐゴシック"/>
                <a:cs typeface="Arial" charset="0"/>
              </a:rPr>
              <a:t>32 bit version</a:t>
            </a:r>
          </a:p>
          <a:p>
            <a:r>
              <a:rPr lang="en-US" smtClean="0">
                <a:latin typeface="Arial" charset="0"/>
                <a:ea typeface="ＭＳ Ｐゴシック"/>
                <a:cs typeface="Arial" charset="0"/>
              </a:rPr>
              <a:t>Microsoft Office 2007</a:t>
            </a:r>
          </a:p>
          <a:p>
            <a:pPr lvl="1"/>
            <a:r>
              <a:rPr lang="en-US" sz="1400" smtClean="0">
                <a:latin typeface="Arial" charset="0"/>
                <a:ea typeface="ＭＳ Ｐゴシック"/>
                <a:cs typeface="Arial" charset="0"/>
              </a:rPr>
              <a:t>Using COM </a:t>
            </a:r>
          </a:p>
          <a:p>
            <a:pPr lvl="1"/>
            <a:r>
              <a:rPr lang="en-US" sz="1400" smtClean="0">
                <a:latin typeface="Arial" charset="0"/>
                <a:ea typeface="ＭＳ Ｐゴシック"/>
                <a:cs typeface="Arial" charset="0"/>
              </a:rPr>
              <a:t>Includes support for multiple file types</a:t>
            </a:r>
          </a:p>
          <a:p>
            <a:r>
              <a:rPr lang="en-US" smtClean="0">
                <a:latin typeface="Arial" charset="0"/>
                <a:ea typeface="ＭＳ Ｐゴシック"/>
                <a:cs typeface="Arial" charset="0"/>
              </a:rPr>
              <a:t>Microsoft Office 2003</a:t>
            </a:r>
          </a:p>
          <a:p>
            <a:pPr lvl="1"/>
            <a:r>
              <a:rPr lang="en-US" sz="1400" smtClean="0">
                <a:latin typeface="Arial" charset="0"/>
                <a:ea typeface="ＭＳ Ｐゴシック"/>
                <a:cs typeface="Arial" charset="0"/>
              </a:rPr>
              <a:t>COM Automation or ODMA support</a:t>
            </a:r>
          </a:p>
          <a:p>
            <a:pPr lvl="1"/>
            <a:r>
              <a:rPr lang="en-US" sz="1400" smtClean="0">
                <a:latin typeface="Arial" charset="0"/>
                <a:ea typeface="ＭＳ Ｐゴシック"/>
                <a:cs typeface="Arial" charset="0"/>
              </a:rPr>
              <a:t>We will continue to support Office 2003, but QA will be limited for the release.</a:t>
            </a:r>
          </a:p>
          <a:p>
            <a:pPr lvl="1"/>
            <a:r>
              <a:rPr lang="en-US" sz="1400" smtClean="0">
                <a:latin typeface="Arial" charset="0"/>
                <a:ea typeface="ＭＳ Ｐゴシック"/>
                <a:cs typeface="Arial" charset="0"/>
              </a:rPr>
              <a:t>This process is similar to the support policy that was described in the DM 5.2.1 CU4 platforms information document</a:t>
            </a:r>
          </a:p>
          <a:p>
            <a:pPr lvl="1"/>
            <a:r>
              <a:rPr lang="en-US" sz="1400" u="sng" smtClean="0">
                <a:latin typeface="Arial" charset="0"/>
                <a:ea typeface="ＭＳ Ｐゴシック"/>
                <a:cs typeface="Arial" charset="0"/>
                <a:hlinkClick r:id="rId3"/>
              </a:rPr>
              <a:t>Quick Reference: Applications and Platforms Supported in eDOCS DM/RM 5.2.1 CU4 </a:t>
            </a:r>
            <a:endParaRPr lang="en-US" sz="1400" smtClean="0">
              <a:latin typeface="Arial" charset="0"/>
              <a:ea typeface="ＭＳ Ｐゴシック"/>
              <a:cs typeface="Arial" charset="0"/>
            </a:endParaRPr>
          </a:p>
        </p:txBody>
      </p:sp>
      <p:sp>
        <p:nvSpPr>
          <p:cNvPr id="59395"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59396" name="Slide Number Placeholder 7"/>
          <p:cNvSpPr>
            <a:spLocks noGrp="1"/>
          </p:cNvSpPr>
          <p:nvPr>
            <p:ph type="sldNum" sz="quarter" idx="11"/>
          </p:nvPr>
        </p:nvSpPr>
        <p:spPr bwMode="auto">
          <a:noFill/>
          <a:ln>
            <a:miter lim="800000"/>
            <a:headEnd/>
            <a:tailEnd/>
          </a:ln>
        </p:spPr>
        <p:txBody>
          <a:bodyPr/>
          <a:lstStyle/>
          <a:p>
            <a:fld id="{68F5C3C0-B898-4A3A-B9D9-14CAABD8C024}" type="slidenum">
              <a:rPr lang="en-US" smtClean="0">
                <a:latin typeface="Arial" charset="0"/>
                <a:ea typeface="ＭＳ Ｐゴシック"/>
                <a:cs typeface="Arial" charset="0"/>
              </a:rPr>
              <a:pPr/>
              <a:t>26</a:t>
            </a:fld>
            <a:endParaRPr lang="en-US" smtClean="0">
              <a:latin typeface="Arial" charset="0"/>
              <a:ea typeface="ＭＳ Ｐゴシック"/>
              <a:cs typeface="Arial" charset="0"/>
            </a:endParaRPr>
          </a:p>
        </p:txBody>
      </p:sp>
      <p:sp>
        <p:nvSpPr>
          <p:cNvPr id="59397" name="Footer Placeholder 8"/>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r>
              <a:rPr lang="en-US" smtClean="0">
                <a:latin typeface="Arial" charset="0"/>
                <a:ea typeface="ＭＳ Ｐゴシック"/>
                <a:cs typeface="Arial" charset="0"/>
              </a:rPr>
              <a:t>Other Office Suites &amp; Applications</a:t>
            </a:r>
          </a:p>
        </p:txBody>
      </p:sp>
      <p:sp>
        <p:nvSpPr>
          <p:cNvPr id="61442" name="Content Placeholder 6"/>
          <p:cNvSpPr>
            <a:spLocks noGrp="1"/>
          </p:cNvSpPr>
          <p:nvPr>
            <p:ph idx="1"/>
          </p:nvPr>
        </p:nvSpPr>
        <p:spPr/>
        <p:txBody>
          <a:bodyPr/>
          <a:lstStyle/>
          <a:p>
            <a:r>
              <a:rPr lang="en-US" smtClean="0">
                <a:latin typeface="Arial" charset="0"/>
                <a:ea typeface="ＭＳ Ｐゴシック"/>
                <a:cs typeface="Arial" charset="0"/>
              </a:rPr>
              <a:t>Lotus Suite 9.8, 9.7</a:t>
            </a:r>
          </a:p>
          <a:p>
            <a:r>
              <a:rPr lang="en-US" smtClean="0">
                <a:latin typeface="Arial" charset="0"/>
                <a:ea typeface="ＭＳ Ｐゴシック"/>
                <a:cs typeface="Arial" charset="0"/>
              </a:rPr>
              <a:t>Corel WordPerfect Office X5, X3</a:t>
            </a:r>
          </a:p>
          <a:p>
            <a:r>
              <a:rPr lang="en-US" smtClean="0">
                <a:latin typeface="Arial" charset="0"/>
                <a:ea typeface="ＭＳ Ｐゴシック"/>
                <a:cs typeface="Arial" charset="0"/>
              </a:rPr>
              <a:t>Adobe Acrobat 8.0, 9.0.x</a:t>
            </a:r>
          </a:p>
          <a:p>
            <a:r>
              <a:rPr lang="en-US" smtClean="0">
                <a:latin typeface="Arial" charset="0"/>
                <a:ea typeface="ＭＳ Ｐゴシック"/>
                <a:cs typeface="Arial" charset="0"/>
              </a:rPr>
              <a:t>Dragon Naturally Speaking 10.1</a:t>
            </a:r>
          </a:p>
          <a:p>
            <a:r>
              <a:rPr lang="en-US" smtClean="0">
                <a:latin typeface="Arial" charset="0"/>
                <a:ea typeface="ＭＳ Ｐゴシック"/>
                <a:cs typeface="Arial" charset="0"/>
              </a:rPr>
              <a:t>Freedom Scientific JAWS 11</a:t>
            </a:r>
          </a:p>
          <a:p>
            <a:r>
              <a:rPr lang="en-US" smtClean="0">
                <a:latin typeface="Arial" charset="0"/>
                <a:ea typeface="ＭＳ Ｐゴシック"/>
                <a:cs typeface="Arial" charset="0"/>
              </a:rPr>
              <a:t>Lotus Notes 7.0.4, 8.5.2</a:t>
            </a:r>
          </a:p>
          <a:p>
            <a:r>
              <a:rPr lang="en-US" smtClean="0">
                <a:latin typeface="Arial" charset="0"/>
                <a:ea typeface="ＭＳ Ｐゴシック"/>
                <a:cs typeface="Arial" charset="0"/>
              </a:rPr>
              <a:t>Novell GroupWise 7.0, 8.0</a:t>
            </a:r>
          </a:p>
          <a:p>
            <a:r>
              <a:rPr lang="en-US" smtClean="0">
                <a:latin typeface="Arial" charset="0"/>
                <a:ea typeface="ＭＳ Ｐゴシック"/>
                <a:cs typeface="Arial" charset="0"/>
              </a:rPr>
              <a:t>ODMA for other third party applications</a:t>
            </a:r>
          </a:p>
        </p:txBody>
      </p:sp>
      <p:sp>
        <p:nvSpPr>
          <p:cNvPr id="61443"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61444" name="Slide Number Placeholder 4"/>
          <p:cNvSpPr>
            <a:spLocks noGrp="1"/>
          </p:cNvSpPr>
          <p:nvPr>
            <p:ph type="sldNum" sz="quarter" idx="11"/>
          </p:nvPr>
        </p:nvSpPr>
        <p:spPr bwMode="auto">
          <a:noFill/>
          <a:ln>
            <a:miter lim="800000"/>
            <a:headEnd/>
            <a:tailEnd/>
          </a:ln>
        </p:spPr>
        <p:txBody>
          <a:bodyPr/>
          <a:lstStyle/>
          <a:p>
            <a:fld id="{AE494309-1E19-43AE-9607-42FC3417F08E}" type="slidenum">
              <a:rPr lang="en-US" smtClean="0">
                <a:latin typeface="Arial" charset="0"/>
                <a:ea typeface="ＭＳ Ｐゴシック"/>
                <a:cs typeface="Arial" charset="0"/>
              </a:rPr>
              <a:pPr/>
              <a:t>27</a:t>
            </a:fld>
            <a:endParaRPr lang="en-US" smtClean="0">
              <a:latin typeface="Arial" charset="0"/>
              <a:ea typeface="ＭＳ Ｐゴシック"/>
              <a:cs typeface="Arial" charset="0"/>
            </a:endParaRPr>
          </a:p>
        </p:txBody>
      </p:sp>
      <p:sp>
        <p:nvSpPr>
          <p:cNvPr id="61445" name="Footer Placeholder 5"/>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a:xfrm>
            <a:off x="547688" y="717550"/>
            <a:ext cx="8045450" cy="665163"/>
          </a:xfrm>
        </p:spPr>
        <p:txBody>
          <a:bodyPr/>
          <a:lstStyle/>
          <a:p>
            <a:r>
              <a:rPr lang="en-US" smtClean="0">
                <a:latin typeface="Arial" charset="0"/>
                <a:ea typeface="ＭＳ Ｐゴシック"/>
                <a:cs typeface="Arial" charset="0"/>
              </a:rPr>
              <a:t>Server Operating Systems / Databases</a:t>
            </a:r>
          </a:p>
        </p:txBody>
      </p:sp>
      <p:sp>
        <p:nvSpPr>
          <p:cNvPr id="63490" name="Content Placeholder 9"/>
          <p:cNvSpPr>
            <a:spLocks noGrp="1"/>
          </p:cNvSpPr>
          <p:nvPr>
            <p:ph idx="1"/>
          </p:nvPr>
        </p:nvSpPr>
        <p:spPr>
          <a:xfrm>
            <a:off x="547688" y="1495425"/>
            <a:ext cx="8045450" cy="4543425"/>
          </a:xfrm>
        </p:spPr>
        <p:txBody>
          <a:bodyPr/>
          <a:lstStyle/>
          <a:p>
            <a:r>
              <a:rPr lang="en-US" smtClean="0">
                <a:latin typeface="Arial" charset="0"/>
                <a:ea typeface="ＭＳ Ｐゴシック"/>
                <a:cs typeface="Arial" charset="0"/>
              </a:rPr>
              <a:t>Windows Server 2003 R2 (32 bit)</a:t>
            </a:r>
          </a:p>
          <a:p>
            <a:r>
              <a:rPr lang="en-US" smtClean="0">
                <a:latin typeface="Arial" charset="0"/>
                <a:ea typeface="ＭＳ Ｐゴシック"/>
                <a:cs typeface="Arial" charset="0"/>
              </a:rPr>
              <a:t>Windows Server 2008 R2 (64 Bit)</a:t>
            </a:r>
          </a:p>
          <a:p>
            <a:pPr lvl="1"/>
            <a:r>
              <a:rPr lang="en-US" smtClean="0">
                <a:latin typeface="Arial" charset="0"/>
                <a:ea typeface="ＭＳ Ｐゴシック"/>
                <a:cs typeface="Arial" charset="0"/>
              </a:rPr>
              <a:t>The DM Server will be a 32 bit application running on the 64 bit server</a:t>
            </a:r>
          </a:p>
          <a:p>
            <a:r>
              <a:rPr lang="en-US" smtClean="0">
                <a:latin typeface="Arial" charset="0"/>
                <a:ea typeface="ＭＳ Ｐゴシック"/>
                <a:cs typeface="Arial" charset="0"/>
              </a:rPr>
              <a:t>Microsoft SQL Server 2005, 2008, 2008 R2</a:t>
            </a:r>
          </a:p>
          <a:p>
            <a:pPr lvl="1"/>
            <a:r>
              <a:rPr lang="en-US" smtClean="0">
                <a:latin typeface="Arial" charset="0"/>
                <a:ea typeface="ＭＳ Ｐゴシック"/>
                <a:cs typeface="Arial" charset="0"/>
              </a:rPr>
              <a:t>Compatibility Mode or SQL-92 (Native Mode)</a:t>
            </a:r>
          </a:p>
          <a:p>
            <a:r>
              <a:rPr lang="en-US" smtClean="0">
                <a:latin typeface="Arial" charset="0"/>
                <a:ea typeface="ＭＳ Ｐゴシック"/>
                <a:cs typeface="Arial" charset="0"/>
              </a:rPr>
              <a:t>Oracle 10g R2, 11g R2</a:t>
            </a:r>
          </a:p>
          <a:p>
            <a:r>
              <a:rPr lang="en-US" smtClean="0">
                <a:latin typeface="Arial" charset="0"/>
                <a:ea typeface="ＭＳ Ｐゴシック"/>
                <a:cs typeface="Arial" charset="0"/>
              </a:rPr>
              <a:t>Citrix XenServer and XenDesktop</a:t>
            </a:r>
          </a:p>
          <a:p>
            <a:r>
              <a:rPr lang="en-US" smtClean="0">
                <a:latin typeface="Arial" charset="0"/>
                <a:ea typeface="ＭＳ Ｐゴシック"/>
                <a:cs typeface="Arial" charset="0"/>
              </a:rPr>
              <a:t>Microsoft Windows Terminal Server</a:t>
            </a:r>
          </a:p>
          <a:p>
            <a:r>
              <a:rPr lang="en-US" smtClean="0">
                <a:latin typeface="Arial" charset="0"/>
                <a:ea typeface="ＭＳ Ｐゴシック"/>
                <a:cs typeface="Arial" charset="0"/>
              </a:rPr>
              <a:t>Open Text will support customers who run DM products on supported operating systems, irrespective of whether they are running in a virtual environment or not. </a:t>
            </a:r>
          </a:p>
        </p:txBody>
      </p:sp>
      <p:sp>
        <p:nvSpPr>
          <p:cNvPr id="63491"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63492" name="Slide Number Placeholder 8"/>
          <p:cNvSpPr>
            <a:spLocks noGrp="1"/>
          </p:cNvSpPr>
          <p:nvPr>
            <p:ph type="sldNum" sz="quarter" idx="11"/>
          </p:nvPr>
        </p:nvSpPr>
        <p:spPr bwMode="auto">
          <a:noFill/>
          <a:ln>
            <a:miter lim="800000"/>
            <a:headEnd/>
            <a:tailEnd/>
          </a:ln>
        </p:spPr>
        <p:txBody>
          <a:bodyPr/>
          <a:lstStyle/>
          <a:p>
            <a:fld id="{7A15886D-9087-46A9-BE54-C1C88A5C13B6}" type="slidenum">
              <a:rPr lang="en-US" smtClean="0">
                <a:latin typeface="Arial" charset="0"/>
                <a:ea typeface="ＭＳ Ｐゴシック"/>
                <a:cs typeface="Arial" charset="0"/>
              </a:rPr>
              <a:pPr/>
              <a:t>28</a:t>
            </a:fld>
            <a:endParaRPr lang="en-US" smtClean="0">
              <a:latin typeface="Arial" charset="0"/>
              <a:ea typeface="ＭＳ Ｐゴシック"/>
              <a:cs typeface="Arial" charset="0"/>
            </a:endParaRPr>
          </a:p>
        </p:txBody>
      </p:sp>
      <p:sp>
        <p:nvSpPr>
          <p:cNvPr id="63493" name="Footer Placeholder 9"/>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626" name="AutoShape 2"/>
          <p:cNvSpPr>
            <a:spLocks noChangeArrowheads="1"/>
          </p:cNvSpPr>
          <p:nvPr/>
        </p:nvSpPr>
        <p:spPr bwMode="auto">
          <a:xfrm>
            <a:off x="396875" y="2454275"/>
            <a:ext cx="8342313" cy="1176338"/>
          </a:xfrm>
          <a:prstGeom prst="roundRect">
            <a:avLst>
              <a:gd name="adj" fmla="val 16667"/>
            </a:avLst>
          </a:prstGeom>
          <a:gradFill rotWithShape="0">
            <a:gsLst>
              <a:gs pos="0">
                <a:srgbClr val="0099CC"/>
              </a:gs>
              <a:gs pos="100000">
                <a:srgbClr val="006699"/>
              </a:gs>
            </a:gsLst>
            <a:lin ang="5400000" scaled="1"/>
          </a:gradFill>
          <a:ln w="19050">
            <a:noFill/>
            <a:round/>
            <a:headEnd/>
            <a:tailEnd/>
          </a:ln>
          <a:effectLst>
            <a:outerShdw dist="35921" dir="2700000" algn="ctr" rotWithShape="0">
              <a:srgbClr val="808080"/>
            </a:outerShdw>
          </a:effectLst>
          <a:scene3d>
            <a:camera prst="orthographicFront"/>
            <a:lightRig rig="threePt" dir="t"/>
          </a:scene3d>
          <a:sp3d>
            <a:bevelT w="82550"/>
          </a:sp3d>
        </p:spPr>
        <p:txBody>
          <a:bodyPr wrap="none" anchor="ctr"/>
          <a:lstStyle/>
          <a:p>
            <a:pPr marL="342900" indent="-342900" algn="ctr" eaLnBrk="0" hangingPunct="0">
              <a:spcBef>
                <a:spcPts val="0"/>
              </a:spcBef>
              <a:spcAft>
                <a:spcPts val="0"/>
              </a:spcAft>
              <a:buFont typeface="Wingdings" pitchFamily="2" charset="2"/>
              <a:buNone/>
              <a:defRPr/>
            </a:pPr>
            <a:r>
              <a:rPr lang="en-US" sz="2800" b="1" kern="0" dirty="0">
                <a:solidFill>
                  <a:schemeClr val="bg1"/>
                </a:solidFill>
                <a:effectLst>
                  <a:outerShdw blurRad="38100" dist="38100" dir="2700000" algn="tl">
                    <a:srgbClr val="000000">
                      <a:alpha val="43137"/>
                    </a:srgbClr>
                  </a:outerShdw>
                </a:effectLst>
                <a:ea typeface="ＭＳ Ｐゴシック" pitchFamily="58" charset="-128"/>
                <a:cs typeface="+mn-cs"/>
              </a:rPr>
              <a:t>Deployment Enhancements</a:t>
            </a:r>
          </a:p>
        </p:txBody>
      </p:sp>
      <p:sp>
        <p:nvSpPr>
          <p:cNvPr id="65540" name="Slide Number Placeholder 4"/>
          <p:cNvSpPr>
            <a:spLocks noGrp="1"/>
          </p:cNvSpPr>
          <p:nvPr>
            <p:ph type="sldNum" sz="quarter" idx="11"/>
          </p:nvPr>
        </p:nvSpPr>
        <p:spPr bwMode="auto">
          <a:noFill/>
          <a:ln>
            <a:miter lim="800000"/>
            <a:headEnd/>
            <a:tailEnd/>
          </a:ln>
        </p:spPr>
        <p:txBody>
          <a:bodyPr/>
          <a:lstStyle/>
          <a:p>
            <a:fld id="{A3FED2C3-7EE1-446B-BDD1-EED6A88C2E3C}" type="slidenum">
              <a:rPr lang="en-US" smtClean="0">
                <a:latin typeface="Arial" charset="0"/>
                <a:ea typeface="ＭＳ Ｐゴシック"/>
                <a:cs typeface="Arial" charset="0"/>
              </a:rPr>
              <a:pPr/>
              <a:t>29</a:t>
            </a:fld>
            <a:endParaRPr lang="en-US" smtClean="0">
              <a:latin typeface="Arial" charset="0"/>
              <a:ea typeface="ＭＳ Ｐゴシック"/>
              <a:cs typeface="Arial" charset="0"/>
            </a:endParaRPr>
          </a:p>
        </p:txBody>
      </p:sp>
      <p:sp>
        <p:nvSpPr>
          <p:cNvPr id="65541" name="Footer Placeholder 5"/>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smtClean="0">
                <a:latin typeface="Arial" charset="0"/>
                <a:ea typeface="ＭＳ Ｐゴシック"/>
                <a:cs typeface="Arial" charset="0"/>
              </a:rPr>
              <a:t>Disclaimer</a:t>
            </a:r>
          </a:p>
        </p:txBody>
      </p:sp>
      <p:sp>
        <p:nvSpPr>
          <p:cNvPr id="17410" name="Rectangle 3"/>
          <p:cNvSpPr>
            <a:spLocks noGrp="1" noChangeArrowheads="1"/>
          </p:cNvSpPr>
          <p:nvPr>
            <p:ph type="body" idx="4294967295"/>
          </p:nvPr>
        </p:nvSpPr>
        <p:spPr>
          <a:xfrm>
            <a:off x="554038" y="1536700"/>
            <a:ext cx="8039100" cy="4799013"/>
          </a:xfrm>
        </p:spPr>
        <p:txBody>
          <a:bodyPr/>
          <a:lstStyle/>
          <a:p>
            <a:pPr marL="0" indent="0" eaLnBrk="1" hangingPunct="1">
              <a:buFont typeface="Wingdings" pitchFamily="2" charset="2"/>
              <a:buNone/>
            </a:pPr>
            <a:r>
              <a:rPr lang="en-US" sz="1200" smtClean="0">
                <a:latin typeface="Arial" charset="0"/>
                <a:ea typeface="ＭＳ Ｐゴシック"/>
                <a:cs typeface="Arial" charset="0"/>
              </a:rPr>
              <a:t>Certain statements in this presentation constitute forward-looking statements or forward-looking information within the meaning of applicable securities laws (“forward-looking statements”). Such forward-looking statements involve known and unknown risks, uncertainties and other factors that may cause the actual results, performance or achievements of Open Text, or developments in Open Text’s business or in its industry, to differ materially from the anticipated results, performance, achievements or developments expressed or implied by such forward-looking statements. The historical increases in the Company's revenues and earnings do not assure the revenues and earnings will not decrease in the future. Forward-looking statements include all disclosure regarding possible events, conditions or results of operations that is based on assumptions about future economic conditions and courses of action. Forward-looking statements may also include any statement relating to future events, conditions or circumstances. Open Text cautions you not to place undue reliance upon any such forward-looking statements, which speak only as of the date they are made. Forward-looking statements relate to, among other things, changes in the ECM market; the market focus of Open Text, Open Text’s revenue mix and margin targets; Open Text’s operations priorities; and Open Text’s strategy for its products and solutions. The risks and uncertainties that may affect forward-looking statements include, among others, the completion and integration of acquisitions, the possibility of technical, logistical or planning issues in connection with deployments, the continuous commitment of Open Text's customers, demand for Open Text's products and other risks detailed from time to time in Open Text's filings with the Securities and Exchange Commission and Canadian provincial securities regulators, including Open Text's Annual Report on Form 10-K for the year ended June 30, 2010. Forward-looking statements are based on management’s current plans, estimates, projections, beliefs and opinions, and the Company does not undertake any obligation to update forward-looking statements should assumptions related to these plans, estimates, projections, beliefs and opinions change.</a:t>
            </a:r>
          </a:p>
        </p:txBody>
      </p:sp>
      <p:sp>
        <p:nvSpPr>
          <p:cNvPr id="17411" name="Slide Number Placeholder 5"/>
          <p:cNvSpPr>
            <a:spLocks noGrp="1"/>
          </p:cNvSpPr>
          <p:nvPr>
            <p:ph type="sldNum" sz="quarter" idx="11"/>
          </p:nvPr>
        </p:nvSpPr>
        <p:spPr bwMode="auto">
          <a:noFill/>
          <a:ln>
            <a:miter lim="800000"/>
            <a:headEnd/>
            <a:tailEnd/>
          </a:ln>
        </p:spPr>
        <p:txBody>
          <a:bodyPr/>
          <a:lstStyle/>
          <a:p>
            <a:fld id="{E74B0982-DB7D-4ECF-AAC1-911CB2C6689F}" type="slidenum">
              <a:rPr lang="en-US" smtClean="0">
                <a:latin typeface="Arial" charset="0"/>
                <a:ea typeface="ＭＳ Ｐゴシック"/>
                <a:cs typeface="Arial" charset="0"/>
              </a:rPr>
              <a:pPr/>
              <a:t>3</a:t>
            </a:fld>
            <a:endParaRPr lang="en-US" smtClean="0">
              <a:latin typeface="Arial" charset="0"/>
              <a:ea typeface="ＭＳ Ｐゴシック"/>
              <a:cs typeface="Arial" charset="0"/>
            </a:endParaRPr>
          </a:p>
        </p:txBody>
      </p:sp>
      <p:sp>
        <p:nvSpPr>
          <p:cNvPr id="17412" name="Footer Placeholder 4"/>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3"/>
          <p:cNvSpPr>
            <a:spLocks noGrp="1"/>
          </p:cNvSpPr>
          <p:nvPr>
            <p:ph type="title"/>
          </p:nvPr>
        </p:nvSpPr>
        <p:spPr>
          <a:xfrm>
            <a:off x="417513" y="717550"/>
            <a:ext cx="8297862" cy="639763"/>
          </a:xfrm>
        </p:spPr>
        <p:txBody>
          <a:bodyPr/>
          <a:lstStyle/>
          <a:p>
            <a:r>
              <a:rPr lang="en-US" smtClean="0">
                <a:latin typeface="Arial" charset="0"/>
                <a:ea typeface="ＭＳ Ｐゴシック"/>
                <a:cs typeface="Arial" charset="0"/>
              </a:rPr>
              <a:t>eDOCS DM 5.3 Packaging</a:t>
            </a:r>
          </a:p>
        </p:txBody>
      </p:sp>
      <p:sp>
        <p:nvSpPr>
          <p:cNvPr id="5" name="Content Placeholder 4"/>
          <p:cNvSpPr>
            <a:spLocks noGrp="1"/>
          </p:cNvSpPr>
          <p:nvPr>
            <p:ph sz="half" idx="1"/>
          </p:nvPr>
        </p:nvSpPr>
        <p:spPr>
          <a:xfrm>
            <a:off x="457200" y="1600200"/>
            <a:ext cx="3492500" cy="4525963"/>
          </a:xfrm>
        </p:spPr>
        <p:txBody>
          <a:bodyPr>
            <a:normAutofit fontScale="92500" lnSpcReduction="10000"/>
          </a:bodyPr>
          <a:lstStyle/>
          <a:p>
            <a:pPr>
              <a:defRPr/>
            </a:pPr>
            <a:r>
              <a:rPr lang="en-US" dirty="0" smtClean="0"/>
              <a:t>The eDOCS DM 5.3 software will be a new ISO image which includes all the MSI installation packages</a:t>
            </a:r>
          </a:p>
          <a:p>
            <a:pPr>
              <a:defRPr/>
            </a:pPr>
            <a:r>
              <a:rPr lang="en-US" dirty="0" smtClean="0"/>
              <a:t>The eDOCS DM 5.3 software can be installed directly on a new Server or Desktop.</a:t>
            </a:r>
          </a:p>
          <a:p>
            <a:pPr>
              <a:defRPr/>
            </a:pPr>
            <a:r>
              <a:rPr lang="en-US" dirty="0" smtClean="0"/>
              <a:t>The eDOCS DM 5.3 software will also upgrade an existing 5.1.0.5 / 5.2.1 Server or Extensions to DM 5.3</a:t>
            </a:r>
            <a:endParaRPr lang="en-US" dirty="0"/>
          </a:p>
        </p:txBody>
      </p:sp>
      <p:sp>
        <p:nvSpPr>
          <p:cNvPr id="67587" name="Footer Placeholder 1"/>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sp>
        <p:nvSpPr>
          <p:cNvPr id="67588" name="Slide Number Placeholder 2"/>
          <p:cNvSpPr>
            <a:spLocks noGrp="1"/>
          </p:cNvSpPr>
          <p:nvPr>
            <p:ph type="sldNum" sz="quarter" idx="11"/>
          </p:nvPr>
        </p:nvSpPr>
        <p:spPr bwMode="auto">
          <a:noFill/>
          <a:ln>
            <a:miter lim="800000"/>
            <a:headEnd/>
            <a:tailEnd/>
          </a:ln>
        </p:spPr>
        <p:txBody>
          <a:bodyPr/>
          <a:lstStyle/>
          <a:p>
            <a:fld id="{757287E8-4EE0-480A-A701-A802032D9720}" type="slidenum">
              <a:rPr lang="en-US" smtClean="0">
                <a:latin typeface="Arial" charset="0"/>
                <a:ea typeface="ＭＳ Ｐゴシック"/>
                <a:cs typeface="Arial" charset="0"/>
              </a:rPr>
              <a:pPr/>
              <a:t>30</a:t>
            </a:fld>
            <a:endParaRPr lang="en-US" smtClean="0">
              <a:latin typeface="Arial" charset="0"/>
              <a:ea typeface="ＭＳ Ｐゴシック"/>
              <a:cs typeface="Arial" charset="0"/>
            </a:endParaRPr>
          </a:p>
        </p:txBody>
      </p:sp>
      <p:pic>
        <p:nvPicPr>
          <p:cNvPr id="67589" name="Content Placeholder 10" descr="Suite Installer.png"/>
          <p:cNvPicPr>
            <a:picLocks noGrp="1" noChangeAspect="1"/>
          </p:cNvPicPr>
          <p:nvPr>
            <p:ph sz="half" idx="2"/>
          </p:nvPr>
        </p:nvPicPr>
        <p:blipFill>
          <a:blip r:embed="rId2"/>
          <a:srcRect/>
          <a:stretch>
            <a:fillRect/>
          </a:stretch>
        </p:blipFill>
        <p:spPr>
          <a:xfrm>
            <a:off x="4005263" y="1760538"/>
            <a:ext cx="4681537" cy="3697287"/>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a:xfrm>
            <a:off x="547688" y="717550"/>
            <a:ext cx="8045450" cy="665163"/>
          </a:xfrm>
        </p:spPr>
        <p:txBody>
          <a:bodyPr/>
          <a:lstStyle/>
          <a:p>
            <a:r>
              <a:rPr lang="en-US" smtClean="0">
                <a:latin typeface="Arial" charset="0"/>
                <a:ea typeface="ＭＳ Ｐゴシック"/>
                <a:cs typeface="Arial" charset="0"/>
              </a:rPr>
              <a:t>eDOCS DM 5.3 Backwards Compatibility</a:t>
            </a:r>
          </a:p>
        </p:txBody>
      </p:sp>
      <p:sp>
        <p:nvSpPr>
          <p:cNvPr id="68610" name="Footer Placeholder 4"/>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sp>
        <p:nvSpPr>
          <p:cNvPr id="68611" name="Slide Number Placeholder 5"/>
          <p:cNvSpPr>
            <a:spLocks noGrp="1"/>
          </p:cNvSpPr>
          <p:nvPr>
            <p:ph type="sldNum" sz="quarter" idx="11"/>
          </p:nvPr>
        </p:nvSpPr>
        <p:spPr bwMode="auto">
          <a:noFill/>
          <a:ln>
            <a:miter lim="800000"/>
            <a:headEnd/>
            <a:tailEnd/>
          </a:ln>
        </p:spPr>
        <p:txBody>
          <a:bodyPr/>
          <a:lstStyle/>
          <a:p>
            <a:fld id="{CDF50B1B-D361-4B54-AC35-B211896C1FED}" type="slidenum">
              <a:rPr lang="en-US" smtClean="0">
                <a:latin typeface="Arial" charset="0"/>
                <a:ea typeface="ＭＳ Ｐゴシック"/>
                <a:cs typeface="Arial" charset="0"/>
              </a:rPr>
              <a:pPr/>
              <a:t>31</a:t>
            </a:fld>
            <a:endParaRPr lang="en-US" smtClean="0">
              <a:latin typeface="Arial" charset="0"/>
              <a:ea typeface="ＭＳ Ｐゴシック"/>
              <a:cs typeface="Arial" charset="0"/>
            </a:endParaRPr>
          </a:p>
        </p:txBody>
      </p:sp>
      <p:pic>
        <p:nvPicPr>
          <p:cNvPr id="68612" name="Content Placeholder 9" descr="backwards compatible.png"/>
          <p:cNvPicPr>
            <a:picLocks noGrp="1" noChangeAspect="1"/>
          </p:cNvPicPr>
          <p:nvPr>
            <p:ph idx="1"/>
          </p:nvPr>
        </p:nvPicPr>
        <p:blipFill>
          <a:blip r:embed="rId2"/>
          <a:srcRect/>
          <a:stretch>
            <a:fillRect/>
          </a:stretch>
        </p:blipFill>
        <p:spPr>
          <a:xfrm>
            <a:off x="1546225" y="1495425"/>
            <a:ext cx="6048375" cy="4543425"/>
          </a:xfr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a:xfrm>
            <a:off x="417513" y="717550"/>
            <a:ext cx="8297862" cy="639763"/>
          </a:xfrm>
        </p:spPr>
        <p:txBody>
          <a:bodyPr/>
          <a:lstStyle/>
          <a:p>
            <a:r>
              <a:rPr lang="en-US" smtClean="0">
                <a:latin typeface="Arial" charset="0"/>
                <a:ea typeface="ＭＳ Ｐゴシック"/>
                <a:cs typeface="Arial" charset="0"/>
              </a:rPr>
              <a:t>Microsoft Windows Installer (MSI)</a:t>
            </a:r>
          </a:p>
        </p:txBody>
      </p:sp>
      <p:sp>
        <p:nvSpPr>
          <p:cNvPr id="69634" name="Content Placeholder 6"/>
          <p:cNvSpPr>
            <a:spLocks noGrp="1"/>
          </p:cNvSpPr>
          <p:nvPr>
            <p:ph sz="half" idx="1"/>
          </p:nvPr>
        </p:nvSpPr>
        <p:spPr>
          <a:xfrm>
            <a:off x="457200" y="1600200"/>
            <a:ext cx="3721100" cy="4525963"/>
          </a:xfrm>
        </p:spPr>
        <p:txBody>
          <a:bodyPr/>
          <a:lstStyle/>
          <a:p>
            <a:r>
              <a:rPr lang="en-US" smtClean="0">
                <a:latin typeface="Arial" charset="0"/>
                <a:ea typeface="ＭＳ Ｐゴシック"/>
                <a:cs typeface="Arial" charset="0"/>
              </a:rPr>
              <a:t>The MSI software will detect the version of Office and install the respective integration macros</a:t>
            </a:r>
          </a:p>
          <a:p>
            <a:r>
              <a:rPr lang="en-US" smtClean="0">
                <a:latin typeface="Arial" charset="0"/>
                <a:ea typeface="ＭＳ Ｐゴシック"/>
                <a:cs typeface="Arial" charset="0"/>
              </a:rPr>
              <a:t>Users will be able to select which features from the DM Extensions they would like to install</a:t>
            </a:r>
          </a:p>
          <a:p>
            <a:endParaRPr lang="en-US" smtClean="0">
              <a:latin typeface="Arial" charset="0"/>
              <a:ea typeface="ＭＳ Ｐゴシック"/>
              <a:cs typeface="Arial" charset="0"/>
            </a:endParaRPr>
          </a:p>
        </p:txBody>
      </p:sp>
      <p:pic>
        <p:nvPicPr>
          <p:cNvPr id="69635" name="Picture 2"/>
          <p:cNvPicPr>
            <a:picLocks noGrp="1" noChangeAspect="1" noChangeArrowheads="1"/>
          </p:cNvPicPr>
          <p:nvPr>
            <p:ph sz="half" idx="2"/>
          </p:nvPr>
        </p:nvPicPr>
        <p:blipFill>
          <a:blip r:embed="rId3"/>
          <a:srcRect/>
          <a:stretch>
            <a:fillRect/>
          </a:stretch>
        </p:blipFill>
        <p:spPr>
          <a:xfrm>
            <a:off x="4178300" y="1754188"/>
            <a:ext cx="4718050" cy="3686175"/>
          </a:xfrm>
        </p:spPr>
      </p:pic>
      <p:sp>
        <p:nvSpPr>
          <p:cNvPr id="69636" name="Slide Number Placeholder 9"/>
          <p:cNvSpPr>
            <a:spLocks noGrp="1"/>
          </p:cNvSpPr>
          <p:nvPr>
            <p:ph type="sldNum" sz="quarter" idx="11"/>
          </p:nvPr>
        </p:nvSpPr>
        <p:spPr bwMode="auto">
          <a:noFill/>
          <a:ln>
            <a:miter lim="800000"/>
            <a:headEnd/>
            <a:tailEnd/>
          </a:ln>
        </p:spPr>
        <p:txBody>
          <a:bodyPr/>
          <a:lstStyle/>
          <a:p>
            <a:fld id="{C2B12C01-DECD-4DBD-8C77-2F7AB28707D6}" type="slidenum">
              <a:rPr lang="en-US" smtClean="0">
                <a:latin typeface="Arial" charset="0"/>
                <a:ea typeface="ＭＳ Ｐゴシック"/>
                <a:cs typeface="Arial" charset="0"/>
              </a:rPr>
              <a:pPr/>
              <a:t>32</a:t>
            </a:fld>
            <a:endParaRPr lang="en-US" smtClean="0">
              <a:latin typeface="Arial" charset="0"/>
              <a:ea typeface="ＭＳ Ｐゴシック"/>
              <a:cs typeface="Arial" charset="0"/>
            </a:endParaRPr>
          </a:p>
        </p:txBody>
      </p:sp>
      <p:sp>
        <p:nvSpPr>
          <p:cNvPr id="69637" name="Footer Placeholder 10"/>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a:xfrm>
            <a:off x="417513" y="717550"/>
            <a:ext cx="8297862" cy="639763"/>
          </a:xfrm>
        </p:spPr>
        <p:txBody>
          <a:bodyPr/>
          <a:lstStyle/>
          <a:p>
            <a:r>
              <a:rPr lang="en-US" smtClean="0">
                <a:latin typeface="Arial" charset="0"/>
                <a:ea typeface="ＭＳ Ｐゴシック"/>
                <a:cs typeface="Arial" charset="0"/>
              </a:rPr>
              <a:t>Microsoft Office Integration</a:t>
            </a:r>
          </a:p>
        </p:txBody>
      </p:sp>
      <p:sp>
        <p:nvSpPr>
          <p:cNvPr id="71682" name="Content Placeholder 6"/>
          <p:cNvSpPr>
            <a:spLocks noGrp="1"/>
          </p:cNvSpPr>
          <p:nvPr>
            <p:ph sz="half" idx="1"/>
          </p:nvPr>
        </p:nvSpPr>
        <p:spPr>
          <a:xfrm>
            <a:off x="457200" y="1600200"/>
            <a:ext cx="3076575" cy="4525963"/>
          </a:xfrm>
        </p:spPr>
        <p:txBody>
          <a:bodyPr/>
          <a:lstStyle/>
          <a:p>
            <a:r>
              <a:rPr lang="en-US" smtClean="0">
                <a:latin typeface="Arial" charset="0"/>
                <a:ea typeface="ＭＳ Ｐゴシック"/>
                <a:cs typeface="Arial" charset="0"/>
              </a:rPr>
              <a:t>If the user is performing the install then the option to select the type of Office integration will be presented</a:t>
            </a:r>
          </a:p>
        </p:txBody>
      </p:sp>
      <p:pic>
        <p:nvPicPr>
          <p:cNvPr id="71683" name="Picture 2"/>
          <p:cNvPicPr>
            <a:picLocks noGrp="1" noChangeAspect="1" noChangeArrowheads="1"/>
          </p:cNvPicPr>
          <p:nvPr>
            <p:ph sz="half" idx="2"/>
          </p:nvPr>
        </p:nvPicPr>
        <p:blipFill>
          <a:blip r:embed="rId2"/>
          <a:srcRect/>
          <a:stretch>
            <a:fillRect/>
          </a:stretch>
        </p:blipFill>
        <p:spPr>
          <a:xfrm>
            <a:off x="3979863" y="1766888"/>
            <a:ext cx="4706937" cy="3671887"/>
          </a:xfrm>
        </p:spPr>
      </p:pic>
      <p:sp>
        <p:nvSpPr>
          <p:cNvPr id="71684" name="Slide Number Placeholder 9"/>
          <p:cNvSpPr>
            <a:spLocks noGrp="1"/>
          </p:cNvSpPr>
          <p:nvPr>
            <p:ph type="sldNum" sz="quarter" idx="11"/>
          </p:nvPr>
        </p:nvSpPr>
        <p:spPr bwMode="auto">
          <a:noFill/>
          <a:ln>
            <a:miter lim="800000"/>
            <a:headEnd/>
            <a:tailEnd/>
          </a:ln>
        </p:spPr>
        <p:txBody>
          <a:bodyPr/>
          <a:lstStyle/>
          <a:p>
            <a:fld id="{CDF1DB57-DB99-4131-A977-FA7E32014461}" type="slidenum">
              <a:rPr lang="en-US" smtClean="0">
                <a:latin typeface="Arial" charset="0"/>
                <a:ea typeface="ＭＳ Ｐゴシック"/>
                <a:cs typeface="Arial" charset="0"/>
              </a:rPr>
              <a:pPr/>
              <a:t>33</a:t>
            </a:fld>
            <a:endParaRPr lang="en-US" smtClean="0">
              <a:latin typeface="Arial" charset="0"/>
              <a:ea typeface="ＭＳ Ｐゴシック"/>
              <a:cs typeface="Arial" charset="0"/>
            </a:endParaRPr>
          </a:p>
        </p:txBody>
      </p:sp>
      <p:sp>
        <p:nvSpPr>
          <p:cNvPr id="71685" name="Footer Placeholder 10"/>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a:xfrm>
            <a:off x="547688" y="717550"/>
            <a:ext cx="8045450" cy="665163"/>
          </a:xfrm>
        </p:spPr>
        <p:txBody>
          <a:bodyPr/>
          <a:lstStyle/>
          <a:p>
            <a:r>
              <a:rPr lang="en-US" smtClean="0">
                <a:latin typeface="Arial" charset="0"/>
                <a:ea typeface="ＭＳ Ｐゴシック"/>
                <a:cs typeface="Arial" charset="0"/>
              </a:rPr>
              <a:t>MSI Installations Advantages</a:t>
            </a:r>
          </a:p>
        </p:txBody>
      </p:sp>
      <p:sp>
        <p:nvSpPr>
          <p:cNvPr id="7" name="Content Placeholder 6"/>
          <p:cNvSpPr>
            <a:spLocks noGrp="1"/>
          </p:cNvSpPr>
          <p:nvPr>
            <p:ph idx="1"/>
          </p:nvPr>
        </p:nvSpPr>
        <p:spPr>
          <a:xfrm>
            <a:off x="547688" y="1495425"/>
            <a:ext cx="8045450" cy="4543425"/>
          </a:xfrm>
        </p:spPr>
        <p:txBody>
          <a:bodyPr>
            <a:normAutofit fontScale="92500"/>
          </a:bodyPr>
          <a:lstStyle/>
          <a:p>
            <a:pPr>
              <a:defRPr/>
            </a:pPr>
            <a:r>
              <a:rPr lang="en-US" dirty="0" smtClean="0"/>
              <a:t>Because all MSI installations are transactional, they have a built-in rollback feature for future patches</a:t>
            </a:r>
          </a:p>
          <a:p>
            <a:pPr>
              <a:defRPr/>
            </a:pPr>
            <a:r>
              <a:rPr lang="en-US" dirty="0" smtClean="0"/>
              <a:t>MSI allows for either full installation of future patches or incremental</a:t>
            </a:r>
          </a:p>
          <a:p>
            <a:pPr>
              <a:defRPr/>
            </a:pPr>
            <a:r>
              <a:rPr lang="en-US" dirty="0" smtClean="0"/>
              <a:t>MSI allows for installations to run from a group policy and can include additional </a:t>
            </a:r>
            <a:r>
              <a:rPr lang="en-US" dirty="0" err="1" smtClean="0"/>
              <a:t>hotfixes</a:t>
            </a:r>
            <a:r>
              <a:rPr lang="en-US" dirty="0" smtClean="0"/>
              <a:t>, registry, xml and macro files</a:t>
            </a:r>
          </a:p>
          <a:p>
            <a:pPr>
              <a:defRPr/>
            </a:pPr>
            <a:r>
              <a:rPr lang="en-US" dirty="0" smtClean="0"/>
              <a:t>Reduced need to reboot after installation (Will inform user if processes are running during an update and ask to shut them down, a reboot will be required if they go ahead without shutting down the process)</a:t>
            </a:r>
          </a:p>
          <a:p>
            <a:pPr>
              <a:defRPr/>
            </a:pPr>
            <a:r>
              <a:rPr lang="en-US" dirty="0" smtClean="0"/>
              <a:t>Completely customizable based on individual environments</a:t>
            </a:r>
          </a:p>
          <a:p>
            <a:pPr>
              <a:defRPr/>
            </a:pPr>
            <a:r>
              <a:rPr lang="en-US" dirty="0" smtClean="0"/>
              <a:t>Use ORCA tool for modifying MSI Installations </a:t>
            </a:r>
          </a:p>
        </p:txBody>
      </p:sp>
      <p:sp>
        <p:nvSpPr>
          <p:cNvPr id="72707" name="TextBox 1"/>
          <p:cNvSpPr txBox="1">
            <a:spLocks noChangeArrowheads="1"/>
          </p:cNvSpPr>
          <p:nvPr/>
        </p:nvSpPr>
        <p:spPr bwMode="auto">
          <a:xfrm>
            <a:off x="811213" y="6038850"/>
            <a:ext cx="3321050" cy="276225"/>
          </a:xfrm>
          <a:prstGeom prst="rect">
            <a:avLst/>
          </a:prstGeom>
          <a:noFill/>
          <a:ln w="9525">
            <a:noFill/>
            <a:miter lim="800000"/>
            <a:headEnd/>
            <a:tailEnd/>
          </a:ln>
        </p:spPr>
        <p:txBody>
          <a:bodyPr>
            <a:spAutoFit/>
          </a:bodyPr>
          <a:lstStyle/>
          <a:p>
            <a:pPr>
              <a:buFont typeface="Wingdings" pitchFamily="2" charset="2"/>
              <a:buNone/>
            </a:pPr>
            <a:r>
              <a:rPr lang="en-US" sz="1200">
                <a:solidFill>
                  <a:srgbClr val="0072AA"/>
                </a:solidFill>
                <a:hlinkClick r:id="rId3"/>
              </a:rPr>
              <a:t>Windows Installer Development Tools</a:t>
            </a:r>
            <a:endParaRPr lang="en-US" sz="1200">
              <a:solidFill>
                <a:srgbClr val="0072AA"/>
              </a:solidFill>
            </a:endParaRPr>
          </a:p>
        </p:txBody>
      </p:sp>
      <p:sp>
        <p:nvSpPr>
          <p:cNvPr id="72708" name="Slide Number Placeholder 7"/>
          <p:cNvSpPr>
            <a:spLocks noGrp="1"/>
          </p:cNvSpPr>
          <p:nvPr>
            <p:ph type="sldNum" sz="quarter" idx="11"/>
          </p:nvPr>
        </p:nvSpPr>
        <p:spPr bwMode="auto">
          <a:noFill/>
          <a:ln>
            <a:miter lim="800000"/>
            <a:headEnd/>
            <a:tailEnd/>
          </a:ln>
        </p:spPr>
        <p:txBody>
          <a:bodyPr/>
          <a:lstStyle/>
          <a:p>
            <a:fld id="{FF97EE05-392E-4E67-A54A-F1CAE4F2F617}" type="slidenum">
              <a:rPr lang="en-US" smtClean="0">
                <a:latin typeface="Arial" charset="0"/>
                <a:ea typeface="ＭＳ Ｐゴシック"/>
                <a:cs typeface="Arial" charset="0"/>
              </a:rPr>
              <a:pPr/>
              <a:t>34</a:t>
            </a:fld>
            <a:endParaRPr lang="en-US" smtClean="0">
              <a:latin typeface="Arial" charset="0"/>
              <a:ea typeface="ＭＳ Ｐゴシック"/>
              <a:cs typeface="Arial" charset="0"/>
            </a:endParaRPr>
          </a:p>
        </p:txBody>
      </p:sp>
      <p:sp>
        <p:nvSpPr>
          <p:cNvPr id="72709" name="Footer Placeholder 8"/>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r>
              <a:rPr lang="en-US" smtClean="0">
                <a:latin typeface="Arial" charset="0"/>
                <a:ea typeface="ＭＳ Ｐゴシック"/>
                <a:cs typeface="Arial" charset="0"/>
              </a:rPr>
              <a:t>Using Batch files with Parameters</a:t>
            </a:r>
          </a:p>
        </p:txBody>
      </p:sp>
      <p:sp>
        <p:nvSpPr>
          <p:cNvPr id="3" name="Content Placeholder 2"/>
          <p:cNvSpPr>
            <a:spLocks noGrp="1"/>
          </p:cNvSpPr>
          <p:nvPr>
            <p:ph idx="1"/>
          </p:nvPr>
        </p:nvSpPr>
        <p:spPr/>
        <p:txBody>
          <a:bodyPr/>
          <a:lstStyle/>
          <a:p>
            <a:pPr>
              <a:defRPr/>
            </a:pPr>
            <a:r>
              <a:rPr lang="en-US" dirty="0" smtClean="0"/>
              <a:t>Non-Silent Install</a:t>
            </a:r>
          </a:p>
          <a:p>
            <a:pPr lvl="1">
              <a:defRPr/>
            </a:pPr>
            <a:r>
              <a:rPr lang="en-US" dirty="0" err="1" smtClean="0">
                <a:ea typeface="+mn-ea"/>
                <a:cs typeface="+mn-cs"/>
              </a:rPr>
              <a:t>msiexec</a:t>
            </a:r>
            <a:r>
              <a:rPr lang="en-US" dirty="0" smtClean="0">
                <a:ea typeface="+mn-ea"/>
                <a:cs typeface="+mn-cs"/>
              </a:rPr>
              <a:t> /l*v "%TEMP%\dmext.log" /</a:t>
            </a:r>
            <a:r>
              <a:rPr lang="en-US" dirty="0" err="1" smtClean="0">
                <a:ea typeface="+mn-ea"/>
                <a:cs typeface="+mn-cs"/>
              </a:rPr>
              <a:t>i</a:t>
            </a:r>
            <a:r>
              <a:rPr lang="en-US" dirty="0" smtClean="0">
                <a:ea typeface="+mn-ea"/>
                <a:cs typeface="+mn-cs"/>
              </a:rPr>
              <a:t> "C:\eDOCS DM 5.3 Extensions (x86).</a:t>
            </a:r>
            <a:r>
              <a:rPr lang="en-US" dirty="0" err="1" smtClean="0">
                <a:ea typeface="+mn-ea"/>
                <a:cs typeface="+mn-cs"/>
              </a:rPr>
              <a:t>msi</a:t>
            </a:r>
            <a:r>
              <a:rPr lang="en-US" dirty="0" smtClean="0">
                <a:ea typeface="+mn-ea"/>
                <a:cs typeface="+mn-cs"/>
              </a:rPr>
              <a:t>”</a:t>
            </a:r>
          </a:p>
          <a:p>
            <a:pPr>
              <a:defRPr/>
            </a:pPr>
            <a:r>
              <a:rPr lang="en-US" dirty="0" smtClean="0"/>
              <a:t>Non-silent install with RM and Imaging license info so that when they are selected in the feature tree, the license info dialog won't be displayed.</a:t>
            </a:r>
          </a:p>
          <a:p>
            <a:pPr lvl="1">
              <a:defRPr/>
            </a:pPr>
            <a:r>
              <a:rPr lang="en-US" dirty="0" err="1" smtClean="0"/>
              <a:t>msiexec</a:t>
            </a:r>
            <a:r>
              <a:rPr lang="en-US" dirty="0" smtClean="0"/>
              <a:t> /l*v "%TEMP%\dmext.log" /</a:t>
            </a:r>
            <a:r>
              <a:rPr lang="en-US" dirty="0" err="1" smtClean="0"/>
              <a:t>i</a:t>
            </a:r>
            <a:r>
              <a:rPr lang="en-US" dirty="0" smtClean="0"/>
              <a:t> "C:\eDOCS DM 5.3 Extensions (x86).</a:t>
            </a:r>
            <a:r>
              <a:rPr lang="en-US" dirty="0" err="1" smtClean="0"/>
              <a:t>msi</a:t>
            </a:r>
            <a:r>
              <a:rPr lang="en-US" dirty="0" smtClean="0"/>
              <a:t>" OT_SERIALNUMBER_28=28-0100-001-00000000 OT_PASSWORD_32=1234abcd OT_SERIALNUMBER_32=32-XXXX-XXX-00000000 OT_PASSWORD_32=XXXX1234</a:t>
            </a:r>
          </a:p>
        </p:txBody>
      </p:sp>
      <p:sp>
        <p:nvSpPr>
          <p:cNvPr id="74755" name="Slide Number Placeholder 5"/>
          <p:cNvSpPr>
            <a:spLocks noGrp="1"/>
          </p:cNvSpPr>
          <p:nvPr>
            <p:ph type="sldNum" sz="quarter" idx="11"/>
          </p:nvPr>
        </p:nvSpPr>
        <p:spPr bwMode="auto">
          <a:noFill/>
          <a:ln>
            <a:miter lim="800000"/>
            <a:headEnd/>
            <a:tailEnd/>
          </a:ln>
        </p:spPr>
        <p:txBody>
          <a:bodyPr/>
          <a:lstStyle/>
          <a:p>
            <a:fld id="{CC52204D-FD5B-4DF6-BDE9-F04B26A688E6}" type="slidenum">
              <a:rPr lang="en-US" smtClean="0">
                <a:latin typeface="Arial" charset="0"/>
                <a:ea typeface="ＭＳ Ｐゴシック"/>
                <a:cs typeface="Arial" charset="0"/>
              </a:rPr>
              <a:pPr/>
              <a:t>35</a:t>
            </a:fld>
            <a:endParaRPr lang="en-US" smtClean="0">
              <a:latin typeface="Arial" charset="0"/>
              <a:ea typeface="ＭＳ Ｐゴシック"/>
              <a:cs typeface="Arial" charset="0"/>
            </a:endParaRPr>
          </a:p>
        </p:txBody>
      </p:sp>
      <p:sp>
        <p:nvSpPr>
          <p:cNvPr id="74756" name="Footer Placeholder 6"/>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p:txBody>
          <a:bodyPr/>
          <a:lstStyle/>
          <a:p>
            <a:r>
              <a:rPr lang="en-US" smtClean="0">
                <a:latin typeface="Arial" charset="0"/>
                <a:ea typeface="ＭＳ Ｐゴシック"/>
                <a:cs typeface="Arial" charset="0"/>
              </a:rPr>
              <a:t>Using Batch files with Parameters (Cont.)</a:t>
            </a:r>
          </a:p>
        </p:txBody>
      </p:sp>
      <p:sp>
        <p:nvSpPr>
          <p:cNvPr id="3" name="Content Placeholder 2"/>
          <p:cNvSpPr>
            <a:spLocks noGrp="1"/>
          </p:cNvSpPr>
          <p:nvPr>
            <p:ph idx="1"/>
          </p:nvPr>
        </p:nvSpPr>
        <p:spPr/>
        <p:txBody>
          <a:bodyPr/>
          <a:lstStyle/>
          <a:p>
            <a:pPr>
              <a:defRPr/>
            </a:pPr>
            <a:r>
              <a:rPr lang="en-US" dirty="0" smtClean="0"/>
              <a:t>Silent Install with selected features and DM Imaging</a:t>
            </a:r>
          </a:p>
          <a:p>
            <a:pPr lvl="1">
              <a:defRPr/>
            </a:pPr>
            <a:r>
              <a:rPr lang="en-US" dirty="0" err="1" smtClean="0">
                <a:ea typeface="+mn-ea"/>
                <a:cs typeface="+mn-cs"/>
              </a:rPr>
              <a:t>msiexec</a:t>
            </a:r>
            <a:r>
              <a:rPr lang="en-US" dirty="0" smtClean="0">
                <a:ea typeface="+mn-ea"/>
                <a:cs typeface="+mn-cs"/>
              </a:rPr>
              <a:t> /l*v "%TEMP%\dmext.log" /</a:t>
            </a:r>
            <a:r>
              <a:rPr lang="en-US" dirty="0" err="1" smtClean="0">
                <a:ea typeface="+mn-ea"/>
                <a:cs typeface="+mn-cs"/>
              </a:rPr>
              <a:t>i</a:t>
            </a:r>
            <a:r>
              <a:rPr lang="en-US" dirty="0" smtClean="0">
                <a:ea typeface="+mn-ea"/>
                <a:cs typeface="+mn-cs"/>
              </a:rPr>
              <a:t> "C:\eDOCS DM 5.3 Extensions (x64).</a:t>
            </a:r>
            <a:r>
              <a:rPr lang="en-US" dirty="0" err="1" smtClean="0">
                <a:ea typeface="+mn-ea"/>
                <a:cs typeface="+mn-cs"/>
              </a:rPr>
              <a:t>msi</a:t>
            </a:r>
            <a:r>
              <a:rPr lang="en-US" dirty="0" smtClean="0">
                <a:ea typeface="+mn-ea"/>
                <a:cs typeface="+mn-cs"/>
              </a:rPr>
              <a:t>" /q ADDLOCAL=“DynamicViewsFeature,Microsoft.Word.2010,DMViewer,CDU,ImagingExt” OT_SERIALNUMBER_28=28-XXXX-XXX-00000000 OT_PASSWORD_28=1234XXXX </a:t>
            </a:r>
          </a:p>
          <a:p>
            <a:pPr>
              <a:defRPr/>
            </a:pPr>
            <a:endParaRPr lang="en-US" dirty="0"/>
          </a:p>
        </p:txBody>
      </p:sp>
      <p:sp>
        <p:nvSpPr>
          <p:cNvPr id="75779" name="Slide Number Placeholder 3"/>
          <p:cNvSpPr>
            <a:spLocks noGrp="1"/>
          </p:cNvSpPr>
          <p:nvPr>
            <p:ph type="sldNum" sz="quarter" idx="11"/>
          </p:nvPr>
        </p:nvSpPr>
        <p:spPr bwMode="auto">
          <a:noFill/>
          <a:ln>
            <a:miter lim="800000"/>
            <a:headEnd/>
            <a:tailEnd/>
          </a:ln>
        </p:spPr>
        <p:txBody>
          <a:bodyPr/>
          <a:lstStyle/>
          <a:p>
            <a:fld id="{0678501D-BDFC-4945-9B82-E400146AD306}" type="slidenum">
              <a:rPr lang="en-US" smtClean="0">
                <a:latin typeface="Arial" charset="0"/>
                <a:ea typeface="ＭＳ Ｐゴシック"/>
                <a:cs typeface="Arial" charset="0"/>
              </a:rPr>
              <a:pPr/>
              <a:t>36</a:t>
            </a:fld>
            <a:endParaRPr lang="en-US" smtClean="0">
              <a:latin typeface="Arial" charset="0"/>
              <a:ea typeface="ＭＳ Ｐゴシック"/>
              <a:cs typeface="Arial" charset="0"/>
            </a:endParaRPr>
          </a:p>
        </p:txBody>
      </p:sp>
      <p:sp>
        <p:nvSpPr>
          <p:cNvPr id="75780" name="Footer Placeholder 4"/>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626" name="AutoShape 2"/>
          <p:cNvSpPr>
            <a:spLocks noChangeArrowheads="1"/>
          </p:cNvSpPr>
          <p:nvPr/>
        </p:nvSpPr>
        <p:spPr bwMode="auto">
          <a:xfrm>
            <a:off x="396875" y="2454275"/>
            <a:ext cx="8342313" cy="1176338"/>
          </a:xfrm>
          <a:prstGeom prst="roundRect">
            <a:avLst>
              <a:gd name="adj" fmla="val 16667"/>
            </a:avLst>
          </a:prstGeom>
          <a:gradFill rotWithShape="0">
            <a:gsLst>
              <a:gs pos="0">
                <a:srgbClr val="0099CC"/>
              </a:gs>
              <a:gs pos="100000">
                <a:srgbClr val="006699"/>
              </a:gs>
            </a:gsLst>
            <a:lin ang="5400000" scaled="1"/>
          </a:gradFill>
          <a:ln w="19050">
            <a:noFill/>
            <a:round/>
            <a:headEnd/>
            <a:tailEnd/>
          </a:ln>
          <a:effectLst>
            <a:outerShdw dist="35921" dir="2700000" algn="ctr" rotWithShape="0">
              <a:srgbClr val="808080"/>
            </a:outerShdw>
          </a:effectLst>
          <a:scene3d>
            <a:camera prst="orthographicFront"/>
            <a:lightRig rig="threePt" dir="t"/>
          </a:scene3d>
          <a:sp3d>
            <a:bevelT w="82550"/>
          </a:sp3d>
        </p:spPr>
        <p:txBody>
          <a:bodyPr wrap="none" anchor="ctr"/>
          <a:lstStyle/>
          <a:p>
            <a:pPr marL="342900" indent="-342900" algn="ctr" eaLnBrk="0" hangingPunct="0">
              <a:spcBef>
                <a:spcPts val="0"/>
              </a:spcBef>
              <a:spcAft>
                <a:spcPts val="0"/>
              </a:spcAft>
              <a:buFont typeface="Wingdings" pitchFamily="2" charset="2"/>
              <a:buNone/>
              <a:defRPr/>
            </a:pPr>
            <a:r>
              <a:rPr lang="en-US" sz="2800" b="1" kern="0" dirty="0">
                <a:solidFill>
                  <a:schemeClr val="bg1"/>
                </a:solidFill>
                <a:effectLst>
                  <a:outerShdw blurRad="38100" dist="38100" dir="2700000" algn="tl">
                    <a:srgbClr val="000000">
                      <a:alpha val="43137"/>
                    </a:srgbClr>
                  </a:outerShdw>
                </a:effectLst>
                <a:ea typeface="ＭＳ Ｐゴシック" pitchFamily="58" charset="-128"/>
                <a:cs typeface="+mn-cs"/>
              </a:rPr>
              <a:t>Architecture Enhancements</a:t>
            </a:r>
          </a:p>
        </p:txBody>
      </p:sp>
      <p:sp>
        <p:nvSpPr>
          <p:cNvPr id="76804" name="Slide Number Placeholder 4"/>
          <p:cNvSpPr>
            <a:spLocks noGrp="1"/>
          </p:cNvSpPr>
          <p:nvPr>
            <p:ph type="sldNum" sz="quarter" idx="11"/>
          </p:nvPr>
        </p:nvSpPr>
        <p:spPr bwMode="auto">
          <a:noFill/>
          <a:ln>
            <a:miter lim="800000"/>
            <a:headEnd/>
            <a:tailEnd/>
          </a:ln>
        </p:spPr>
        <p:txBody>
          <a:bodyPr/>
          <a:lstStyle/>
          <a:p>
            <a:fld id="{EA28966B-09FB-49FE-B282-9762D10BBE83}" type="slidenum">
              <a:rPr lang="en-US" smtClean="0">
                <a:latin typeface="Arial" charset="0"/>
                <a:ea typeface="ＭＳ Ｐゴシック"/>
                <a:cs typeface="Arial" charset="0"/>
              </a:rPr>
              <a:pPr/>
              <a:t>37</a:t>
            </a:fld>
            <a:endParaRPr lang="en-US" smtClean="0">
              <a:latin typeface="Arial" charset="0"/>
              <a:ea typeface="ＭＳ Ｐゴシック"/>
              <a:cs typeface="Arial" charset="0"/>
            </a:endParaRPr>
          </a:p>
        </p:txBody>
      </p:sp>
      <p:sp>
        <p:nvSpPr>
          <p:cNvPr id="76805" name="Footer Placeholder 5"/>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a:xfrm>
            <a:off x="547688" y="717550"/>
            <a:ext cx="8045450" cy="665163"/>
          </a:xfrm>
        </p:spPr>
        <p:txBody>
          <a:bodyPr/>
          <a:lstStyle/>
          <a:p>
            <a:r>
              <a:rPr lang="en-US" smtClean="0">
                <a:latin typeface="Arial" charset="0"/>
                <a:ea typeface="ＭＳ Ｐゴシック"/>
                <a:cs typeface="Arial" charset="0"/>
              </a:rPr>
              <a:t>Windows Communication Foundation</a:t>
            </a:r>
          </a:p>
        </p:txBody>
      </p:sp>
      <p:sp>
        <p:nvSpPr>
          <p:cNvPr id="78850" name="Content Placeholder 5"/>
          <p:cNvSpPr>
            <a:spLocks noGrp="1"/>
          </p:cNvSpPr>
          <p:nvPr>
            <p:ph idx="1"/>
          </p:nvPr>
        </p:nvSpPr>
        <p:spPr>
          <a:xfrm>
            <a:off x="547688" y="1495425"/>
            <a:ext cx="8045450" cy="4543425"/>
          </a:xfrm>
        </p:spPr>
        <p:txBody>
          <a:bodyPr/>
          <a:lstStyle/>
          <a:p>
            <a:r>
              <a:rPr lang="en-US" smtClean="0">
                <a:latin typeface="Arial" charset="0"/>
                <a:ea typeface="ＭＳ Ｐゴシック"/>
                <a:cs typeface="Arial" charset="0"/>
              </a:rPr>
              <a:t>Update servers and clients to include support for:</a:t>
            </a:r>
          </a:p>
          <a:p>
            <a:pPr lvl="1"/>
            <a:r>
              <a:rPr lang="en-US" smtClean="0">
                <a:latin typeface="Arial" charset="0"/>
                <a:ea typeface="ＭＳ Ｐゴシック"/>
                <a:cs typeface="Arial" charset="0"/>
              </a:rPr>
              <a:t>Windows Communication Foundation (WCF)</a:t>
            </a:r>
          </a:p>
          <a:p>
            <a:pPr lvl="1"/>
            <a:r>
              <a:rPr lang="en-US" smtClean="0">
                <a:latin typeface="Arial" charset="0"/>
                <a:ea typeface="ＭＳ Ｐゴシック"/>
                <a:cs typeface="Arial" charset="0"/>
              </a:rPr>
              <a:t>HTTP</a:t>
            </a:r>
          </a:p>
          <a:p>
            <a:r>
              <a:rPr lang="en-US" smtClean="0">
                <a:latin typeface="Arial" charset="0"/>
                <a:ea typeface="ＭＳ Ｐゴシック"/>
                <a:cs typeface="Arial" charset="0"/>
              </a:rPr>
              <a:t>Advantages to using WCF</a:t>
            </a:r>
          </a:p>
          <a:p>
            <a:pPr lvl="1"/>
            <a:r>
              <a:rPr lang="en-US" smtClean="0">
                <a:latin typeface="Arial" charset="0"/>
                <a:ea typeface="ＭＳ Ｐゴシック"/>
                <a:cs typeface="Arial" charset="0"/>
              </a:rPr>
              <a:t>Tighter control of port usage</a:t>
            </a:r>
          </a:p>
          <a:p>
            <a:pPr lvl="1"/>
            <a:r>
              <a:rPr lang="en-US" smtClean="0">
                <a:latin typeface="Arial" charset="0"/>
                <a:ea typeface="ＭＳ Ｐゴシック"/>
                <a:cs typeface="Arial" charset="0"/>
              </a:rPr>
              <a:t>Ability to use Microsoft’s WCF logging utilities to diagnose connection problems</a:t>
            </a:r>
          </a:p>
          <a:p>
            <a:r>
              <a:rPr lang="en-US" smtClean="0">
                <a:latin typeface="Arial" charset="0"/>
                <a:ea typeface="ＭＳ Ｐゴシック"/>
                <a:cs typeface="Arial" charset="0"/>
              </a:rPr>
              <a:t>Servers will remain backwards compatible </a:t>
            </a:r>
          </a:p>
          <a:p>
            <a:pPr lvl="1"/>
            <a:r>
              <a:rPr lang="en-US" smtClean="0">
                <a:latin typeface="Arial" charset="0"/>
                <a:ea typeface="ＭＳ Ｐゴシック"/>
                <a:cs typeface="Arial" charset="0"/>
              </a:rPr>
              <a:t>Using the eDOCS DM Client Connection Wizard, client machines can choose which connection to use</a:t>
            </a:r>
          </a:p>
          <a:p>
            <a:pPr lvl="1"/>
            <a:r>
              <a:rPr lang="en-US" smtClean="0">
                <a:latin typeface="Arial" charset="0"/>
                <a:ea typeface="ＭＳ Ｐゴシック"/>
                <a:cs typeface="Arial" charset="0"/>
              </a:rPr>
              <a:t>Older clients can continue to use DCOM to connect to the eDOCS DM Server without interruption</a:t>
            </a:r>
          </a:p>
        </p:txBody>
      </p:sp>
      <p:sp>
        <p:nvSpPr>
          <p:cNvPr id="78851" name="Slide Number Placeholder 6"/>
          <p:cNvSpPr>
            <a:spLocks noGrp="1"/>
          </p:cNvSpPr>
          <p:nvPr>
            <p:ph type="sldNum" sz="quarter" idx="11"/>
          </p:nvPr>
        </p:nvSpPr>
        <p:spPr bwMode="auto">
          <a:noFill/>
          <a:ln>
            <a:miter lim="800000"/>
            <a:headEnd/>
            <a:tailEnd/>
          </a:ln>
        </p:spPr>
        <p:txBody>
          <a:bodyPr/>
          <a:lstStyle/>
          <a:p>
            <a:fld id="{E789B41C-67C3-4B2B-A46F-A078E16FD80C}" type="slidenum">
              <a:rPr lang="en-US" smtClean="0">
                <a:latin typeface="Arial" charset="0"/>
                <a:ea typeface="ＭＳ Ｐゴシック"/>
                <a:cs typeface="Arial" charset="0"/>
              </a:rPr>
              <a:pPr/>
              <a:t>38</a:t>
            </a:fld>
            <a:endParaRPr lang="en-US" smtClean="0">
              <a:latin typeface="Arial" charset="0"/>
              <a:ea typeface="ＭＳ Ｐゴシック"/>
              <a:cs typeface="Arial" charset="0"/>
            </a:endParaRPr>
          </a:p>
        </p:txBody>
      </p:sp>
      <p:sp>
        <p:nvSpPr>
          <p:cNvPr id="78852" name="Footer Placeholder 7"/>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626" name="AutoShape 2"/>
          <p:cNvSpPr>
            <a:spLocks noChangeArrowheads="1"/>
          </p:cNvSpPr>
          <p:nvPr/>
        </p:nvSpPr>
        <p:spPr bwMode="auto">
          <a:xfrm>
            <a:off x="396875" y="2454275"/>
            <a:ext cx="8342313" cy="1176338"/>
          </a:xfrm>
          <a:prstGeom prst="roundRect">
            <a:avLst>
              <a:gd name="adj" fmla="val 16667"/>
            </a:avLst>
          </a:prstGeom>
          <a:gradFill rotWithShape="0">
            <a:gsLst>
              <a:gs pos="0">
                <a:srgbClr val="0099CC"/>
              </a:gs>
              <a:gs pos="100000">
                <a:srgbClr val="006699"/>
              </a:gs>
            </a:gsLst>
            <a:lin ang="5400000" scaled="1"/>
          </a:gradFill>
          <a:ln w="19050">
            <a:noFill/>
            <a:round/>
            <a:headEnd/>
            <a:tailEnd/>
          </a:ln>
          <a:effectLst>
            <a:outerShdw dist="35921" dir="2700000" algn="ctr" rotWithShape="0">
              <a:srgbClr val="808080"/>
            </a:outerShdw>
          </a:effectLst>
          <a:scene3d>
            <a:camera prst="orthographicFront"/>
            <a:lightRig rig="threePt" dir="t"/>
          </a:scene3d>
          <a:sp3d>
            <a:bevelT w="82550"/>
          </a:sp3d>
        </p:spPr>
        <p:txBody>
          <a:bodyPr wrap="none" anchor="ctr"/>
          <a:lstStyle/>
          <a:p>
            <a:pPr marL="342900" indent="-342900" algn="ctr" eaLnBrk="0" hangingPunct="0">
              <a:spcBef>
                <a:spcPts val="0"/>
              </a:spcBef>
              <a:spcAft>
                <a:spcPts val="0"/>
              </a:spcAft>
              <a:buFont typeface="Wingdings" pitchFamily="2" charset="2"/>
              <a:buNone/>
              <a:defRPr/>
            </a:pPr>
            <a:r>
              <a:rPr lang="en-US" sz="2800" b="1" kern="0" dirty="0">
                <a:solidFill>
                  <a:schemeClr val="bg1"/>
                </a:solidFill>
                <a:effectLst>
                  <a:outerShdw blurRad="38100" dist="38100" dir="2700000" algn="tl">
                    <a:srgbClr val="000000">
                      <a:alpha val="43137"/>
                    </a:srgbClr>
                  </a:outerShdw>
                </a:effectLst>
                <a:ea typeface="ＭＳ Ｐゴシック" pitchFamily="58" charset="-128"/>
                <a:cs typeface="+mn-cs"/>
              </a:rPr>
              <a:t>eDOCS DM 5.3 Miscellaneous</a:t>
            </a:r>
          </a:p>
        </p:txBody>
      </p:sp>
      <p:sp>
        <p:nvSpPr>
          <p:cNvPr id="80900" name="Slide Number Placeholder 4"/>
          <p:cNvSpPr>
            <a:spLocks noGrp="1"/>
          </p:cNvSpPr>
          <p:nvPr>
            <p:ph type="sldNum" sz="quarter" idx="11"/>
          </p:nvPr>
        </p:nvSpPr>
        <p:spPr bwMode="auto">
          <a:noFill/>
          <a:ln>
            <a:miter lim="800000"/>
            <a:headEnd/>
            <a:tailEnd/>
          </a:ln>
        </p:spPr>
        <p:txBody>
          <a:bodyPr/>
          <a:lstStyle/>
          <a:p>
            <a:fld id="{3D7C4568-8119-48EB-996A-907DF320A322}" type="slidenum">
              <a:rPr lang="en-US" smtClean="0">
                <a:latin typeface="Arial" charset="0"/>
                <a:ea typeface="ＭＳ Ｐゴシック"/>
                <a:cs typeface="Arial" charset="0"/>
              </a:rPr>
              <a:pPr/>
              <a:t>39</a:t>
            </a:fld>
            <a:endParaRPr lang="en-US" smtClean="0">
              <a:latin typeface="Arial" charset="0"/>
              <a:ea typeface="ＭＳ Ｐゴシック"/>
              <a:cs typeface="Arial" charset="0"/>
            </a:endParaRPr>
          </a:p>
        </p:txBody>
      </p:sp>
      <p:sp>
        <p:nvSpPr>
          <p:cNvPr id="80901" name="Footer Placeholder 5"/>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626" name="AutoShape 2"/>
          <p:cNvSpPr>
            <a:spLocks noChangeArrowheads="1"/>
          </p:cNvSpPr>
          <p:nvPr/>
        </p:nvSpPr>
        <p:spPr bwMode="auto">
          <a:xfrm>
            <a:off x="396875" y="2454275"/>
            <a:ext cx="8342313" cy="1176338"/>
          </a:xfrm>
          <a:prstGeom prst="roundRect">
            <a:avLst>
              <a:gd name="adj" fmla="val 16667"/>
            </a:avLst>
          </a:prstGeom>
          <a:gradFill rotWithShape="0">
            <a:gsLst>
              <a:gs pos="0">
                <a:srgbClr val="0099CC"/>
              </a:gs>
              <a:gs pos="100000">
                <a:srgbClr val="006699"/>
              </a:gs>
            </a:gsLst>
            <a:lin ang="5400000" scaled="1"/>
          </a:gradFill>
          <a:ln w="19050">
            <a:noFill/>
            <a:round/>
            <a:headEnd/>
            <a:tailEnd/>
          </a:ln>
          <a:effectLst>
            <a:outerShdw dist="35921" dir="2700000" algn="ctr" rotWithShape="0">
              <a:srgbClr val="808080"/>
            </a:outerShdw>
          </a:effectLst>
          <a:scene3d>
            <a:camera prst="orthographicFront"/>
            <a:lightRig rig="threePt" dir="t"/>
          </a:scene3d>
          <a:sp3d>
            <a:bevelT w="82550"/>
          </a:sp3d>
        </p:spPr>
        <p:txBody>
          <a:bodyPr wrap="none" anchor="ctr"/>
          <a:lstStyle/>
          <a:p>
            <a:pPr marL="342900" indent="-342900" algn="ctr" eaLnBrk="0" hangingPunct="0">
              <a:spcBef>
                <a:spcPts val="0"/>
              </a:spcBef>
              <a:spcAft>
                <a:spcPts val="0"/>
              </a:spcAft>
              <a:buFont typeface="Wingdings" pitchFamily="2" charset="2"/>
              <a:buNone/>
              <a:defRPr/>
            </a:pPr>
            <a:r>
              <a:rPr lang="en-US" sz="2800" b="1" kern="0" dirty="0">
                <a:solidFill>
                  <a:schemeClr val="bg1"/>
                </a:solidFill>
                <a:effectLst>
                  <a:outerShdw blurRad="38100" dist="38100" dir="2700000" algn="tl">
                    <a:srgbClr val="000000">
                      <a:alpha val="43137"/>
                    </a:srgbClr>
                  </a:outerShdw>
                </a:effectLst>
                <a:ea typeface="ＭＳ Ｐゴシック" pitchFamily="58" charset="-128"/>
                <a:cs typeface="+mn-cs"/>
              </a:rPr>
              <a:t>eDOCS DM 5.3 Overview</a:t>
            </a:r>
          </a:p>
        </p:txBody>
      </p:sp>
      <p:sp>
        <p:nvSpPr>
          <p:cNvPr id="19460" name="Title 10"/>
          <p:cNvSpPr>
            <a:spLocks noGrp="1"/>
          </p:cNvSpPr>
          <p:nvPr>
            <p:ph type="title"/>
          </p:nvPr>
        </p:nvSpPr>
        <p:spPr/>
        <p:txBody>
          <a:bodyPr/>
          <a:lstStyle/>
          <a:p>
            <a:endParaRPr lang="en-US" smtClean="0">
              <a:latin typeface="Arial" charset="0"/>
              <a:ea typeface="ＭＳ Ｐゴシック"/>
              <a:cs typeface="Arial" charset="0"/>
            </a:endParaRPr>
          </a:p>
        </p:txBody>
      </p:sp>
      <p:sp>
        <p:nvSpPr>
          <p:cNvPr id="19461" name="Footer Placeholder 9"/>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sp>
        <p:nvSpPr>
          <p:cNvPr id="19462" name="Slide Number Placeholder 8"/>
          <p:cNvSpPr>
            <a:spLocks noGrp="1"/>
          </p:cNvSpPr>
          <p:nvPr>
            <p:ph type="sldNum" sz="quarter" idx="11"/>
          </p:nvPr>
        </p:nvSpPr>
        <p:spPr bwMode="auto">
          <a:noFill/>
          <a:ln>
            <a:miter lim="800000"/>
            <a:headEnd/>
            <a:tailEnd/>
          </a:ln>
        </p:spPr>
        <p:txBody>
          <a:bodyPr/>
          <a:lstStyle/>
          <a:p>
            <a:fld id="{3B49DBB1-5571-45E7-AFBD-14430F982BA4}" type="slidenum">
              <a:rPr lang="en-US" smtClean="0">
                <a:latin typeface="Arial" charset="0"/>
                <a:ea typeface="ＭＳ Ｐゴシック"/>
                <a:cs typeface="Arial" charset="0"/>
              </a:rPr>
              <a:pPr/>
              <a:t>4</a:t>
            </a:fld>
            <a:endParaRPr lang="en-US" smtClean="0">
              <a:latin typeface="Arial" charset="0"/>
              <a:ea typeface="ＭＳ Ｐゴシック"/>
              <a:cs typeface="Arial" charset="0"/>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3"/>
          <p:cNvSpPr>
            <a:spLocks noGrp="1"/>
          </p:cNvSpPr>
          <p:nvPr>
            <p:ph type="title"/>
          </p:nvPr>
        </p:nvSpPr>
        <p:spPr/>
        <p:txBody>
          <a:bodyPr/>
          <a:lstStyle/>
          <a:p>
            <a:r>
              <a:rPr lang="en-US" smtClean="0">
                <a:latin typeface="Arial" charset="0"/>
                <a:ea typeface="ＭＳ Ｐゴシック"/>
                <a:cs typeface="Arial" charset="0"/>
              </a:rPr>
              <a:t>DM Miscellaneous Features</a:t>
            </a:r>
          </a:p>
        </p:txBody>
      </p:sp>
      <p:sp>
        <p:nvSpPr>
          <p:cNvPr id="82946" name="Content Placeholder 4"/>
          <p:cNvSpPr>
            <a:spLocks noGrp="1"/>
          </p:cNvSpPr>
          <p:nvPr>
            <p:ph idx="1"/>
          </p:nvPr>
        </p:nvSpPr>
        <p:spPr/>
        <p:txBody>
          <a:bodyPr/>
          <a:lstStyle/>
          <a:p>
            <a:r>
              <a:rPr lang="en-US" smtClean="0">
                <a:latin typeface="Arial" charset="0"/>
                <a:ea typeface="ＭＳ Ｐゴシック"/>
                <a:cs typeface="Arial" charset="0"/>
              </a:rPr>
              <a:t>New Search Operators:</a:t>
            </a:r>
          </a:p>
          <a:p>
            <a:pPr lvl="1"/>
            <a:r>
              <a:rPr lang="en-US" smtClean="0">
                <a:latin typeface="Arial" charset="0"/>
                <a:ea typeface="ＭＳ Ｐゴシック"/>
                <a:cs typeface="Arial" charset="0"/>
              </a:rPr>
              <a:t>“Plus” variable for date searches, %TODAY to %TODAY plus 30</a:t>
            </a:r>
          </a:p>
          <a:p>
            <a:pPr lvl="1"/>
            <a:r>
              <a:rPr lang="en-US" smtClean="0">
                <a:latin typeface="Arial" charset="0"/>
                <a:ea typeface="ＭＳ Ｐゴシック"/>
                <a:cs typeface="Arial" charset="0"/>
              </a:rPr>
              <a:t>Field is “EMPTY” or “NOT_EMPTY” </a:t>
            </a:r>
          </a:p>
          <a:p>
            <a:r>
              <a:rPr lang="en-US" smtClean="0">
                <a:latin typeface="Arial" charset="0"/>
                <a:ea typeface="ＭＳ Ｐゴシック"/>
                <a:cs typeface="Arial" charset="0"/>
              </a:rPr>
              <a:t>PowerPoint “Reuse Slide” integrated</a:t>
            </a:r>
          </a:p>
          <a:p>
            <a:r>
              <a:rPr lang="en-US" smtClean="0">
                <a:latin typeface="Arial" charset="0"/>
                <a:ea typeface="ＭＳ Ｐゴシック"/>
                <a:cs typeface="Arial" charset="0"/>
              </a:rPr>
              <a:t>View native office document properties or DM Document properties separately</a:t>
            </a:r>
          </a:p>
          <a:p>
            <a:r>
              <a:rPr lang="en-US" smtClean="0">
                <a:latin typeface="Arial" charset="0"/>
                <a:ea typeface="ＭＳ Ｐゴシック"/>
                <a:cs typeface="Arial" charset="0"/>
              </a:rPr>
              <a:t>Office File convert, changes a document from compatibility mode to native mode, Saves a .DOC to .DOCX as an example</a:t>
            </a:r>
          </a:p>
          <a:p>
            <a:endParaRPr lang="en-US" smtClean="0">
              <a:latin typeface="Arial" charset="0"/>
              <a:ea typeface="ＭＳ Ｐゴシック"/>
              <a:cs typeface="Arial" charset="0"/>
            </a:endParaRPr>
          </a:p>
          <a:p>
            <a:endParaRPr lang="en-US" smtClean="0">
              <a:latin typeface="Arial" charset="0"/>
              <a:ea typeface="ＭＳ Ｐゴシック"/>
              <a:cs typeface="Arial" charset="0"/>
            </a:endParaRPr>
          </a:p>
        </p:txBody>
      </p:sp>
      <p:sp>
        <p:nvSpPr>
          <p:cNvPr id="82947" name="Footer Placeholder 1"/>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sp>
        <p:nvSpPr>
          <p:cNvPr id="82948" name="Slide Number Placeholder 2"/>
          <p:cNvSpPr>
            <a:spLocks noGrp="1"/>
          </p:cNvSpPr>
          <p:nvPr>
            <p:ph type="sldNum" sz="quarter" idx="11"/>
          </p:nvPr>
        </p:nvSpPr>
        <p:spPr bwMode="auto">
          <a:noFill/>
          <a:ln>
            <a:miter lim="800000"/>
            <a:headEnd/>
            <a:tailEnd/>
          </a:ln>
        </p:spPr>
        <p:txBody>
          <a:bodyPr/>
          <a:lstStyle/>
          <a:p>
            <a:fld id="{9118CCD7-5DAA-4216-9FF1-CE16A8F03603}" type="slidenum">
              <a:rPr lang="en-US" smtClean="0">
                <a:latin typeface="Arial" charset="0"/>
                <a:ea typeface="ＭＳ Ｐゴシック"/>
                <a:cs typeface="Arial" charset="0"/>
              </a:rPr>
              <a:pPr/>
              <a:t>40</a:t>
            </a:fld>
            <a:endParaRPr lang="en-US" smtClean="0">
              <a:latin typeface="Arial" charset="0"/>
              <a:ea typeface="ＭＳ Ｐゴシック"/>
              <a:cs typeface="Arial"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ChangeArrowheads="1"/>
          </p:cNvSpPr>
          <p:nvPr/>
        </p:nvSpPr>
        <p:spPr bwMode="auto">
          <a:xfrm>
            <a:off x="6235700" y="5564188"/>
            <a:ext cx="2297113" cy="914400"/>
          </a:xfrm>
          <a:prstGeom prst="rect">
            <a:avLst/>
          </a:prstGeom>
          <a:solidFill>
            <a:schemeClr val="bg1"/>
          </a:solidFill>
          <a:ln w="9525">
            <a:noFill/>
            <a:miter lim="800000"/>
            <a:headEnd/>
            <a:tailEnd/>
          </a:ln>
        </p:spPr>
        <p:txBody>
          <a:bodyPr wrap="none" anchor="ctr"/>
          <a:lstStyle/>
          <a:p>
            <a:endParaRPr lang="en-US"/>
          </a:p>
        </p:txBody>
      </p:sp>
      <p:grpSp>
        <p:nvGrpSpPr>
          <p:cNvPr id="83970" name="Group 4"/>
          <p:cNvGrpSpPr>
            <a:grpSpLocks/>
          </p:cNvGrpSpPr>
          <p:nvPr/>
        </p:nvGrpSpPr>
        <p:grpSpPr bwMode="auto">
          <a:xfrm>
            <a:off x="3462338" y="2598738"/>
            <a:ext cx="5616575" cy="3846512"/>
            <a:chOff x="2057" y="1707"/>
            <a:chExt cx="3662" cy="2603"/>
          </a:xfrm>
        </p:grpSpPr>
        <p:pic>
          <p:nvPicPr>
            <p:cNvPr id="83976" name="Picture 6" descr="barcode spooler config"/>
            <p:cNvPicPr>
              <a:picLocks noChangeAspect="1" noChangeArrowheads="1"/>
            </p:cNvPicPr>
            <p:nvPr/>
          </p:nvPicPr>
          <p:blipFill>
            <a:blip r:embed="rId3"/>
            <a:srcRect/>
            <a:stretch>
              <a:fillRect/>
            </a:stretch>
          </p:blipFill>
          <p:spPr bwMode="auto">
            <a:xfrm>
              <a:off x="2410" y="1707"/>
              <a:ext cx="2460" cy="1520"/>
            </a:xfrm>
            <a:prstGeom prst="rect">
              <a:avLst/>
            </a:prstGeom>
            <a:noFill/>
            <a:ln w="9525">
              <a:noFill/>
              <a:miter lim="800000"/>
              <a:headEnd/>
              <a:tailEnd/>
            </a:ln>
          </p:spPr>
        </p:pic>
        <p:pic>
          <p:nvPicPr>
            <p:cNvPr id="83977" name="Picture 7" descr="barcode format"/>
            <p:cNvPicPr>
              <a:picLocks noChangeAspect="1" noChangeArrowheads="1"/>
            </p:cNvPicPr>
            <p:nvPr/>
          </p:nvPicPr>
          <p:blipFill>
            <a:blip r:embed="rId4"/>
            <a:srcRect/>
            <a:stretch>
              <a:fillRect/>
            </a:stretch>
          </p:blipFill>
          <p:spPr bwMode="auto">
            <a:xfrm>
              <a:off x="2057" y="2257"/>
              <a:ext cx="2564" cy="1930"/>
            </a:xfrm>
            <a:prstGeom prst="rect">
              <a:avLst/>
            </a:prstGeom>
            <a:noFill/>
            <a:ln w="9525">
              <a:noFill/>
              <a:miter lim="800000"/>
              <a:headEnd/>
              <a:tailEnd/>
            </a:ln>
          </p:spPr>
        </p:pic>
        <p:pic>
          <p:nvPicPr>
            <p:cNvPr id="83978" name="Picture 8" descr="barcode field display"/>
            <p:cNvPicPr>
              <a:picLocks noChangeAspect="1" noChangeArrowheads="1"/>
            </p:cNvPicPr>
            <p:nvPr/>
          </p:nvPicPr>
          <p:blipFill>
            <a:blip r:embed="rId5"/>
            <a:srcRect/>
            <a:stretch>
              <a:fillRect/>
            </a:stretch>
          </p:blipFill>
          <p:spPr bwMode="auto">
            <a:xfrm>
              <a:off x="4200" y="1786"/>
              <a:ext cx="1519" cy="995"/>
            </a:xfrm>
            <a:prstGeom prst="rect">
              <a:avLst/>
            </a:prstGeom>
            <a:noFill/>
            <a:ln w="9525">
              <a:noFill/>
              <a:miter lim="800000"/>
              <a:headEnd/>
              <a:tailEnd/>
            </a:ln>
          </p:spPr>
        </p:pic>
        <p:pic>
          <p:nvPicPr>
            <p:cNvPr id="83979" name="Picture 9" descr="barcode sample"/>
            <p:cNvPicPr>
              <a:picLocks noChangeAspect="1" noChangeArrowheads="1"/>
            </p:cNvPicPr>
            <p:nvPr/>
          </p:nvPicPr>
          <p:blipFill>
            <a:blip r:embed="rId6"/>
            <a:srcRect/>
            <a:stretch>
              <a:fillRect/>
            </a:stretch>
          </p:blipFill>
          <p:spPr bwMode="auto">
            <a:xfrm>
              <a:off x="3824" y="3548"/>
              <a:ext cx="1223" cy="762"/>
            </a:xfrm>
            <a:prstGeom prst="rect">
              <a:avLst/>
            </a:prstGeom>
            <a:noFill/>
            <a:ln w="9525">
              <a:noFill/>
              <a:miter lim="800000"/>
              <a:headEnd/>
              <a:tailEnd/>
            </a:ln>
          </p:spPr>
        </p:pic>
        <p:pic>
          <p:nvPicPr>
            <p:cNvPr id="83980" name="Picture 10" descr="barcode dataset field"/>
            <p:cNvPicPr>
              <a:picLocks noChangeAspect="1" noChangeArrowheads="1"/>
            </p:cNvPicPr>
            <p:nvPr/>
          </p:nvPicPr>
          <p:blipFill>
            <a:blip r:embed="rId7"/>
            <a:srcRect/>
            <a:stretch>
              <a:fillRect/>
            </a:stretch>
          </p:blipFill>
          <p:spPr bwMode="auto">
            <a:xfrm>
              <a:off x="3696" y="2686"/>
              <a:ext cx="1687" cy="908"/>
            </a:xfrm>
            <a:prstGeom prst="rect">
              <a:avLst/>
            </a:prstGeom>
            <a:noFill/>
            <a:ln w="9525">
              <a:noFill/>
              <a:miter lim="800000"/>
              <a:headEnd/>
              <a:tailEnd/>
            </a:ln>
          </p:spPr>
        </p:pic>
      </p:grpSp>
      <p:sp>
        <p:nvSpPr>
          <p:cNvPr id="83971" name="Text Box 11"/>
          <p:cNvSpPr txBox="1">
            <a:spLocks noChangeArrowheads="1"/>
          </p:cNvSpPr>
          <p:nvPr/>
        </p:nvSpPr>
        <p:spPr bwMode="auto">
          <a:xfrm>
            <a:off x="0" y="4038600"/>
            <a:ext cx="3200400" cy="457200"/>
          </a:xfrm>
          <a:prstGeom prst="rect">
            <a:avLst/>
          </a:prstGeom>
          <a:noFill/>
          <a:ln w="9525">
            <a:noFill/>
            <a:miter lim="800000"/>
            <a:headEnd/>
            <a:tailEnd/>
          </a:ln>
        </p:spPr>
        <p:txBody>
          <a:bodyPr>
            <a:spAutoFit/>
          </a:bodyPr>
          <a:lstStyle/>
          <a:p>
            <a:endParaRPr lang="en-US">
              <a:latin typeface="Times" pitchFamily="18" charset="0"/>
            </a:endParaRPr>
          </a:p>
        </p:txBody>
      </p:sp>
      <p:sp>
        <p:nvSpPr>
          <p:cNvPr id="83972" name="Rectangle 12"/>
          <p:cNvSpPr>
            <a:spLocks noGrp="1" noChangeArrowheads="1"/>
          </p:cNvSpPr>
          <p:nvPr>
            <p:ph type="title"/>
          </p:nvPr>
        </p:nvSpPr>
        <p:spPr/>
        <p:txBody>
          <a:bodyPr/>
          <a:lstStyle/>
          <a:p>
            <a:r>
              <a:rPr lang="en-US" smtClean="0">
                <a:latin typeface="Arial" charset="0"/>
                <a:ea typeface="ＭＳ Ｐゴシック"/>
                <a:cs typeface="Arial" charset="0"/>
              </a:rPr>
              <a:t>eDOCS RM 5.3</a:t>
            </a:r>
          </a:p>
        </p:txBody>
      </p:sp>
      <p:sp>
        <p:nvSpPr>
          <p:cNvPr id="83973" name="Content Placeholder 13"/>
          <p:cNvSpPr>
            <a:spLocks noGrp="1"/>
          </p:cNvSpPr>
          <p:nvPr>
            <p:ph idx="1"/>
          </p:nvPr>
        </p:nvSpPr>
        <p:spPr>
          <a:xfrm>
            <a:off x="547688" y="1897063"/>
            <a:ext cx="2914650" cy="4141787"/>
          </a:xfrm>
        </p:spPr>
        <p:txBody>
          <a:bodyPr/>
          <a:lstStyle/>
          <a:p>
            <a:r>
              <a:rPr lang="en-US" smtClean="0">
                <a:latin typeface="Arial" charset="0"/>
                <a:ea typeface="ＭＳ Ｐゴシック"/>
                <a:cs typeface="Times New Roman" pitchFamily="18" charset="0"/>
              </a:rPr>
              <a:t>eDOCS RM 5.2.1 functionality</a:t>
            </a:r>
          </a:p>
          <a:p>
            <a:r>
              <a:rPr lang="en-US" smtClean="0">
                <a:latin typeface="Arial" charset="0"/>
                <a:ea typeface="ＭＳ Ｐゴシック"/>
                <a:cs typeface="Times New Roman" pitchFamily="18" charset="0"/>
              </a:rPr>
              <a:t>New RM Barcode Tool</a:t>
            </a:r>
            <a:r>
              <a:rPr lang="en-US" b="1" smtClean="0">
                <a:latin typeface="Arial" charset="0"/>
                <a:ea typeface="ＭＳ Ｐゴシック"/>
                <a:cs typeface="Times New Roman" pitchFamily="18" charset="0"/>
              </a:rPr>
              <a:t> </a:t>
            </a:r>
          </a:p>
          <a:p>
            <a:pPr lvl="1"/>
            <a:r>
              <a:rPr lang="en-US" smtClean="0">
                <a:latin typeface="Arial" charset="0"/>
                <a:ea typeface="ＭＳ Ｐゴシック"/>
                <a:cs typeface="Times New Roman" pitchFamily="18" charset="0"/>
              </a:rPr>
              <a:t>Included with the RM Administrator Utility / License</a:t>
            </a:r>
          </a:p>
          <a:p>
            <a:r>
              <a:rPr lang="en-US" smtClean="0">
                <a:latin typeface="Arial" charset="0"/>
                <a:ea typeface="ＭＳ Ｐゴシック"/>
                <a:cs typeface="Times New Roman" pitchFamily="18" charset="0"/>
              </a:rPr>
              <a:t>Provides:</a:t>
            </a:r>
          </a:p>
          <a:p>
            <a:pPr lvl="1"/>
            <a:r>
              <a:rPr lang="en-US" smtClean="0">
                <a:latin typeface="Arial" charset="0"/>
                <a:ea typeface="ＭＳ Ｐゴシック"/>
                <a:cs typeface="Times New Roman" pitchFamily="18" charset="0"/>
              </a:rPr>
              <a:t>Label formatting</a:t>
            </a:r>
          </a:p>
          <a:p>
            <a:pPr lvl="1"/>
            <a:r>
              <a:rPr lang="en-US" smtClean="0">
                <a:latin typeface="Arial" charset="0"/>
                <a:ea typeface="ＭＳ Ｐゴシック"/>
                <a:cs typeface="Times New Roman" pitchFamily="18" charset="0"/>
              </a:rPr>
              <a:t>Label printing</a:t>
            </a:r>
          </a:p>
          <a:p>
            <a:endParaRPr lang="en-US" smtClean="0">
              <a:latin typeface="Arial" charset="0"/>
              <a:ea typeface="ＭＳ Ｐゴシック"/>
              <a:cs typeface="Arial" charset="0"/>
            </a:endParaRPr>
          </a:p>
        </p:txBody>
      </p:sp>
      <p:sp>
        <p:nvSpPr>
          <p:cNvPr id="83974" name="Slide Number Placeholder 13"/>
          <p:cNvSpPr>
            <a:spLocks noGrp="1"/>
          </p:cNvSpPr>
          <p:nvPr>
            <p:ph type="sldNum" sz="quarter" idx="11"/>
          </p:nvPr>
        </p:nvSpPr>
        <p:spPr bwMode="auto">
          <a:noFill/>
          <a:ln>
            <a:miter lim="800000"/>
            <a:headEnd/>
            <a:tailEnd/>
          </a:ln>
        </p:spPr>
        <p:txBody>
          <a:bodyPr/>
          <a:lstStyle/>
          <a:p>
            <a:fld id="{FD9522B0-5D38-457B-9BF8-44AA4A82A249}" type="slidenum">
              <a:rPr lang="en-US" smtClean="0">
                <a:latin typeface="Arial" charset="0"/>
                <a:ea typeface="ＭＳ Ｐゴシック"/>
                <a:cs typeface="Arial" charset="0"/>
              </a:rPr>
              <a:pPr/>
              <a:t>41</a:t>
            </a:fld>
            <a:endParaRPr lang="en-US" smtClean="0">
              <a:latin typeface="Arial" charset="0"/>
              <a:ea typeface="ＭＳ Ｐゴシック"/>
              <a:cs typeface="Arial" charset="0"/>
            </a:endParaRPr>
          </a:p>
        </p:txBody>
      </p:sp>
      <p:sp>
        <p:nvSpPr>
          <p:cNvPr id="83975" name="Footer Placeholder 14"/>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7" name="Picture 5" descr="MCj04414280000[1]"/>
          <p:cNvPicPr>
            <a:picLocks noGrp="1" noChangeAspect="1" noChangeArrowheads="1"/>
          </p:cNvPicPr>
          <p:nvPr>
            <p:ph/>
          </p:nvPr>
        </p:nvPicPr>
        <p:blipFill>
          <a:blip r:embed="rId2"/>
          <a:srcRect/>
          <a:stretch>
            <a:fillRect/>
          </a:stretch>
        </p:blipFill>
        <p:spPr>
          <a:xfrm>
            <a:off x="2743200" y="1257300"/>
            <a:ext cx="3657600" cy="3657600"/>
          </a:xfrm>
        </p:spPr>
      </p:pic>
      <p:sp>
        <p:nvSpPr>
          <p:cNvPr id="86018" name="Slide Number Placeholder 6"/>
          <p:cNvSpPr>
            <a:spLocks noGrp="1"/>
          </p:cNvSpPr>
          <p:nvPr>
            <p:ph type="sldNum" sz="quarter" idx="11"/>
          </p:nvPr>
        </p:nvSpPr>
        <p:spPr bwMode="auto">
          <a:noFill/>
          <a:ln>
            <a:miter lim="800000"/>
            <a:headEnd/>
            <a:tailEnd/>
          </a:ln>
        </p:spPr>
        <p:txBody>
          <a:bodyPr/>
          <a:lstStyle/>
          <a:p>
            <a:fld id="{076EA43C-7EEC-4A3F-B168-DD7E99FB7ACC}" type="slidenum">
              <a:rPr lang="en-US" smtClean="0">
                <a:latin typeface="Arial" charset="0"/>
                <a:ea typeface="ＭＳ Ｐゴシック"/>
                <a:cs typeface="Arial" charset="0"/>
              </a:rPr>
              <a:pPr/>
              <a:t>42</a:t>
            </a:fld>
            <a:endParaRPr lang="en-US" smtClean="0">
              <a:latin typeface="Arial" charset="0"/>
              <a:ea typeface="ＭＳ Ｐゴシック"/>
              <a:cs typeface="Arial" charset="0"/>
            </a:endParaRPr>
          </a:p>
        </p:txBody>
      </p:sp>
      <p:sp>
        <p:nvSpPr>
          <p:cNvPr id="86019" name="Footer Placeholder 7"/>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p:txBody>
          <a:bodyPr anchor="ctr"/>
          <a:lstStyle/>
          <a:p>
            <a:pPr eaLnBrk="1" hangingPunct="1"/>
            <a:r>
              <a:rPr lang="en-US" smtClean="0">
                <a:latin typeface="Arial" charset="0"/>
                <a:ea typeface="ＭＳ Ｐゴシック"/>
                <a:cs typeface="Arial" charset="0"/>
              </a:rPr>
              <a:t>Thank You</a:t>
            </a:r>
          </a:p>
        </p:txBody>
      </p:sp>
      <p:sp>
        <p:nvSpPr>
          <p:cNvPr id="87042" name="Slide Number Placeholder 4"/>
          <p:cNvSpPr>
            <a:spLocks noGrp="1"/>
          </p:cNvSpPr>
          <p:nvPr>
            <p:ph type="sldNum" sz="quarter" idx="11"/>
          </p:nvPr>
        </p:nvSpPr>
        <p:spPr bwMode="auto">
          <a:noFill/>
          <a:ln>
            <a:miter lim="800000"/>
            <a:headEnd/>
            <a:tailEnd/>
          </a:ln>
        </p:spPr>
        <p:txBody>
          <a:bodyPr/>
          <a:lstStyle/>
          <a:p>
            <a:fld id="{9E403E94-7A75-47A3-8EBA-9579F324A265}" type="slidenum">
              <a:rPr lang="en-US" smtClean="0">
                <a:latin typeface="Arial" charset="0"/>
                <a:ea typeface="ＭＳ Ｐゴシック"/>
                <a:cs typeface="Arial" charset="0"/>
              </a:rPr>
              <a:pPr/>
              <a:t>43</a:t>
            </a:fld>
            <a:endParaRPr lang="en-US" smtClean="0">
              <a:latin typeface="Arial" charset="0"/>
              <a:ea typeface="ＭＳ Ｐゴシック"/>
              <a:cs typeface="Arial" charset="0"/>
            </a:endParaRPr>
          </a:p>
        </p:txBody>
      </p:sp>
      <p:sp>
        <p:nvSpPr>
          <p:cNvPr id="87043" name="Footer Placeholder 5"/>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en-US" smtClean="0">
                <a:latin typeface="Arial" charset="0"/>
                <a:ea typeface="ＭＳ Ｐゴシック"/>
                <a:cs typeface="Arial" charset="0"/>
              </a:rPr>
              <a:t>eDOCS DM 5.3 Release Date</a:t>
            </a:r>
          </a:p>
        </p:txBody>
      </p:sp>
      <p:sp>
        <p:nvSpPr>
          <p:cNvPr id="21506" name="Content Placeholder 4"/>
          <p:cNvSpPr>
            <a:spLocks noGrp="1"/>
          </p:cNvSpPr>
          <p:nvPr>
            <p:ph idx="1"/>
          </p:nvPr>
        </p:nvSpPr>
        <p:spPr/>
        <p:txBody>
          <a:bodyPr/>
          <a:lstStyle/>
          <a:p>
            <a:r>
              <a:rPr lang="en-US" smtClean="0">
                <a:latin typeface="Arial" charset="0"/>
                <a:ea typeface="ＭＳ Ｐゴシック"/>
                <a:cs typeface="Arial" charset="0"/>
              </a:rPr>
              <a:t>The eDOCS DM 5.3 software is scheduled to be released by November 30.</a:t>
            </a:r>
          </a:p>
          <a:p>
            <a:r>
              <a:rPr lang="en-US" smtClean="0">
                <a:latin typeface="Arial" charset="0"/>
                <a:ea typeface="ＭＳ Ｐゴシック"/>
                <a:cs typeface="Arial" charset="0"/>
              </a:rPr>
              <a:t>The complete September 7</a:t>
            </a:r>
            <a:r>
              <a:rPr lang="en-US" baseline="30000" smtClean="0">
                <a:latin typeface="Arial" charset="0"/>
                <a:ea typeface="ＭＳ Ｐゴシック"/>
                <a:cs typeface="Arial" charset="0"/>
              </a:rPr>
              <a:t>th</a:t>
            </a:r>
            <a:r>
              <a:rPr lang="en-US" smtClean="0">
                <a:latin typeface="Arial" charset="0"/>
                <a:ea typeface="ＭＳ Ｐゴシック"/>
                <a:cs typeface="Arial" charset="0"/>
              </a:rPr>
              <a:t> customer advisory about extending the eDOCS Beta program can be found by clicking </a:t>
            </a:r>
            <a:r>
              <a:rPr lang="en-US" smtClean="0">
                <a:latin typeface="Arial" charset="0"/>
                <a:ea typeface="ＭＳ Ｐゴシック"/>
                <a:cs typeface="Arial" charset="0"/>
                <a:hlinkClick r:id="rId2"/>
              </a:rPr>
              <a:t>here</a:t>
            </a:r>
            <a:r>
              <a:rPr lang="en-US" smtClean="0">
                <a:latin typeface="Arial" charset="0"/>
                <a:ea typeface="ＭＳ Ｐゴシック"/>
                <a:cs typeface="Arial" charset="0"/>
              </a:rPr>
              <a:t>.</a:t>
            </a:r>
          </a:p>
        </p:txBody>
      </p:sp>
      <p:sp>
        <p:nvSpPr>
          <p:cNvPr id="21507" name="Footer Placeholder 2"/>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sp>
        <p:nvSpPr>
          <p:cNvPr id="21508" name="Slide Number Placeholder 3"/>
          <p:cNvSpPr>
            <a:spLocks noGrp="1"/>
          </p:cNvSpPr>
          <p:nvPr>
            <p:ph type="sldNum" sz="quarter" idx="11"/>
          </p:nvPr>
        </p:nvSpPr>
        <p:spPr bwMode="auto">
          <a:noFill/>
          <a:ln>
            <a:miter lim="800000"/>
            <a:headEnd/>
            <a:tailEnd/>
          </a:ln>
        </p:spPr>
        <p:txBody>
          <a:bodyPr/>
          <a:lstStyle/>
          <a:p>
            <a:fld id="{E97A0E5C-A27A-4540-93E6-14CFA88038DC}" type="slidenum">
              <a:rPr lang="en-US" smtClean="0">
                <a:latin typeface="Arial" charset="0"/>
                <a:ea typeface="ＭＳ Ｐゴシック"/>
                <a:cs typeface="Arial" charset="0"/>
              </a:rPr>
              <a:pPr/>
              <a:t>5</a:t>
            </a:fld>
            <a:endParaRPr lang="en-US" smtClean="0">
              <a:latin typeface="Arial" charset="0"/>
              <a:ea typeface="ＭＳ Ｐゴシック"/>
              <a:cs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3"/>
          <p:cNvSpPr>
            <a:spLocks noGrp="1" noChangeArrowheads="1"/>
          </p:cNvSpPr>
          <p:nvPr>
            <p:ph type="body" idx="1"/>
          </p:nvPr>
        </p:nvSpPr>
        <p:spPr>
          <a:xfrm>
            <a:off x="3859213" y="1770063"/>
            <a:ext cx="5022850" cy="4592637"/>
          </a:xfrm>
        </p:spPr>
        <p:txBody>
          <a:bodyPr/>
          <a:lstStyle/>
          <a:p>
            <a:pPr marL="0" indent="0" eaLnBrk="1" hangingPunct="1"/>
            <a:r>
              <a:rPr lang="en-US" smtClean="0">
                <a:latin typeface="Arial" charset="0"/>
                <a:ea typeface="ＭＳ Ｐゴシック"/>
                <a:cs typeface="Arial" charset="0"/>
              </a:rPr>
              <a:t>Delivering enhanced application and platform support</a:t>
            </a:r>
          </a:p>
          <a:p>
            <a:pPr marL="0" indent="0" eaLnBrk="1" hangingPunct="1"/>
            <a:r>
              <a:rPr lang="en-US" smtClean="0">
                <a:latin typeface="Arial" charset="0"/>
                <a:ea typeface="ＭＳ Ｐゴシック"/>
                <a:cs typeface="Arial" charset="0"/>
              </a:rPr>
              <a:t>Creating easy to deploy client and server-side installations</a:t>
            </a:r>
          </a:p>
          <a:p>
            <a:pPr marL="0" indent="0" eaLnBrk="1" hangingPunct="1"/>
            <a:r>
              <a:rPr lang="en-US" smtClean="0">
                <a:latin typeface="Arial" charset="0"/>
                <a:ea typeface="ＭＳ Ｐゴシック"/>
                <a:cs typeface="Arial" charset="0"/>
              </a:rPr>
              <a:t>Broadening support for multiple file extensions</a:t>
            </a:r>
          </a:p>
          <a:p>
            <a:pPr marL="0" indent="0" eaLnBrk="1" hangingPunct="1"/>
            <a:r>
              <a:rPr lang="en-US" smtClean="0">
                <a:latin typeface="Arial" charset="0"/>
                <a:ea typeface="ＭＳ Ｐゴシック"/>
                <a:cs typeface="Arial" charset="0"/>
              </a:rPr>
              <a:t>Creating seamless usage of the Save User Interface  throughout</a:t>
            </a:r>
          </a:p>
          <a:p>
            <a:pPr marL="0" indent="0" eaLnBrk="1" hangingPunct="1"/>
            <a:r>
              <a:rPr lang="en-US" smtClean="0">
                <a:latin typeface="Arial" charset="0"/>
                <a:ea typeface="ＭＳ Ｐゴシック"/>
                <a:cs typeface="Arial" charset="0"/>
              </a:rPr>
              <a:t>Supporting multiple communication protocols</a:t>
            </a:r>
          </a:p>
          <a:p>
            <a:pPr marL="0" indent="0" eaLnBrk="1" hangingPunct="1"/>
            <a:endParaRPr lang="en-US" smtClean="0">
              <a:latin typeface="Arial" charset="0"/>
              <a:ea typeface="ＭＳ Ｐゴシック"/>
              <a:cs typeface="Arial" charset="0"/>
            </a:endParaRPr>
          </a:p>
          <a:p>
            <a:pPr marL="0" indent="0" eaLnBrk="1" hangingPunct="1"/>
            <a:endParaRPr lang="en-US" smtClean="0">
              <a:latin typeface="Arial" charset="0"/>
              <a:ea typeface="ＭＳ Ｐゴシック"/>
              <a:cs typeface="Arial" charset="0"/>
            </a:endParaRPr>
          </a:p>
          <a:p>
            <a:pPr marL="0" indent="0" eaLnBrk="1" hangingPunct="1"/>
            <a:endParaRPr lang="en-US" smtClean="0">
              <a:latin typeface="Arial" charset="0"/>
              <a:ea typeface="ＭＳ Ｐゴシック"/>
              <a:cs typeface="Arial" charset="0"/>
            </a:endParaRPr>
          </a:p>
        </p:txBody>
      </p:sp>
      <p:pic>
        <p:nvPicPr>
          <p:cNvPr id="22530" name="Picture 6" descr="eDOCS DM.bmp"/>
          <p:cNvPicPr>
            <a:picLocks noChangeAspect="1"/>
          </p:cNvPicPr>
          <p:nvPr/>
        </p:nvPicPr>
        <p:blipFill>
          <a:blip r:embed="rId3"/>
          <a:srcRect/>
          <a:stretch>
            <a:fillRect/>
          </a:stretch>
        </p:blipFill>
        <p:spPr bwMode="auto">
          <a:xfrm>
            <a:off x="701675" y="2179638"/>
            <a:ext cx="2279650" cy="2451100"/>
          </a:xfrm>
          <a:prstGeom prst="rect">
            <a:avLst/>
          </a:prstGeom>
          <a:noFill/>
          <a:ln w="9525">
            <a:noFill/>
            <a:miter lim="800000"/>
            <a:headEnd/>
            <a:tailEnd/>
          </a:ln>
        </p:spPr>
      </p:pic>
      <p:sp>
        <p:nvSpPr>
          <p:cNvPr id="8" name="Rectangle 7"/>
          <p:cNvSpPr/>
          <p:nvPr/>
        </p:nvSpPr>
        <p:spPr>
          <a:xfrm>
            <a:off x="177800" y="1020763"/>
            <a:ext cx="8799513" cy="954087"/>
          </a:xfrm>
          <a:prstGeom prst="rect">
            <a:avLst/>
          </a:prstGeom>
        </p:spPr>
        <p:txBody>
          <a:bodyPr>
            <a:spAutoFit/>
          </a:bodyPr>
          <a:lstStyle/>
          <a:p>
            <a:pPr>
              <a:buFont typeface="Wingdings" charset="2"/>
              <a:buNone/>
              <a:defRPr/>
            </a:pPr>
            <a:r>
              <a:rPr lang="en-US" sz="2800" b="1" dirty="0">
                <a:solidFill>
                  <a:schemeClr val="accent1"/>
                </a:solidFill>
                <a:effectLst>
                  <a:outerShdw blurRad="38100" dist="38100" dir="2700000" algn="tl">
                    <a:srgbClr val="C0C0C0"/>
                  </a:outerShdw>
                </a:effectLst>
                <a:ea typeface="ＭＳ Ｐゴシック" pitchFamily="34" charset="-128"/>
                <a:cs typeface="+mn-cs"/>
              </a:rPr>
              <a:t>Open Text Document Management, eDOCS Edition (eDOCS DM 5.3)</a:t>
            </a:r>
          </a:p>
        </p:txBody>
      </p:sp>
      <p:sp>
        <p:nvSpPr>
          <p:cNvPr id="22532" name="Footer Placeholder 15"/>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sp>
        <p:nvSpPr>
          <p:cNvPr id="22533" name="Slide Number Placeholder 9"/>
          <p:cNvSpPr>
            <a:spLocks noGrp="1"/>
          </p:cNvSpPr>
          <p:nvPr>
            <p:ph type="sldNum" sz="quarter" idx="11"/>
          </p:nvPr>
        </p:nvSpPr>
        <p:spPr bwMode="auto">
          <a:noFill/>
          <a:ln>
            <a:miter lim="800000"/>
            <a:headEnd/>
            <a:tailEnd/>
          </a:ln>
        </p:spPr>
        <p:txBody>
          <a:bodyPr/>
          <a:lstStyle/>
          <a:p>
            <a:fld id="{5AA4729F-90A7-42B6-8BBA-988CEB7F12FF}" type="slidenum">
              <a:rPr lang="en-US" smtClean="0">
                <a:latin typeface="Arial" charset="0"/>
                <a:ea typeface="ＭＳ Ｐゴシック"/>
                <a:cs typeface="Arial" charset="0"/>
              </a:rPr>
              <a:pPr/>
              <a:t>6</a:t>
            </a:fld>
            <a:endParaRPr lang="en-US" smtClean="0">
              <a:latin typeface="Arial" charset="0"/>
              <a:ea typeface="ＭＳ Ｐゴシック"/>
              <a:cs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417513" y="717550"/>
            <a:ext cx="8297862" cy="639763"/>
          </a:xfrm>
        </p:spPr>
        <p:txBody>
          <a:bodyPr/>
          <a:lstStyle/>
          <a:p>
            <a:r>
              <a:rPr lang="en-US" smtClean="0">
                <a:latin typeface="Arial" charset="0"/>
                <a:ea typeface="ＭＳ Ｐゴシック"/>
                <a:cs typeface="Arial" charset="0"/>
              </a:rPr>
              <a:t>Product Rebranding</a:t>
            </a:r>
          </a:p>
        </p:txBody>
      </p:sp>
      <p:sp>
        <p:nvSpPr>
          <p:cNvPr id="24578" name="Content Placeholder 2"/>
          <p:cNvSpPr>
            <a:spLocks noGrp="1"/>
          </p:cNvSpPr>
          <p:nvPr>
            <p:ph sz="half" idx="1"/>
          </p:nvPr>
        </p:nvSpPr>
        <p:spPr>
          <a:xfrm>
            <a:off x="457200" y="1600200"/>
            <a:ext cx="8428038" cy="4525963"/>
          </a:xfrm>
        </p:spPr>
        <p:txBody>
          <a:bodyPr/>
          <a:lstStyle/>
          <a:p>
            <a:r>
              <a:rPr lang="en-US" smtClean="0">
                <a:latin typeface="Arial" charset="0"/>
                <a:ea typeface="ＭＳ Ｐゴシック"/>
                <a:cs typeface="Arial" charset="0"/>
              </a:rPr>
              <a:t>Rebranding from Hummingbird to Open Text eDOCS DM</a:t>
            </a:r>
          </a:p>
          <a:p>
            <a:pPr lvl="1"/>
            <a:r>
              <a:rPr lang="en-US" smtClean="0">
                <a:latin typeface="Arial" charset="0"/>
                <a:ea typeface="ＭＳ Ｐゴシック"/>
                <a:cs typeface="Arial" charset="0"/>
              </a:rPr>
              <a:t>Updated Documentation</a:t>
            </a:r>
          </a:p>
          <a:p>
            <a:pPr lvl="1"/>
            <a:r>
              <a:rPr lang="en-US" smtClean="0">
                <a:latin typeface="Arial" charset="0"/>
                <a:ea typeface="ＭＳ Ｐゴシック"/>
                <a:cs typeface="Arial" charset="0"/>
              </a:rPr>
              <a:t>New Splash screens</a:t>
            </a:r>
          </a:p>
          <a:p>
            <a:pPr lvl="1"/>
            <a:r>
              <a:rPr lang="en-US" smtClean="0">
                <a:latin typeface="Arial" charset="0"/>
                <a:ea typeface="ＭＳ Ｐゴシック"/>
                <a:cs typeface="Arial" charset="0"/>
              </a:rPr>
              <a:t>Configuration Screens</a:t>
            </a:r>
          </a:p>
          <a:p>
            <a:pPr lvl="1"/>
            <a:r>
              <a:rPr lang="en-US" smtClean="0">
                <a:latin typeface="Arial" charset="0"/>
                <a:ea typeface="ＭＳ Ｐゴシック"/>
                <a:cs typeface="Arial" charset="0"/>
              </a:rPr>
              <a:t>eDOCS DM Webtop</a:t>
            </a:r>
          </a:p>
          <a:p>
            <a:pPr lvl="1"/>
            <a:r>
              <a:rPr lang="en-US" smtClean="0">
                <a:latin typeface="Arial" charset="0"/>
                <a:ea typeface="ＭＳ Ｐゴシック"/>
                <a:cs typeface="Arial" charset="0"/>
              </a:rPr>
              <a:t>Installation Directories</a:t>
            </a:r>
          </a:p>
          <a:p>
            <a:pPr lvl="1"/>
            <a:endParaRPr lang="en-US" smtClean="0">
              <a:latin typeface="Arial" charset="0"/>
              <a:ea typeface="ＭＳ Ｐゴシック"/>
              <a:cs typeface="Arial" charset="0"/>
            </a:endParaRPr>
          </a:p>
        </p:txBody>
      </p:sp>
      <p:pic>
        <p:nvPicPr>
          <p:cNvPr id="24579" name="Picture 5"/>
          <p:cNvPicPr>
            <a:picLocks noGrp="1" noChangeAspect="1"/>
          </p:cNvPicPr>
          <p:nvPr>
            <p:ph sz="half" idx="2"/>
          </p:nvPr>
        </p:nvPicPr>
        <p:blipFill>
          <a:blip r:embed="rId3"/>
          <a:srcRect/>
          <a:stretch>
            <a:fillRect/>
          </a:stretch>
        </p:blipFill>
        <p:spPr>
          <a:xfrm>
            <a:off x="4648200" y="2316163"/>
            <a:ext cx="4038600" cy="3095625"/>
          </a:xfrm>
        </p:spPr>
      </p:pic>
      <p:sp>
        <p:nvSpPr>
          <p:cNvPr id="24580" name="Slide Number Placeholder 6"/>
          <p:cNvSpPr>
            <a:spLocks noGrp="1"/>
          </p:cNvSpPr>
          <p:nvPr>
            <p:ph type="sldNum" sz="quarter" idx="11"/>
          </p:nvPr>
        </p:nvSpPr>
        <p:spPr bwMode="auto">
          <a:noFill/>
          <a:ln>
            <a:miter lim="800000"/>
            <a:headEnd/>
            <a:tailEnd/>
          </a:ln>
        </p:spPr>
        <p:txBody>
          <a:bodyPr/>
          <a:lstStyle/>
          <a:p>
            <a:fld id="{F616E426-9A2F-4E10-8D9D-6C713AFB359A}" type="slidenum">
              <a:rPr lang="en-US" smtClean="0">
                <a:latin typeface="Arial" charset="0"/>
                <a:ea typeface="ＭＳ Ｐゴシック"/>
                <a:cs typeface="Arial" charset="0"/>
              </a:rPr>
              <a:pPr/>
              <a:t>7</a:t>
            </a:fld>
            <a:endParaRPr lang="en-US" smtClean="0">
              <a:latin typeface="Arial" charset="0"/>
              <a:ea typeface="ＭＳ Ｐゴシック"/>
              <a:cs typeface="Arial" charset="0"/>
            </a:endParaRPr>
          </a:p>
        </p:txBody>
      </p:sp>
      <p:sp>
        <p:nvSpPr>
          <p:cNvPr id="24581" name="Footer Placeholder 8"/>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417513" y="717550"/>
            <a:ext cx="8269287" cy="639763"/>
          </a:xfrm>
        </p:spPr>
        <p:txBody>
          <a:bodyPr/>
          <a:lstStyle/>
          <a:p>
            <a:r>
              <a:rPr lang="en-US" smtClean="0">
                <a:latin typeface="Arial" charset="0"/>
                <a:ea typeface="ＭＳ Ｐゴシック"/>
                <a:cs typeface="Arial" charset="0"/>
              </a:rPr>
              <a:t>eDOCS DM 5.3 Webtop</a:t>
            </a:r>
          </a:p>
        </p:txBody>
      </p:sp>
      <p:sp>
        <p:nvSpPr>
          <p:cNvPr id="26626" name="Content Placeholder 2"/>
          <p:cNvSpPr>
            <a:spLocks noGrp="1"/>
          </p:cNvSpPr>
          <p:nvPr>
            <p:ph sz="half" idx="1"/>
          </p:nvPr>
        </p:nvSpPr>
        <p:spPr>
          <a:xfrm>
            <a:off x="457200" y="1600200"/>
            <a:ext cx="3070225" cy="4525963"/>
          </a:xfrm>
        </p:spPr>
        <p:txBody>
          <a:bodyPr/>
          <a:lstStyle/>
          <a:p>
            <a:r>
              <a:rPr lang="en-US" smtClean="0">
                <a:latin typeface="Arial" charset="0"/>
                <a:ea typeface="ＭＳ Ｐゴシック"/>
                <a:cs typeface="Arial" charset="0"/>
              </a:rPr>
              <a:t>Rebranded to Open Text</a:t>
            </a:r>
          </a:p>
        </p:txBody>
      </p:sp>
      <p:sp>
        <p:nvSpPr>
          <p:cNvPr id="26627" name="Content Placeholder 7"/>
          <p:cNvSpPr>
            <a:spLocks noGrp="1"/>
          </p:cNvSpPr>
          <p:nvPr>
            <p:ph sz="half" idx="2"/>
          </p:nvPr>
        </p:nvSpPr>
        <p:spPr/>
        <p:txBody>
          <a:bodyPr/>
          <a:lstStyle/>
          <a:p>
            <a:endParaRPr lang="en-US" smtClean="0">
              <a:latin typeface="Arial" charset="0"/>
              <a:ea typeface="ＭＳ Ｐゴシック"/>
              <a:cs typeface="Arial" charset="0"/>
            </a:endParaRPr>
          </a:p>
        </p:txBody>
      </p:sp>
      <p:pic>
        <p:nvPicPr>
          <p:cNvPr id="26628" name="Picture 7" descr="DM 5.png"/>
          <p:cNvPicPr>
            <a:picLocks noChangeAspect="1"/>
          </p:cNvPicPr>
          <p:nvPr/>
        </p:nvPicPr>
        <p:blipFill>
          <a:blip r:embed="rId2"/>
          <a:srcRect/>
          <a:stretch>
            <a:fillRect/>
          </a:stretch>
        </p:blipFill>
        <p:spPr bwMode="auto">
          <a:xfrm>
            <a:off x="3663950" y="1357313"/>
            <a:ext cx="5241925" cy="3917950"/>
          </a:xfrm>
          <a:prstGeom prst="rect">
            <a:avLst/>
          </a:prstGeom>
          <a:noFill/>
          <a:ln w="9525">
            <a:noFill/>
            <a:miter lim="800000"/>
            <a:headEnd/>
            <a:tailEnd/>
          </a:ln>
        </p:spPr>
      </p:pic>
      <p:pic>
        <p:nvPicPr>
          <p:cNvPr id="26629" name="Content Placeholder 6" descr="DM 5.3 Webtop U.I.png"/>
          <p:cNvPicPr>
            <a:picLocks noChangeAspect="1"/>
          </p:cNvPicPr>
          <p:nvPr/>
        </p:nvPicPr>
        <p:blipFill>
          <a:blip r:embed="rId3"/>
          <a:srcRect/>
          <a:stretch>
            <a:fillRect/>
          </a:stretch>
        </p:blipFill>
        <p:spPr bwMode="auto">
          <a:xfrm>
            <a:off x="3527425" y="4500563"/>
            <a:ext cx="5378450" cy="1992312"/>
          </a:xfrm>
          <a:prstGeom prst="rect">
            <a:avLst/>
          </a:prstGeom>
          <a:noFill/>
          <a:ln w="9525">
            <a:noFill/>
            <a:miter lim="800000"/>
            <a:headEnd/>
            <a:tailEnd/>
          </a:ln>
        </p:spPr>
      </p:pic>
      <p:sp>
        <p:nvSpPr>
          <p:cNvPr id="26630" name="Slide Number Placeholder 8"/>
          <p:cNvSpPr>
            <a:spLocks noGrp="1"/>
          </p:cNvSpPr>
          <p:nvPr>
            <p:ph type="sldNum" sz="quarter" idx="11"/>
          </p:nvPr>
        </p:nvSpPr>
        <p:spPr bwMode="auto">
          <a:noFill/>
          <a:ln>
            <a:miter lim="800000"/>
            <a:headEnd/>
            <a:tailEnd/>
          </a:ln>
        </p:spPr>
        <p:txBody>
          <a:bodyPr/>
          <a:lstStyle/>
          <a:p>
            <a:fld id="{EFCC33B0-E24B-460A-A2D3-31BF0C6FFDD4}" type="slidenum">
              <a:rPr lang="en-US" smtClean="0">
                <a:latin typeface="Arial" charset="0"/>
                <a:ea typeface="ＭＳ Ｐゴシック"/>
                <a:cs typeface="Arial" charset="0"/>
              </a:rPr>
              <a:pPr/>
              <a:t>8</a:t>
            </a:fld>
            <a:endParaRPr lang="en-US" smtClean="0">
              <a:latin typeface="Arial" charset="0"/>
              <a:ea typeface="ＭＳ Ｐゴシック"/>
              <a:cs typeface="Arial" charset="0"/>
            </a:endParaRPr>
          </a:p>
        </p:txBody>
      </p:sp>
      <p:sp>
        <p:nvSpPr>
          <p:cNvPr id="26631" name="Footer Placeholder 9"/>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626" name="AutoShape 2"/>
          <p:cNvSpPr>
            <a:spLocks noChangeArrowheads="1"/>
          </p:cNvSpPr>
          <p:nvPr/>
        </p:nvSpPr>
        <p:spPr bwMode="auto">
          <a:xfrm>
            <a:off x="396875" y="2454275"/>
            <a:ext cx="8342313" cy="1176338"/>
          </a:xfrm>
          <a:prstGeom prst="roundRect">
            <a:avLst>
              <a:gd name="adj" fmla="val 16667"/>
            </a:avLst>
          </a:prstGeom>
          <a:gradFill rotWithShape="0">
            <a:gsLst>
              <a:gs pos="0">
                <a:srgbClr val="0099CC"/>
              </a:gs>
              <a:gs pos="100000">
                <a:srgbClr val="006699"/>
              </a:gs>
            </a:gsLst>
            <a:lin ang="5400000" scaled="1"/>
          </a:gradFill>
          <a:ln w="19050">
            <a:noFill/>
            <a:round/>
            <a:headEnd/>
            <a:tailEnd/>
          </a:ln>
          <a:effectLst>
            <a:outerShdw dist="35921" dir="2700000" algn="ctr" rotWithShape="0">
              <a:srgbClr val="808080"/>
            </a:outerShdw>
          </a:effectLst>
          <a:scene3d>
            <a:camera prst="orthographicFront"/>
            <a:lightRig rig="threePt" dir="t"/>
          </a:scene3d>
          <a:sp3d>
            <a:bevelT w="82550"/>
          </a:sp3d>
        </p:spPr>
        <p:txBody>
          <a:bodyPr wrap="none" anchor="ctr"/>
          <a:lstStyle/>
          <a:p>
            <a:pPr marL="342900" indent="-342900" algn="ctr" eaLnBrk="0" hangingPunct="0">
              <a:spcBef>
                <a:spcPts val="0"/>
              </a:spcBef>
              <a:spcAft>
                <a:spcPts val="0"/>
              </a:spcAft>
              <a:buFont typeface="Wingdings" pitchFamily="2" charset="2"/>
              <a:buNone/>
              <a:defRPr/>
            </a:pPr>
            <a:r>
              <a:rPr lang="en-US" sz="2800" b="1" kern="0" dirty="0">
                <a:solidFill>
                  <a:schemeClr val="bg1"/>
                </a:solidFill>
                <a:effectLst>
                  <a:outerShdw blurRad="38100" dist="38100" dir="2700000" algn="tl">
                    <a:srgbClr val="000000">
                      <a:alpha val="43137"/>
                    </a:srgbClr>
                  </a:outerShdw>
                </a:effectLst>
                <a:ea typeface="ＭＳ Ｐゴシック" pitchFamily="58" charset="-128"/>
                <a:cs typeface="+mn-cs"/>
              </a:rPr>
              <a:t>Microsoft Office 2010</a:t>
            </a:r>
          </a:p>
        </p:txBody>
      </p:sp>
      <p:sp>
        <p:nvSpPr>
          <p:cNvPr id="27652" name="Slide Number Placeholder 4"/>
          <p:cNvSpPr>
            <a:spLocks noGrp="1"/>
          </p:cNvSpPr>
          <p:nvPr>
            <p:ph type="sldNum" sz="quarter" idx="11"/>
          </p:nvPr>
        </p:nvSpPr>
        <p:spPr bwMode="auto">
          <a:noFill/>
          <a:ln>
            <a:miter lim="800000"/>
            <a:headEnd/>
            <a:tailEnd/>
          </a:ln>
        </p:spPr>
        <p:txBody>
          <a:bodyPr/>
          <a:lstStyle/>
          <a:p>
            <a:fld id="{C3389DB0-B928-46AD-805D-7669DA2CF54B}" type="slidenum">
              <a:rPr lang="en-US" smtClean="0">
                <a:latin typeface="Arial" charset="0"/>
                <a:ea typeface="ＭＳ Ｐゴシック"/>
                <a:cs typeface="Arial" charset="0"/>
              </a:rPr>
              <a:pPr/>
              <a:t>9</a:t>
            </a:fld>
            <a:endParaRPr lang="en-US" smtClean="0">
              <a:latin typeface="Arial" charset="0"/>
              <a:ea typeface="ＭＳ Ｐゴシック"/>
              <a:cs typeface="Arial" charset="0"/>
            </a:endParaRPr>
          </a:p>
        </p:txBody>
      </p:sp>
      <p:sp>
        <p:nvSpPr>
          <p:cNvPr id="27653" name="Footer Placeholder 5"/>
          <p:cNvSpPr>
            <a:spLocks noGrp="1"/>
          </p:cNvSpPr>
          <p:nvPr>
            <p:ph type="ftr" sz="quarter" idx="10"/>
          </p:nvPr>
        </p:nvSpPr>
        <p:spPr bwMode="auto">
          <a:noFill/>
          <a:ln>
            <a:miter lim="800000"/>
            <a:headEnd/>
            <a:tailEnd/>
          </a:ln>
        </p:spPr>
        <p:txBody>
          <a:bodyPr/>
          <a:lstStyle/>
          <a:p>
            <a:r>
              <a:rPr lang="en-US">
                <a:latin typeface="Arial" charset="0"/>
                <a:ea typeface="ＭＳ Ｐゴシック"/>
                <a:cs typeface="Arial" charset="0"/>
              </a:rPr>
              <a:t>Copyright © 2010 Open Text Corporation. All rights reserved.</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penText Content World 2010 Template - with tips (v4) ">
  <a:themeElements>
    <a:clrScheme name="Open Text Corporate Colors">
      <a:dk1>
        <a:srgbClr val="000000"/>
      </a:dk1>
      <a:lt1>
        <a:srgbClr val="FFFFFF"/>
      </a:lt1>
      <a:dk2>
        <a:srgbClr val="000000"/>
      </a:dk2>
      <a:lt2>
        <a:srgbClr val="9F9FA2"/>
      </a:lt2>
      <a:accent1>
        <a:srgbClr val="0072AA"/>
      </a:accent1>
      <a:accent2>
        <a:srgbClr val="FFC726"/>
      </a:accent2>
      <a:accent3>
        <a:srgbClr val="FFFFFF"/>
      </a:accent3>
      <a:accent4>
        <a:srgbClr val="000000"/>
      </a:accent4>
      <a:accent5>
        <a:srgbClr val="AABCD2"/>
      </a:accent5>
      <a:accent6>
        <a:srgbClr val="E7B421"/>
      </a:accent6>
      <a:hlink>
        <a:srgbClr val="2DA3E0"/>
      </a:hlink>
      <a:folHlink>
        <a:srgbClr val="81C6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OpenText Content World 2010 Template - with tips (v4) </Template>
  <TotalTime>2092</TotalTime>
  <Words>2064</Words>
  <Application>Microsoft Office PowerPoint</Application>
  <PresentationFormat>On-screen Show (4:3)</PresentationFormat>
  <Paragraphs>275</Paragraphs>
  <Slides>43</Slides>
  <Notes>29</Notes>
  <HiddenSlides>0</HiddenSlides>
  <MMClips>0</MMClips>
  <ScaleCrop>false</ScaleCrop>
  <HeadingPairs>
    <vt:vector size="6" baseType="variant">
      <vt:variant>
        <vt:lpstr>Fonts Used</vt:lpstr>
      </vt:variant>
      <vt:variant>
        <vt:i4>7</vt:i4>
      </vt:variant>
      <vt:variant>
        <vt:lpstr>Design Template</vt:lpstr>
      </vt:variant>
      <vt:variant>
        <vt:i4>3</vt:i4>
      </vt:variant>
      <vt:variant>
        <vt:lpstr>Slide Titles</vt:lpstr>
      </vt:variant>
      <vt:variant>
        <vt:i4>43</vt:i4>
      </vt:variant>
    </vt:vector>
  </HeadingPairs>
  <TitlesOfParts>
    <vt:vector size="53" baseType="lpstr">
      <vt:lpstr>Arial</vt:lpstr>
      <vt:lpstr>ＭＳ Ｐゴシック</vt:lpstr>
      <vt:lpstr>Wingdings</vt:lpstr>
      <vt:lpstr>Calibri</vt:lpstr>
      <vt:lpstr>Times</vt:lpstr>
      <vt:lpstr>Times New Roman</vt:lpstr>
      <vt:lpstr>Trebuchet MS</vt:lpstr>
      <vt:lpstr>OpenText Content World 2010 Template - with tips (v4) </vt:lpstr>
      <vt:lpstr>OpenText Content World 2010 Template - with tips (v4) </vt:lpstr>
      <vt:lpstr>OpenText Content World 2010 Template - with tips (v4) </vt:lpstr>
      <vt:lpstr>BY-231- What’s new in Open Text eDOCS DM 5.3</vt:lpstr>
      <vt:lpstr>Agenda</vt:lpstr>
      <vt:lpstr>Disclaimer</vt:lpstr>
      <vt:lpstr>Slide 4</vt:lpstr>
      <vt:lpstr>eDOCS DM 5.3 Release Date</vt:lpstr>
      <vt:lpstr>Slide 6</vt:lpstr>
      <vt:lpstr>Product Rebranding</vt:lpstr>
      <vt:lpstr>eDOCS DM 5.3 Webtop</vt:lpstr>
      <vt:lpstr>Slide 9</vt:lpstr>
      <vt:lpstr>Microsoft Office 2010 Integration</vt:lpstr>
      <vt:lpstr>Customize Your Experience</vt:lpstr>
      <vt:lpstr>Quick Access Toolbar (QAT)support</vt:lpstr>
      <vt:lpstr>Outlook 2007</vt:lpstr>
      <vt:lpstr>Outlook 2010 Email Options</vt:lpstr>
      <vt:lpstr>Microsoft Outlook 2010</vt:lpstr>
      <vt:lpstr>Compare and Merge (2007/2010)</vt:lpstr>
      <vt:lpstr>Slide 17</vt:lpstr>
      <vt:lpstr>Multiple File Types Support</vt:lpstr>
      <vt:lpstr>How does it work?</vt:lpstr>
      <vt:lpstr>Multiple File Types Support</vt:lpstr>
      <vt:lpstr>Save User Interface Enhancements</vt:lpstr>
      <vt:lpstr>Save User Interface Enhancements (cont.)</vt:lpstr>
      <vt:lpstr>Slide 23</vt:lpstr>
      <vt:lpstr>Updated Platform Support</vt:lpstr>
      <vt:lpstr>Client Operating Systems</vt:lpstr>
      <vt:lpstr>Microsoft Office Suites</vt:lpstr>
      <vt:lpstr>Other Office Suites &amp; Applications</vt:lpstr>
      <vt:lpstr>Server Operating Systems / Databases</vt:lpstr>
      <vt:lpstr>Slide 29</vt:lpstr>
      <vt:lpstr>eDOCS DM 5.3 Packaging</vt:lpstr>
      <vt:lpstr>eDOCS DM 5.3 Backwards Compatibility</vt:lpstr>
      <vt:lpstr>Microsoft Windows Installer (MSI)</vt:lpstr>
      <vt:lpstr>Microsoft Office Integration</vt:lpstr>
      <vt:lpstr>MSI Installations Advantages</vt:lpstr>
      <vt:lpstr>Using Batch files with Parameters</vt:lpstr>
      <vt:lpstr>Using Batch files with Parameters (Cont.)</vt:lpstr>
      <vt:lpstr>Slide 37</vt:lpstr>
      <vt:lpstr>Windows Communication Foundation</vt:lpstr>
      <vt:lpstr>Slide 39</vt:lpstr>
      <vt:lpstr>DM Miscellaneous Features</vt:lpstr>
      <vt:lpstr>eDOCS RM 5.3</vt:lpstr>
      <vt:lpstr>Slide 42</vt:lpstr>
      <vt:lpstr>Thank You</vt:lpstr>
    </vt:vector>
  </TitlesOfParts>
  <Company>Open Text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lroy</dc:creator>
  <cp:lastModifiedBy>Open Text Employee</cp:lastModifiedBy>
  <cp:revision>17</cp:revision>
  <cp:lastPrinted>2010-09-28T19:46:19Z</cp:lastPrinted>
  <dcterms:created xsi:type="dcterms:W3CDTF">2010-10-28T00:22:59Z</dcterms:created>
  <dcterms:modified xsi:type="dcterms:W3CDTF">2010-11-10T16:16:25Z</dcterms:modified>
</cp:coreProperties>
</file>